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6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7501-8951-8847-9053-F17EB8E35D4C}" type="datetimeFigureOut">
              <a:rPr lang="en-US" smtClean="0"/>
              <a:t>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893B-4E07-B146-B4B6-EB55EC6C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3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7501-8951-8847-9053-F17EB8E35D4C}" type="datetimeFigureOut">
              <a:rPr lang="en-US" smtClean="0"/>
              <a:t>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893B-4E07-B146-B4B6-EB55EC6C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4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7501-8951-8847-9053-F17EB8E35D4C}" type="datetimeFigureOut">
              <a:rPr lang="en-US" smtClean="0"/>
              <a:t>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893B-4E07-B146-B4B6-EB55EC6C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5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7501-8951-8847-9053-F17EB8E35D4C}" type="datetimeFigureOut">
              <a:rPr lang="en-US" smtClean="0"/>
              <a:t>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893B-4E07-B146-B4B6-EB55EC6C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3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7501-8951-8847-9053-F17EB8E35D4C}" type="datetimeFigureOut">
              <a:rPr lang="en-US" smtClean="0"/>
              <a:t>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893B-4E07-B146-B4B6-EB55EC6C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7501-8951-8847-9053-F17EB8E35D4C}" type="datetimeFigureOut">
              <a:rPr lang="en-US" smtClean="0"/>
              <a:t>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893B-4E07-B146-B4B6-EB55EC6C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5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7501-8951-8847-9053-F17EB8E35D4C}" type="datetimeFigureOut">
              <a:rPr lang="en-US" smtClean="0"/>
              <a:t>2/2/12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893B-4E07-B146-B4B6-EB55EC6C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1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7501-8951-8847-9053-F17EB8E35D4C}" type="datetimeFigureOut">
              <a:rPr lang="en-US" smtClean="0"/>
              <a:t>2/2/12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893B-4E07-B146-B4B6-EB55EC6C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9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7501-8951-8847-9053-F17EB8E35D4C}" type="datetimeFigureOut">
              <a:rPr lang="en-US" smtClean="0"/>
              <a:t>2/2/12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893B-4E07-B146-B4B6-EB55EC6C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2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7501-8951-8847-9053-F17EB8E35D4C}" type="datetimeFigureOut">
              <a:rPr lang="en-US" smtClean="0"/>
              <a:t>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893B-4E07-B146-B4B6-EB55EC6C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8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7501-8951-8847-9053-F17EB8E35D4C}" type="datetimeFigureOut">
              <a:rPr lang="en-US" smtClean="0"/>
              <a:t>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893B-4E07-B146-B4B6-EB55EC6C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6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B7501-8951-8847-9053-F17EB8E35D4C}" type="datetimeFigureOut">
              <a:rPr lang="en-US" smtClean="0"/>
              <a:t>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B893B-4E07-B146-B4B6-EB55EC6C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9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Entity-relationship graphs</a:t>
            </a:r>
            <a:br>
              <a:rPr lang="en-US" dirty="0" smtClean="0"/>
            </a:br>
            <a:r>
              <a:rPr lang="en-US" dirty="0" smtClean="0"/>
              <a:t>to inform OLAP operations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Jorge Ortiz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5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OLAP Data Cube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676" y="1796748"/>
            <a:ext cx="56896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37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9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Entity-relationship graphs to inform OLAP operations</vt:lpstr>
      <vt:lpstr>OLAP Data Cube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Entity-relationship graphs to inform OLAP operations</dc:title>
  <dc:creator>Jorge Ortiz</dc:creator>
  <cp:lastModifiedBy>Jorge Ortiz</cp:lastModifiedBy>
  <cp:revision>4</cp:revision>
  <dcterms:created xsi:type="dcterms:W3CDTF">2012-02-01T23:37:48Z</dcterms:created>
  <dcterms:modified xsi:type="dcterms:W3CDTF">2012-02-02T07:51:46Z</dcterms:modified>
</cp:coreProperties>
</file>