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  <p:sldId id="264" r:id="rId10"/>
    <p:sldId id="265" r:id="rId11"/>
    <p:sldId id="266" r:id="rId12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488" y="-104"/>
      </p:cViewPr>
      <p:guideLst>
        <p:guide orient="horz" pos="21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6"/>
            <a:ext cx="108813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0DD-7C8A-3F45-95EE-F7126B8EC43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2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0DD-7C8A-3F45-95EE-F7126B8EC43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6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274639"/>
            <a:ext cx="403161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274639"/>
            <a:ext cx="11885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0DD-7C8A-3F45-95EE-F7126B8EC43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6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0DD-7C8A-3F45-95EE-F7126B8EC43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7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406901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0DD-7C8A-3F45-95EE-F7126B8EC43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3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1600201"/>
            <a:ext cx="795877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1600201"/>
            <a:ext cx="7958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0DD-7C8A-3F45-95EE-F7126B8EC43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0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3"/>
            <a:ext cx="56562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0DD-7C8A-3F45-95EE-F7126B8EC43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3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0DD-7C8A-3F45-95EE-F7126B8EC43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0DD-7C8A-3F45-95EE-F7126B8EC43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6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273050"/>
            <a:ext cx="4211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1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435101"/>
            <a:ext cx="4211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0DD-7C8A-3F45-95EE-F7126B8EC43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4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0DD-7C8A-3F45-95EE-F7126B8EC43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8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1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E10DD-7C8A-3F45-95EE-F7126B8EC43F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1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0328" y="70563"/>
            <a:ext cx="3006675" cy="40938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054956" y="4971423"/>
            <a:ext cx="1022047" cy="1273756"/>
            <a:chOff x="493935" y="-493935"/>
            <a:chExt cx="2881811" cy="3869681"/>
          </a:xfrm>
        </p:grpSpPr>
        <p:pic>
          <p:nvPicPr>
            <p:cNvPr id="5" name="Picture 4" descr="Screen shot 2011-02-14 at 11.20.33 PM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3935" y="-493935"/>
              <a:ext cx="2881811" cy="3869681"/>
            </a:xfrm>
            <a:prstGeom prst="rect">
              <a:avLst/>
            </a:prstGeom>
            <a:noFill/>
          </p:spPr>
        </p:pic>
        <p:pic>
          <p:nvPicPr>
            <p:cNvPr id="6" name="Picture 5" descr="Screen shot 2011-02-14 at 11.25.55 P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4406661">
              <a:off x="872289" y="597377"/>
              <a:ext cx="2202104" cy="1395847"/>
            </a:xfrm>
            <a:prstGeom prst="rect">
              <a:avLst/>
            </a:prstGeom>
            <a:noFill/>
          </p:spPr>
        </p:pic>
      </p:grpSp>
      <p:sp>
        <p:nvSpPr>
          <p:cNvPr id="7" name="Oval 6"/>
          <p:cNvSpPr/>
          <p:nvPr/>
        </p:nvSpPr>
        <p:spPr>
          <a:xfrm>
            <a:off x="358678" y="4826943"/>
            <a:ext cx="411560" cy="3934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4"/>
          </p:cNvCxnSpPr>
          <p:nvPr/>
        </p:nvCxnSpPr>
        <p:spPr>
          <a:xfrm>
            <a:off x="564458" y="5220442"/>
            <a:ext cx="0" cy="1164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4458" y="5424104"/>
            <a:ext cx="614431" cy="34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78889" y="5766518"/>
            <a:ext cx="876067" cy="124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88124" y="6362682"/>
            <a:ext cx="276334" cy="411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4458" y="6363908"/>
            <a:ext cx="299851" cy="411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373" y="1868385"/>
            <a:ext cx="362157" cy="2416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674" y="890415"/>
            <a:ext cx="362157" cy="2416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16" y="2848960"/>
            <a:ext cx="362157" cy="2416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210" y="2477115"/>
            <a:ext cx="362157" cy="241627"/>
          </a:xfrm>
          <a:prstGeom prst="rect">
            <a:avLst/>
          </a:prstGeom>
        </p:spPr>
      </p:pic>
      <p:pic>
        <p:nvPicPr>
          <p:cNvPr id="22" name="Picture 21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63" y="1952887"/>
            <a:ext cx="169029" cy="166805"/>
          </a:xfrm>
          <a:prstGeom prst="rect">
            <a:avLst/>
          </a:prstGeom>
        </p:spPr>
      </p:pic>
      <p:pic>
        <p:nvPicPr>
          <p:cNvPr id="25" name="Picture 24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11" y="2608234"/>
            <a:ext cx="169029" cy="166805"/>
          </a:xfrm>
          <a:prstGeom prst="rect">
            <a:avLst/>
          </a:prstGeom>
        </p:spPr>
      </p:pic>
      <p:pic>
        <p:nvPicPr>
          <p:cNvPr id="26" name="Picture 25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74" y="990999"/>
            <a:ext cx="169029" cy="166805"/>
          </a:xfrm>
          <a:prstGeom prst="rect">
            <a:avLst/>
          </a:prstGeom>
        </p:spPr>
      </p:pic>
      <p:pic>
        <p:nvPicPr>
          <p:cNvPr id="28" name="Picture 27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17" y="2961232"/>
            <a:ext cx="169029" cy="16680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1372" y="1132042"/>
            <a:ext cx="865390" cy="865390"/>
          </a:xfrm>
          <a:prstGeom prst="rect">
            <a:avLst/>
          </a:prstGeom>
        </p:spPr>
      </p:pic>
      <p:pic>
        <p:nvPicPr>
          <p:cNvPr id="30" name="Picture 29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60" y="1919110"/>
            <a:ext cx="169029" cy="16680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0368" y="1829476"/>
            <a:ext cx="1035704" cy="890192"/>
          </a:xfrm>
          <a:prstGeom prst="rect">
            <a:avLst/>
          </a:prstGeom>
        </p:spPr>
      </p:pic>
      <p:pic>
        <p:nvPicPr>
          <p:cNvPr id="32" name="Picture 31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550" y="2625188"/>
            <a:ext cx="169029" cy="1668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7866" y="3966844"/>
            <a:ext cx="3692312" cy="2019874"/>
          </a:xfrm>
          <a:prstGeom prst="rect">
            <a:avLst/>
          </a:prstGeom>
        </p:spPr>
      </p:pic>
      <p:pic>
        <p:nvPicPr>
          <p:cNvPr id="34" name="Picture 33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98" y="4556267"/>
            <a:ext cx="766024" cy="75594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7196" y="2217854"/>
            <a:ext cx="691779" cy="691779"/>
          </a:xfrm>
          <a:prstGeom prst="rect">
            <a:avLst/>
          </a:prstGeom>
        </p:spPr>
      </p:pic>
      <p:pic>
        <p:nvPicPr>
          <p:cNvPr id="36" name="Picture 35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39" y="2621031"/>
            <a:ext cx="169029" cy="166805"/>
          </a:xfrm>
          <a:prstGeom prst="rect">
            <a:avLst/>
          </a:prstGeom>
        </p:spPr>
      </p:pic>
      <p:pic>
        <p:nvPicPr>
          <p:cNvPr id="39" name="Picture 38" descr="Screen shot 2011-12-16 at 9.16.47 AM.png"/>
          <p:cNvPicPr>
            <a:picLocks noChangeAspect="1"/>
          </p:cNvPicPr>
          <p:nvPr/>
        </p:nvPicPr>
        <p:blipFill>
          <a:blip r:embed="rId10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580" y="197588"/>
            <a:ext cx="4105537" cy="307096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</p:pic>
      <p:pic>
        <p:nvPicPr>
          <p:cNvPr id="40" name="Picture 39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86" y="2489043"/>
            <a:ext cx="336563" cy="332135"/>
          </a:xfrm>
          <a:prstGeom prst="rect">
            <a:avLst/>
          </a:prstGeom>
        </p:spPr>
      </p:pic>
      <p:pic>
        <p:nvPicPr>
          <p:cNvPr id="41" name="Picture 40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15" y="1124346"/>
            <a:ext cx="336563" cy="332135"/>
          </a:xfrm>
          <a:prstGeom prst="rect">
            <a:avLst/>
          </a:prstGeom>
        </p:spPr>
      </p:pic>
      <p:pic>
        <p:nvPicPr>
          <p:cNvPr id="42" name="Picture 41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678" y="2390281"/>
            <a:ext cx="336563" cy="332135"/>
          </a:xfrm>
          <a:prstGeom prst="rect">
            <a:avLst/>
          </a:prstGeom>
        </p:spPr>
      </p:pic>
      <p:pic>
        <p:nvPicPr>
          <p:cNvPr id="43" name="Picture 42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23" y="2048616"/>
            <a:ext cx="336563" cy="332135"/>
          </a:xfrm>
          <a:prstGeom prst="rect">
            <a:avLst/>
          </a:prstGeom>
        </p:spPr>
      </p:pic>
      <p:pic>
        <p:nvPicPr>
          <p:cNvPr id="44" name="Picture 43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23" y="2612927"/>
            <a:ext cx="336563" cy="33213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33483" y="256130"/>
            <a:ext cx="1414020" cy="1573346"/>
          </a:xfrm>
          <a:prstGeom prst="rect">
            <a:avLst/>
          </a:prstGeom>
        </p:spPr>
      </p:pic>
      <p:pic>
        <p:nvPicPr>
          <p:cNvPr id="47" name="Picture 46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06" y="1206595"/>
            <a:ext cx="169029" cy="166805"/>
          </a:xfrm>
          <a:prstGeom prst="rect">
            <a:avLst/>
          </a:prstGeom>
        </p:spPr>
      </p:pic>
      <p:pic>
        <p:nvPicPr>
          <p:cNvPr id="48" name="Picture 47" descr="Screen shot 2011-12-16 at 9.29.07 A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489" y="3329567"/>
            <a:ext cx="3838894" cy="3445880"/>
          </a:xfrm>
          <a:prstGeom prst="rect">
            <a:avLst/>
          </a:prstGeom>
        </p:spPr>
      </p:pic>
      <p:pic>
        <p:nvPicPr>
          <p:cNvPr id="71" name="Picture 70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835" y="5424104"/>
            <a:ext cx="336563" cy="332135"/>
          </a:xfrm>
          <a:prstGeom prst="rect">
            <a:avLst/>
          </a:prstGeom>
        </p:spPr>
      </p:pic>
      <p:pic>
        <p:nvPicPr>
          <p:cNvPr id="72" name="Picture 71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576" y="5424104"/>
            <a:ext cx="336563" cy="332135"/>
          </a:xfrm>
          <a:prstGeom prst="rect">
            <a:avLst/>
          </a:prstGeom>
        </p:spPr>
      </p:pic>
      <p:pic>
        <p:nvPicPr>
          <p:cNvPr id="73" name="Picture 72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15" y="3978450"/>
            <a:ext cx="336563" cy="332135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6158273" y="250936"/>
            <a:ext cx="1159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Plug-loads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695857" y="222843"/>
            <a:ext cx="17685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Floor and Rooms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917166" y="3423729"/>
            <a:ext cx="16979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Electrical Panels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213409" y="5986718"/>
            <a:ext cx="9416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Whole</a:t>
            </a:r>
          </a:p>
          <a:p>
            <a:r>
              <a:rPr lang="en-US" dirty="0" smtClean="0"/>
              <a:t>Building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61262" y="6257861"/>
            <a:ext cx="1378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Mobile phone</a:t>
            </a:r>
            <a:endParaRPr lang="en-US" sz="1600" b="1" dirty="0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3340" y="2119692"/>
            <a:ext cx="2387400" cy="2044738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864309" y="2828977"/>
            <a:ext cx="1025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Cloud</a:t>
            </a:r>
            <a:endParaRPr lang="en-US" dirty="0" smtClean="0"/>
          </a:p>
        </p:txBody>
      </p:sp>
      <p:sp>
        <p:nvSpPr>
          <p:cNvPr id="115" name="Rounded Rectangle 114"/>
          <p:cNvSpPr/>
          <p:nvPr/>
        </p:nvSpPr>
        <p:spPr>
          <a:xfrm>
            <a:off x="206498" y="1486103"/>
            <a:ext cx="2684070" cy="490469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sMAP</a:t>
            </a:r>
            <a:endParaRPr lang="en-US" dirty="0" smtClean="0"/>
          </a:p>
        </p:txBody>
      </p:sp>
      <p:sp>
        <p:nvSpPr>
          <p:cNvPr id="116" name="Rounded Rectangle 115"/>
          <p:cNvSpPr/>
          <p:nvPr/>
        </p:nvSpPr>
        <p:spPr>
          <a:xfrm>
            <a:off x="206498" y="818103"/>
            <a:ext cx="2684070" cy="6326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StreamFS</a:t>
            </a:r>
            <a:endParaRPr lang="en-US" dirty="0"/>
          </a:p>
        </p:txBody>
      </p:sp>
      <p:sp>
        <p:nvSpPr>
          <p:cNvPr id="126" name="Rounded Rectangle 125"/>
          <p:cNvSpPr/>
          <p:nvPr/>
        </p:nvSpPr>
        <p:spPr>
          <a:xfrm>
            <a:off x="197329" y="152218"/>
            <a:ext cx="2684070" cy="632630"/>
          </a:xfrm>
          <a:prstGeom prst="roundRect">
            <a:avLst/>
          </a:prstGeom>
          <a:solidFill>
            <a:srgbClr val="0080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129" name="Up-Down Arrow 128"/>
          <p:cNvSpPr/>
          <p:nvPr/>
        </p:nvSpPr>
        <p:spPr>
          <a:xfrm rot="4663663">
            <a:off x="3254752" y="4725881"/>
            <a:ext cx="420766" cy="115938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Up-Down Arrow 129"/>
          <p:cNvSpPr/>
          <p:nvPr/>
        </p:nvSpPr>
        <p:spPr>
          <a:xfrm rot="20255902">
            <a:off x="1851635" y="4199616"/>
            <a:ext cx="420766" cy="91172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802617" y="107806"/>
            <a:ext cx="3645420" cy="3221761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107294" y="4245159"/>
            <a:ext cx="100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QR Codes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6782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jortiz:Desktop:Screen shot 2012-03-08 at 10.52.59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735964"/>
            <a:ext cx="5930900" cy="44710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5232400" y="5104764"/>
            <a:ext cx="1376432" cy="4197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38800" y="505396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 of day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2152650" y="2743200"/>
            <a:ext cx="2425700" cy="33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1842341" y="2521791"/>
            <a:ext cx="293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of month- October, 2011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9017685" y="2787599"/>
            <a:ext cx="49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6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06687" y="1091564"/>
            <a:ext cx="8050213" cy="4572635"/>
            <a:chOff x="0" y="23303"/>
            <a:chExt cx="3312185" cy="1884050"/>
          </a:xfrm>
        </p:grpSpPr>
        <p:pic>
          <p:nvPicPr>
            <p:cNvPr id="3" name="Picture 2" descr="2012022811322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061" y="23303"/>
              <a:ext cx="1104062" cy="1884049"/>
            </a:xfrm>
            <a:prstGeom prst="rect">
              <a:avLst/>
            </a:prstGeom>
          </p:spPr>
        </p:pic>
        <p:pic>
          <p:nvPicPr>
            <p:cNvPr id="4" name="Picture 3" descr="2012022811334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03"/>
              <a:ext cx="1104062" cy="1884049"/>
            </a:xfrm>
            <a:prstGeom prst="rect">
              <a:avLst/>
            </a:prstGeom>
          </p:spPr>
        </p:pic>
        <p:pic>
          <p:nvPicPr>
            <p:cNvPr id="5" name="Picture 4" descr="2012022811371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8123" y="23304"/>
              <a:ext cx="1104062" cy="188404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208123" y="23304"/>
              <a:ext cx="1104062" cy="1884049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>
                <a:spcBef>
                  <a:spcPts val="10"/>
                </a:spcBef>
                <a:spcAft>
                  <a:spcPts val="10"/>
                </a:spcAft>
              </a:pPr>
              <a:r>
                <a:rPr lang="en-US" sz="1200" kern="1200">
                  <a:solidFill>
                    <a:srgbClr val="FFFFFF"/>
                  </a:solidFill>
                  <a:effectLst/>
                  <a:latin typeface="Times"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39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3759" y="3051774"/>
            <a:ext cx="411560" cy="3934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2" idx="4"/>
          </p:cNvCxnSpPr>
          <p:nvPr/>
        </p:nvCxnSpPr>
        <p:spPr>
          <a:xfrm>
            <a:off x="449539" y="3445273"/>
            <a:ext cx="0" cy="1164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9539" y="3648935"/>
            <a:ext cx="442393" cy="23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891932" y="3557609"/>
            <a:ext cx="457244" cy="330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73205" y="4587513"/>
            <a:ext cx="276334" cy="411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9539" y="4588739"/>
            <a:ext cx="299851" cy="411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287281" y="2825642"/>
            <a:ext cx="651753" cy="821495"/>
            <a:chOff x="493935" y="-493935"/>
            <a:chExt cx="2881811" cy="3869681"/>
          </a:xfrm>
        </p:grpSpPr>
        <p:pic>
          <p:nvPicPr>
            <p:cNvPr id="9" name="Picture 8" descr="Screen shot 2011-02-14 at 11.20.33 PM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3935" y="-493935"/>
              <a:ext cx="2881811" cy="3869681"/>
            </a:xfrm>
            <a:prstGeom prst="rect">
              <a:avLst/>
            </a:prstGeom>
            <a:noFill/>
          </p:spPr>
        </p:pic>
        <p:pic>
          <p:nvPicPr>
            <p:cNvPr id="10" name="Picture 9" descr="Screen shot 2011-02-14 at 11.25.55 P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4406661">
              <a:off x="872289" y="597377"/>
              <a:ext cx="2202104" cy="1395847"/>
            </a:xfrm>
            <a:prstGeom prst="rect">
              <a:avLst/>
            </a:prstGeom>
            <a:noFill/>
          </p:spPr>
        </p:pic>
      </p:grpSp>
      <p:pic>
        <p:nvPicPr>
          <p:cNvPr id="14" name="Picture 13" descr="Screen shot 2011-12-16 at 9.03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22" y="2069697"/>
            <a:ext cx="766024" cy="755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857" y="2936449"/>
            <a:ext cx="1035704" cy="890192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1167558" y="4155439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54626" y="40731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03961" y="4129303"/>
            <a:ext cx="145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Swipe QR Code</a:t>
            </a:r>
            <a:endParaRPr lang="en-US" sz="1600" dirty="0"/>
          </a:p>
        </p:txBody>
      </p:sp>
      <p:sp>
        <p:nvSpPr>
          <p:cNvPr id="20" name="Oval 19"/>
          <p:cNvSpPr/>
          <p:nvPr/>
        </p:nvSpPr>
        <p:spPr>
          <a:xfrm>
            <a:off x="1179317" y="4541685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67558" y="448027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15720" y="4504107"/>
            <a:ext cx="1671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Enter information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0500" y="1711807"/>
            <a:ext cx="13167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Registration</a:t>
            </a:r>
          </a:p>
          <a:p>
            <a:r>
              <a:rPr lang="en-US" dirty="0" smtClean="0"/>
              <a:t>swipe</a:t>
            </a:r>
            <a:endParaRPr lang="en-US" dirty="0"/>
          </a:p>
        </p:txBody>
      </p:sp>
      <p:sp>
        <p:nvSpPr>
          <p:cNvPr id="27" name="Curved Left Arrow 26"/>
          <p:cNvSpPr/>
          <p:nvPr/>
        </p:nvSpPr>
        <p:spPr>
          <a:xfrm rot="18673260">
            <a:off x="2777021" y="1681573"/>
            <a:ext cx="371824" cy="1258611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99678" y="2240945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Attach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8905992" y="3046136"/>
            <a:ext cx="411560" cy="3934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4"/>
          </p:cNvCxnSpPr>
          <p:nvPr/>
        </p:nvCxnSpPr>
        <p:spPr>
          <a:xfrm>
            <a:off x="9111772" y="3439635"/>
            <a:ext cx="0" cy="1164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111772" y="3643297"/>
            <a:ext cx="442393" cy="23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9554165" y="3551971"/>
            <a:ext cx="457244" cy="330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835438" y="4581875"/>
            <a:ext cx="276334" cy="411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111772" y="4583101"/>
            <a:ext cx="299851" cy="411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8"/>
          <p:cNvGrpSpPr>
            <a:grpSpLocks/>
          </p:cNvGrpSpPr>
          <p:nvPr/>
        </p:nvGrpSpPr>
        <p:grpSpPr bwMode="auto">
          <a:xfrm>
            <a:off x="9949514" y="2820004"/>
            <a:ext cx="651753" cy="821495"/>
            <a:chOff x="493935" y="-493935"/>
            <a:chExt cx="2881811" cy="3869681"/>
          </a:xfrm>
        </p:grpSpPr>
        <p:pic>
          <p:nvPicPr>
            <p:cNvPr id="36" name="Picture 35" descr="Screen shot 2011-02-14 at 11.20.33 PM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3935" y="-493935"/>
              <a:ext cx="2881811" cy="3869681"/>
            </a:xfrm>
            <a:prstGeom prst="rect">
              <a:avLst/>
            </a:prstGeom>
            <a:noFill/>
          </p:spPr>
        </p:pic>
        <p:pic>
          <p:nvPicPr>
            <p:cNvPr id="37" name="Picture 36" descr="Screen shot 2011-02-14 at 11.25.55 P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4406661">
              <a:off x="872289" y="597377"/>
              <a:ext cx="2202104" cy="1395847"/>
            </a:xfrm>
            <a:prstGeom prst="rect">
              <a:avLst/>
            </a:prstGeom>
            <a:noFill/>
          </p:spPr>
        </p:pic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2000" y="1723689"/>
            <a:ext cx="1035704" cy="890192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10024341" y="3953762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011409" y="38714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260744" y="3927626"/>
            <a:ext cx="145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Swipe QR Code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10036100" y="4340008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024341" y="42785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272503" y="4302430"/>
            <a:ext cx="1314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Select service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825133" y="1712786"/>
            <a:ext cx="12159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Item swipe</a:t>
            </a:r>
            <a:endParaRPr lang="en-US" dirty="0"/>
          </a:p>
        </p:txBody>
      </p:sp>
      <p:pic>
        <p:nvPicPr>
          <p:cNvPr id="49" name="Picture 48" descr="Screen shot 2011-12-16 at 9.03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904" y="2345631"/>
            <a:ext cx="206227" cy="203514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10043834" y="4685507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0032075" y="462409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280237" y="4647929"/>
            <a:ext cx="1016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View data</a:t>
            </a:r>
            <a:endParaRPr lang="en-US" sz="1600" dirty="0"/>
          </a:p>
        </p:txBody>
      </p:sp>
      <p:pic>
        <p:nvPicPr>
          <p:cNvPr id="53" name="Picture 52" descr="Screen shot 2011-02-14 at 11.25.55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23183" y="2820004"/>
            <a:ext cx="1478417" cy="998354"/>
          </a:xfrm>
          <a:prstGeom prst="rect">
            <a:avLst/>
          </a:prstGeom>
          <a:noFill/>
        </p:spPr>
      </p:pic>
      <p:cxnSp>
        <p:nvCxnSpPr>
          <p:cNvPr id="54" name="Straight Connector 53"/>
          <p:cNvCxnSpPr/>
          <p:nvPr/>
        </p:nvCxnSpPr>
        <p:spPr>
          <a:xfrm flipH="1">
            <a:off x="10502000" y="2765211"/>
            <a:ext cx="759336" cy="422735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10601268" y="3353239"/>
            <a:ext cx="660068" cy="465119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181259" y="3091001"/>
            <a:ext cx="411560" cy="3934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62" idx="4"/>
          </p:cNvCxnSpPr>
          <p:nvPr/>
        </p:nvCxnSpPr>
        <p:spPr>
          <a:xfrm>
            <a:off x="4387039" y="3484500"/>
            <a:ext cx="0" cy="1164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87039" y="3688162"/>
            <a:ext cx="442393" cy="23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829432" y="3596836"/>
            <a:ext cx="457244" cy="330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110705" y="4626740"/>
            <a:ext cx="276334" cy="411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387039" y="4627966"/>
            <a:ext cx="299851" cy="411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8"/>
          <p:cNvGrpSpPr>
            <a:grpSpLocks/>
          </p:cNvGrpSpPr>
          <p:nvPr/>
        </p:nvGrpSpPr>
        <p:grpSpPr bwMode="auto">
          <a:xfrm>
            <a:off x="5224781" y="2864869"/>
            <a:ext cx="651753" cy="821495"/>
            <a:chOff x="493935" y="-493935"/>
            <a:chExt cx="2881811" cy="3869681"/>
          </a:xfrm>
        </p:grpSpPr>
        <p:pic>
          <p:nvPicPr>
            <p:cNvPr id="69" name="Picture 68" descr="Screen shot 2011-02-14 at 11.20.33 PM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3935" y="-493935"/>
              <a:ext cx="2881811" cy="3869681"/>
            </a:xfrm>
            <a:prstGeom prst="rect">
              <a:avLst/>
            </a:prstGeom>
            <a:noFill/>
          </p:spPr>
        </p:pic>
        <p:pic>
          <p:nvPicPr>
            <p:cNvPr id="70" name="Picture 69" descr="Screen shot 2011-02-14 at 11.25.55 P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4406661">
              <a:off x="872289" y="597377"/>
              <a:ext cx="2202104" cy="1395847"/>
            </a:xfrm>
            <a:prstGeom prst="rect">
              <a:avLst/>
            </a:prstGeom>
            <a:noFill/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381" y="1712786"/>
            <a:ext cx="1035704" cy="890192"/>
          </a:xfrm>
          <a:prstGeom prst="rect">
            <a:avLst/>
          </a:prstGeom>
        </p:spPr>
      </p:pic>
      <p:sp>
        <p:nvSpPr>
          <p:cNvPr id="72" name="Oval 71"/>
          <p:cNvSpPr/>
          <p:nvPr/>
        </p:nvSpPr>
        <p:spPr>
          <a:xfrm>
            <a:off x="5299608" y="3998627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286676" y="39163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29561" y="3965182"/>
            <a:ext cx="145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Swipe QR Code</a:t>
            </a:r>
            <a:endParaRPr lang="en-US" sz="1600" dirty="0"/>
          </a:p>
        </p:txBody>
      </p:sp>
      <p:sp>
        <p:nvSpPr>
          <p:cNvPr id="75" name="Oval 74"/>
          <p:cNvSpPr/>
          <p:nvPr/>
        </p:nvSpPr>
        <p:spPr>
          <a:xfrm>
            <a:off x="5311367" y="4384873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299608" y="43234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547770" y="4347295"/>
            <a:ext cx="145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Swipe QR Code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3821131" y="1688397"/>
            <a:ext cx="20118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Add, Remove, </a:t>
            </a:r>
          </a:p>
          <a:p>
            <a:r>
              <a:rPr lang="en-US" dirty="0" smtClean="0"/>
              <a:t>Bind, Attach swipes</a:t>
            </a:r>
            <a:endParaRPr lang="en-US" dirty="0"/>
          </a:p>
        </p:txBody>
      </p:sp>
      <p:pic>
        <p:nvPicPr>
          <p:cNvPr id="79" name="Picture 78" descr="Screen shot 2011-12-16 at 9.03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85" y="2334728"/>
            <a:ext cx="206227" cy="203514"/>
          </a:xfrm>
          <a:prstGeom prst="rect">
            <a:avLst/>
          </a:prstGeom>
        </p:spPr>
      </p:pic>
      <p:sp>
        <p:nvSpPr>
          <p:cNvPr id="80" name="Oval 79"/>
          <p:cNvSpPr/>
          <p:nvPr/>
        </p:nvSpPr>
        <p:spPr>
          <a:xfrm>
            <a:off x="5319101" y="4730372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307342" y="4668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555504" y="4692794"/>
            <a:ext cx="2344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Add, remove, bind, attach</a:t>
            </a:r>
            <a:endParaRPr lang="en-US" sz="16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527" y="2461054"/>
            <a:ext cx="362157" cy="241627"/>
          </a:xfrm>
          <a:prstGeom prst="rect">
            <a:avLst/>
          </a:prstGeom>
        </p:spPr>
      </p:pic>
      <p:pic>
        <p:nvPicPr>
          <p:cNvPr id="87" name="Picture 86" descr="Screen shot 2011-12-16 at 9.03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25" y="2600924"/>
            <a:ext cx="206227" cy="203514"/>
          </a:xfrm>
          <a:prstGeom prst="rect">
            <a:avLst/>
          </a:prstGeom>
        </p:spPr>
      </p:pic>
      <p:pic>
        <p:nvPicPr>
          <p:cNvPr id="95" name="Picture 94" descr="Screen shot 2011-12-16 at 1.34.46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61" y="2804438"/>
            <a:ext cx="2353323" cy="1243037"/>
          </a:xfrm>
          <a:prstGeom prst="rect">
            <a:avLst/>
          </a:prstGeom>
        </p:spPr>
      </p:pic>
      <p:pic>
        <p:nvPicPr>
          <p:cNvPr id="96" name="Picture 95" descr="Screen shot 2011-12-16 at 9.03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98" y="3226661"/>
            <a:ext cx="581376" cy="573728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1414485" y="5135826"/>
            <a:ext cx="46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(A)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742676" y="5135826"/>
            <a:ext cx="45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829026" y="5135826"/>
            <a:ext cx="45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(C)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82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141793" y="3245177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141793" y="3958232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671762" y="4652057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41793" y="4652057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03584" y="4652057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2" idx="4"/>
            <a:endCxn id="3" idx="0"/>
          </p:cNvCxnSpPr>
          <p:nvPr/>
        </p:nvCxnSpPr>
        <p:spPr>
          <a:xfrm>
            <a:off x="4319136" y="3588435"/>
            <a:ext cx="0" cy="3697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3" idx="4"/>
          </p:cNvCxnSpPr>
          <p:nvPr/>
        </p:nvCxnSpPr>
        <p:spPr>
          <a:xfrm flipV="1">
            <a:off x="3780927" y="4301490"/>
            <a:ext cx="538209" cy="3505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5" idx="0"/>
          </p:cNvCxnSpPr>
          <p:nvPr/>
        </p:nvCxnSpPr>
        <p:spPr>
          <a:xfrm flipH="1">
            <a:off x="4319136" y="4301490"/>
            <a:ext cx="9381" cy="3505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4"/>
            <a:endCxn id="4" idx="0"/>
          </p:cNvCxnSpPr>
          <p:nvPr/>
        </p:nvCxnSpPr>
        <p:spPr>
          <a:xfrm>
            <a:off x="4319136" y="4301490"/>
            <a:ext cx="529969" cy="3505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62382" y="4914102"/>
            <a:ext cx="61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21413" y="4914102"/>
            <a:ext cx="61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35621" y="4910911"/>
            <a:ext cx="61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39274" y="3932158"/>
            <a:ext cx="61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41118" y="3244046"/>
            <a:ext cx="7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eter</a:t>
            </a:r>
          </a:p>
        </p:txBody>
      </p:sp>
      <p:sp>
        <p:nvSpPr>
          <p:cNvPr id="26" name="Oval 25"/>
          <p:cNvSpPr/>
          <p:nvPr/>
        </p:nvSpPr>
        <p:spPr>
          <a:xfrm>
            <a:off x="6636214" y="3241784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36214" y="3954839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6" idx="4"/>
            <a:endCxn id="27" idx="0"/>
          </p:cNvCxnSpPr>
          <p:nvPr/>
        </p:nvCxnSpPr>
        <p:spPr>
          <a:xfrm>
            <a:off x="6813557" y="3585042"/>
            <a:ext cx="0" cy="3697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33695" y="3928765"/>
            <a:ext cx="7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35539" y="3240653"/>
            <a:ext cx="61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</a:p>
        </p:txBody>
      </p:sp>
      <p:sp>
        <p:nvSpPr>
          <p:cNvPr id="45" name="Right Brace 44"/>
          <p:cNvSpPr/>
          <p:nvPr/>
        </p:nvSpPr>
        <p:spPr>
          <a:xfrm>
            <a:off x="5249829" y="3245177"/>
            <a:ext cx="310709" cy="805793"/>
          </a:xfrm>
          <a:prstGeom prst="rightBrac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>
            <a:off x="5246874" y="4189522"/>
            <a:ext cx="310709" cy="805793"/>
          </a:xfrm>
          <a:prstGeom prst="rightBrac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 rot="10800000">
            <a:off x="3151672" y="3215710"/>
            <a:ext cx="310710" cy="1869893"/>
          </a:xfrm>
          <a:prstGeom prst="rightBrace">
            <a:avLst>
              <a:gd name="adj1" fmla="val 48840"/>
              <a:gd name="adj2" fmla="val 50000"/>
            </a:avLst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52070" y="3452060"/>
            <a:ext cx="81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Attach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652070" y="4453877"/>
            <a:ext cx="81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Attach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145500" y="3807546"/>
            <a:ext cx="9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Implicit</a:t>
            </a:r>
          </a:p>
          <a:p>
            <a:pPr algn="r"/>
            <a:r>
              <a:rPr lang="en-US" b="1" dirty="0" smtClean="0"/>
              <a:t>Bind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5483684" y="1901223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783009" y="1900092"/>
            <a:ext cx="71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</a:t>
            </a:r>
          </a:p>
        </p:txBody>
      </p:sp>
      <p:cxnSp>
        <p:nvCxnSpPr>
          <p:cNvPr id="54" name="Straight Connector 53"/>
          <p:cNvCxnSpPr>
            <a:stCxn id="52" idx="4"/>
            <a:endCxn id="2" idx="0"/>
          </p:cNvCxnSpPr>
          <p:nvPr/>
        </p:nvCxnSpPr>
        <p:spPr>
          <a:xfrm flipH="1">
            <a:off x="4319136" y="2244481"/>
            <a:ext cx="1341891" cy="10006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4"/>
            <a:endCxn id="26" idx="0"/>
          </p:cNvCxnSpPr>
          <p:nvPr/>
        </p:nvCxnSpPr>
        <p:spPr>
          <a:xfrm>
            <a:off x="5661027" y="2244481"/>
            <a:ext cx="1152530" cy="9973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ight Brace 59"/>
          <p:cNvSpPr/>
          <p:nvPr/>
        </p:nvSpPr>
        <p:spPr>
          <a:xfrm>
            <a:off x="7857516" y="1677635"/>
            <a:ext cx="310710" cy="1441681"/>
          </a:xfrm>
          <a:prstGeom prst="rightBrace">
            <a:avLst>
              <a:gd name="adj1" fmla="val 48840"/>
              <a:gd name="adj2" fmla="val 50000"/>
            </a:avLst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168226" y="2160502"/>
            <a:ext cx="133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Is-in</a:t>
            </a:r>
          </a:p>
          <a:p>
            <a:r>
              <a:rPr lang="en-US" b="1" dirty="0" smtClean="0"/>
              <a:t>relationship</a:t>
            </a:r>
            <a:endParaRPr lang="en-US" b="1" dirty="0"/>
          </a:p>
        </p:txBody>
      </p:sp>
      <p:sp>
        <p:nvSpPr>
          <p:cNvPr id="62" name="Right Brace 61"/>
          <p:cNvSpPr/>
          <p:nvPr/>
        </p:nvSpPr>
        <p:spPr>
          <a:xfrm>
            <a:off x="7857517" y="3361773"/>
            <a:ext cx="310709" cy="805793"/>
          </a:xfrm>
          <a:prstGeom prst="rightBrac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259758" y="3568656"/>
            <a:ext cx="873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Explicit</a:t>
            </a:r>
          </a:p>
          <a:p>
            <a:r>
              <a:rPr lang="en-US" b="1" dirty="0" smtClean="0"/>
              <a:t>Bind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791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141793" y="3245177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141793" y="3958232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671762" y="4652057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03584" y="4652057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4"/>
            <a:endCxn id="3" idx="0"/>
          </p:cNvCxnSpPr>
          <p:nvPr/>
        </p:nvCxnSpPr>
        <p:spPr>
          <a:xfrm>
            <a:off x="4319136" y="3588435"/>
            <a:ext cx="0" cy="369797"/>
          </a:xfrm>
          <a:prstGeom prst="line">
            <a:avLst/>
          </a:prstGeom>
          <a:ln w="31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0"/>
            <a:endCxn id="3" idx="4"/>
          </p:cNvCxnSpPr>
          <p:nvPr/>
        </p:nvCxnSpPr>
        <p:spPr>
          <a:xfrm flipV="1">
            <a:off x="3780927" y="4301490"/>
            <a:ext cx="538209" cy="350567"/>
          </a:xfrm>
          <a:prstGeom prst="line">
            <a:avLst/>
          </a:prstGeom>
          <a:ln w="31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4"/>
            <a:endCxn id="4" idx="0"/>
          </p:cNvCxnSpPr>
          <p:nvPr/>
        </p:nvCxnSpPr>
        <p:spPr>
          <a:xfrm>
            <a:off x="4319136" y="4301490"/>
            <a:ext cx="529969" cy="350567"/>
          </a:xfrm>
          <a:prstGeom prst="line">
            <a:avLst/>
          </a:prstGeom>
          <a:ln w="31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92369" y="4841019"/>
            <a:ext cx="61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0576" y="4839051"/>
            <a:ext cx="61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39274" y="3932158"/>
            <a:ext cx="61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98364" y="3066632"/>
            <a:ext cx="7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ower</a:t>
            </a:r>
          </a:p>
          <a:p>
            <a:r>
              <a:rPr lang="en-US" dirty="0" smtClean="0"/>
              <a:t>meter</a:t>
            </a:r>
          </a:p>
        </p:txBody>
      </p:sp>
      <p:sp>
        <p:nvSpPr>
          <p:cNvPr id="16" name="Oval 15"/>
          <p:cNvSpPr/>
          <p:nvPr/>
        </p:nvSpPr>
        <p:spPr>
          <a:xfrm>
            <a:off x="6636214" y="3241784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636214" y="3954839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6" idx="4"/>
            <a:endCxn id="17" idx="0"/>
          </p:cNvCxnSpPr>
          <p:nvPr/>
        </p:nvCxnSpPr>
        <p:spPr>
          <a:xfrm>
            <a:off x="6813557" y="3585042"/>
            <a:ext cx="0" cy="369797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9652" y="3954839"/>
            <a:ext cx="7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35539" y="3240653"/>
            <a:ext cx="61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</a:p>
        </p:txBody>
      </p:sp>
      <p:sp>
        <p:nvSpPr>
          <p:cNvPr id="25" name="Oval 24"/>
          <p:cNvSpPr/>
          <p:nvPr/>
        </p:nvSpPr>
        <p:spPr>
          <a:xfrm>
            <a:off x="5483684" y="1901223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783009" y="1900092"/>
            <a:ext cx="71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</a:t>
            </a:r>
          </a:p>
        </p:txBody>
      </p:sp>
      <p:cxnSp>
        <p:nvCxnSpPr>
          <p:cNvPr id="27" name="Straight Connector 26"/>
          <p:cNvCxnSpPr>
            <a:stCxn id="25" idx="4"/>
            <a:endCxn id="2" idx="0"/>
          </p:cNvCxnSpPr>
          <p:nvPr/>
        </p:nvCxnSpPr>
        <p:spPr>
          <a:xfrm flipH="1">
            <a:off x="4319136" y="2244481"/>
            <a:ext cx="1341891" cy="1000696"/>
          </a:xfrm>
          <a:prstGeom prst="line">
            <a:avLst/>
          </a:prstGeom>
          <a:ln w="444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4"/>
            <a:endCxn id="16" idx="0"/>
          </p:cNvCxnSpPr>
          <p:nvPr/>
        </p:nvCxnSpPr>
        <p:spPr>
          <a:xfrm>
            <a:off x="5661027" y="2244481"/>
            <a:ext cx="1152530" cy="997303"/>
          </a:xfrm>
          <a:prstGeom prst="line">
            <a:avLst/>
          </a:prstGeom>
          <a:ln w="444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113868" y="1626812"/>
            <a:ext cx="240271" cy="642612"/>
            <a:chOff x="9336258" y="1601869"/>
            <a:chExt cx="240271" cy="64261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9336258" y="2244481"/>
              <a:ext cx="2402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9336258" y="1601869"/>
              <a:ext cx="0" cy="642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9565087" y="1601869"/>
              <a:ext cx="11442" cy="6414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9336258" y="2053623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9347700" y="1863499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9336258" y="1681962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310998" y="3104862"/>
            <a:ext cx="240271" cy="642612"/>
            <a:chOff x="9336258" y="1601869"/>
            <a:chExt cx="240271" cy="642612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9336258" y="2244481"/>
              <a:ext cx="2402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9336258" y="1601869"/>
              <a:ext cx="0" cy="642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9565087" y="1601869"/>
              <a:ext cx="11442" cy="6414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9336258" y="2053623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9347700" y="1863499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336258" y="1681962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4605172" y="3145153"/>
            <a:ext cx="240271" cy="642612"/>
            <a:chOff x="9336258" y="1601869"/>
            <a:chExt cx="240271" cy="642612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9336258" y="2244481"/>
              <a:ext cx="2402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9336258" y="1601869"/>
              <a:ext cx="0" cy="642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9565087" y="1601869"/>
              <a:ext cx="11442" cy="6414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9336258" y="2053623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9347700" y="1863499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9336258" y="1681962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5171076" y="2126488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168563" y="1947340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364967" y="3609985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671762" y="3654807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133655" y="4660860"/>
            <a:ext cx="354686" cy="343258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7162515" y="4652057"/>
            <a:ext cx="354686" cy="343258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>
            <a:stCxn id="17" idx="4"/>
            <a:endCxn id="118" idx="0"/>
          </p:cNvCxnSpPr>
          <p:nvPr/>
        </p:nvCxnSpPr>
        <p:spPr>
          <a:xfrm flipH="1">
            <a:off x="6310998" y="4298097"/>
            <a:ext cx="502559" cy="36276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7" idx="4"/>
            <a:endCxn id="119" idx="0"/>
          </p:cNvCxnSpPr>
          <p:nvPr/>
        </p:nvCxnSpPr>
        <p:spPr>
          <a:xfrm>
            <a:off x="6813557" y="4298097"/>
            <a:ext cx="526301" cy="35396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266250" y="4447296"/>
            <a:ext cx="125856" cy="915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7276930" y="4443637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7088145" y="3708110"/>
            <a:ext cx="240271" cy="642612"/>
            <a:chOff x="9336258" y="1601869"/>
            <a:chExt cx="240271" cy="642612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9336258" y="2244481"/>
              <a:ext cx="2402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9336258" y="1601869"/>
              <a:ext cx="0" cy="642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9565087" y="1601869"/>
              <a:ext cx="11442" cy="6414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9336258" y="2053623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9347700" y="1863499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9336258" y="1681962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7491178" y="3712963"/>
            <a:ext cx="240271" cy="642612"/>
            <a:chOff x="9336258" y="1601869"/>
            <a:chExt cx="240271" cy="642612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9336258" y="2244481"/>
              <a:ext cx="2402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9336258" y="1601869"/>
              <a:ext cx="0" cy="642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9565087" y="1601869"/>
              <a:ext cx="11442" cy="6414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9336258" y="2053623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9347700" y="1863499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9336258" y="1681962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5952159" y="4933717"/>
            <a:ext cx="7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7009088" y="49411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7146366" y="4209954"/>
            <a:ext cx="125856" cy="915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7555186" y="4209954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507258" y="2823906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723249" y="2666670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927626" y="2510138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127272" y="2510138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370025" y="2689554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596168" y="2823906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744381" y="4659857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7731449" y="457758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7957902" y="4489405"/>
            <a:ext cx="20490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Stream nodes forward </a:t>
            </a:r>
          </a:p>
          <a:p>
            <a:r>
              <a:rPr lang="en-US" sz="1600" dirty="0" smtClean="0"/>
              <a:t>data to parent</a:t>
            </a:r>
            <a:endParaRPr lang="en-US" sz="1600" dirty="0"/>
          </a:p>
        </p:txBody>
      </p:sp>
      <p:sp>
        <p:nvSpPr>
          <p:cNvPr id="166" name="Oval 165"/>
          <p:cNvSpPr/>
          <p:nvPr/>
        </p:nvSpPr>
        <p:spPr>
          <a:xfrm>
            <a:off x="8046041" y="4016723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8033109" y="39344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8282444" y="3858189"/>
            <a:ext cx="22801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Parent buffers data point</a:t>
            </a:r>
          </a:p>
          <a:p>
            <a:r>
              <a:rPr lang="en-US" sz="1600" dirty="0"/>
              <a:t>b</a:t>
            </a:r>
            <a:r>
              <a:rPr lang="en-US" sz="1600" dirty="0" smtClean="0"/>
              <a:t>y SI unit</a:t>
            </a:r>
            <a:endParaRPr lang="en-US" sz="1600" dirty="0"/>
          </a:p>
        </p:txBody>
      </p:sp>
      <p:sp>
        <p:nvSpPr>
          <p:cNvPr id="169" name="Oval 168"/>
          <p:cNvSpPr/>
          <p:nvPr/>
        </p:nvSpPr>
        <p:spPr>
          <a:xfrm>
            <a:off x="7103455" y="2904948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7090523" y="28226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339858" y="2758206"/>
            <a:ext cx="26478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When buffer fills, interpolate,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ggregate and forward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308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12-14 at 1.13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" y="1970569"/>
            <a:ext cx="7607300" cy="2667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7194" y="1893082"/>
            <a:ext cx="7721175" cy="2779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7194" y="1893082"/>
            <a:ext cx="7721175" cy="2779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7548" y="762000"/>
            <a:ext cx="6408590" cy="5234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7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tem_services_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31" y="0"/>
            <a:ext cx="4114800" cy="6858000"/>
          </a:xfrm>
          <a:prstGeom prst="rect">
            <a:avLst/>
          </a:prstGeom>
        </p:spPr>
      </p:pic>
      <p:pic>
        <p:nvPicPr>
          <p:cNvPr id="4" name="Picture 3" descr="lamp_sc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97" y="2700285"/>
            <a:ext cx="6199538" cy="37197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16797" y="2700285"/>
            <a:ext cx="6199538" cy="3719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jortiz:Desktop:Screen shot 2012-03-09 at 9.34.35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2546032"/>
            <a:ext cx="2686050" cy="1537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Macintosh HD:Users:jortiz:Desktop:Screen shot 2012-03-09 at 9.34.53 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566352"/>
            <a:ext cx="2800350" cy="15170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855769" y="4235767"/>
            <a:ext cx="231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Fridge in cooling mode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8875" y="4166868"/>
            <a:ext cx="238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Fridge in standby mode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29000" y="4083367"/>
            <a:ext cx="2921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750050" y="4097335"/>
            <a:ext cx="2921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8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145</Words>
  <Application>Microsoft Macintosh PowerPoint</Application>
  <PresentationFormat>Custom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Ortiz</dc:creator>
  <cp:lastModifiedBy>Jorge Ortiz</cp:lastModifiedBy>
  <cp:revision>28</cp:revision>
  <cp:lastPrinted>2012-05-05T02:06:29Z</cp:lastPrinted>
  <dcterms:created xsi:type="dcterms:W3CDTF">2011-12-16T00:22:13Z</dcterms:created>
  <dcterms:modified xsi:type="dcterms:W3CDTF">2012-05-10T14:07:41Z</dcterms:modified>
</cp:coreProperties>
</file>