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F90"/>
    <a:srgbClr val="FFB19F"/>
    <a:srgbClr val="60F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6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DCFB-9921-0C42-9DD4-6537C1A8AF1B}" type="datetimeFigureOut">
              <a:rPr lang="en-US" smtClean="0"/>
              <a:t>5/3/12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5FBD-0E10-1745-9D9E-7AAFE0C7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59345" y="927100"/>
            <a:ext cx="7213600" cy="914400"/>
          </a:xfrm>
          <a:prstGeom prst="roundRect">
            <a:avLst/>
          </a:prstGeom>
          <a:solidFill>
            <a:srgbClr val="FF9F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84745" y="4572000"/>
            <a:ext cx="2400300" cy="109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81945" y="4572000"/>
            <a:ext cx="4191000" cy="1104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87641" y="4812268"/>
            <a:ext cx="224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Hardware Abstraction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4986" y="4958834"/>
            <a:ext cx="217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59344" y="3651766"/>
            <a:ext cx="2749155" cy="6408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07429" y="3777734"/>
            <a:ext cx="176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service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68945" y="2271235"/>
            <a:ext cx="2139555" cy="940833"/>
          </a:xfrm>
          <a:prstGeom prst="roundRect">
            <a:avLst/>
          </a:prstGeom>
          <a:solidFill>
            <a:srgbClr val="60FF7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72973" y="2427006"/>
            <a:ext cx="117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6719090" y="2207736"/>
            <a:ext cx="1281379" cy="213566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Time-series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63917" y="1168400"/>
            <a:ext cx="124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185045" y="5308600"/>
            <a:ext cx="622300" cy="6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85045" y="4953000"/>
            <a:ext cx="596900" cy="5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86445" y="1834634"/>
            <a:ext cx="0" cy="436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08151" y="1827768"/>
            <a:ext cx="0" cy="443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62545" y="1829474"/>
            <a:ext cx="0" cy="1817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127645" y="1836340"/>
            <a:ext cx="0" cy="1810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60045" y="1834634"/>
            <a:ext cx="0" cy="373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525145" y="1841500"/>
            <a:ext cx="0" cy="352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59545" y="3212068"/>
            <a:ext cx="0" cy="439698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490345" y="1827768"/>
            <a:ext cx="0" cy="274423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Left Brace 69"/>
          <p:cNvSpPr/>
          <p:nvPr/>
        </p:nvSpPr>
        <p:spPr>
          <a:xfrm>
            <a:off x="1130300" y="4572000"/>
            <a:ext cx="304800" cy="10632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Left Brace 71"/>
          <p:cNvSpPr/>
          <p:nvPr/>
        </p:nvSpPr>
        <p:spPr>
          <a:xfrm>
            <a:off x="1130300" y="1893310"/>
            <a:ext cx="304800" cy="24500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Left Brace 73"/>
          <p:cNvSpPr/>
          <p:nvPr/>
        </p:nvSpPr>
        <p:spPr>
          <a:xfrm>
            <a:off x="1130300" y="927100"/>
            <a:ext cx="304800" cy="9092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69029" y="1168400"/>
            <a:ext cx="8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029" y="2909984"/>
            <a:ext cx="8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9029" y="4913868"/>
            <a:ext cx="8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99175" y="2683132"/>
            <a:ext cx="1401975" cy="16602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17960" y="3073337"/>
            <a:ext cx="118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Stream </a:t>
            </a:r>
          </a:p>
          <a:p>
            <a:pPr algn="ctr"/>
            <a:r>
              <a:rPr lang="en-US" dirty="0" smtClean="0"/>
              <a:t>Processing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343400" y="3212068"/>
            <a:ext cx="743345" cy="1359932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08500" y="2449015"/>
            <a:ext cx="2210590" cy="0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08500" y="2942608"/>
            <a:ext cx="490675" cy="20915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01150" y="3212068"/>
            <a:ext cx="3179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4" idx="0"/>
          </p:cNvCxnSpPr>
          <p:nvPr/>
        </p:nvCxnSpPr>
        <p:spPr>
          <a:xfrm>
            <a:off x="5700163" y="1829474"/>
            <a:ext cx="0" cy="85365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127646" y="4343400"/>
            <a:ext cx="6744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55090" y="4343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3"/>
          </p:cNvCxnSpPr>
          <p:nvPr/>
        </p:nvCxnSpPr>
        <p:spPr>
          <a:xfrm flipH="1">
            <a:off x="4508499" y="3972183"/>
            <a:ext cx="4666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8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7</cp:revision>
  <cp:lastPrinted>2012-05-03T05:19:23Z</cp:lastPrinted>
  <dcterms:created xsi:type="dcterms:W3CDTF">2012-05-02T09:00:27Z</dcterms:created>
  <dcterms:modified xsi:type="dcterms:W3CDTF">2012-05-04T03:08:50Z</dcterms:modified>
</cp:coreProperties>
</file>