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2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4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8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9/24/12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1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9/24/12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1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9/24/12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0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9/24/12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9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9/24/12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5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CA7B-53C2-8840-A275-6699EE9C71DB}" type="datetimeFigureOut">
              <a:rPr lang="en-US" smtClean="0"/>
              <a:t>9/24/12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4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CA7B-53C2-8840-A275-6699EE9C71DB}" type="datetimeFigureOut">
              <a:rPr lang="en-US" smtClean="0"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8A5D-A9B4-594C-B665-0AA10818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7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012-08-04-22-06-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04" y="2376260"/>
            <a:ext cx="1426630" cy="2377717"/>
          </a:xfrm>
          <a:prstGeom prst="rect">
            <a:avLst/>
          </a:prstGeom>
        </p:spPr>
      </p:pic>
      <p:pic>
        <p:nvPicPr>
          <p:cNvPr id="6" name="Picture 5" descr="2012-08-04-22-01-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75" y="2376261"/>
            <a:ext cx="1426629" cy="2377716"/>
          </a:xfrm>
          <a:prstGeom prst="rect">
            <a:avLst/>
          </a:prstGeom>
        </p:spPr>
      </p:pic>
      <p:pic>
        <p:nvPicPr>
          <p:cNvPr id="7" name="Picture 6" descr="Screen shot 2012-08-05 at 2.03.4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934" y="2376260"/>
            <a:ext cx="5146705" cy="23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5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2-08-06 at 6.25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" y="1457455"/>
            <a:ext cx="9144004" cy="2077964"/>
          </a:xfrm>
          <a:prstGeom prst="rect">
            <a:avLst/>
          </a:prstGeom>
        </p:spPr>
      </p:pic>
      <p:pic>
        <p:nvPicPr>
          <p:cNvPr id="5" name="Picture 4" descr="Screen shot 2012-08-06 at 6.24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496437"/>
            <a:ext cx="9144000" cy="2077964"/>
          </a:xfrm>
          <a:prstGeom prst="rect">
            <a:avLst/>
          </a:prstGeom>
        </p:spPr>
      </p:pic>
      <p:pic>
        <p:nvPicPr>
          <p:cNvPr id="6" name="Picture 5" descr="Screen shot 2012-08-06 at 6.25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4617693"/>
            <a:ext cx="9144000" cy="2112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4" y="360753"/>
            <a:ext cx="9144000" cy="20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10" y="2496437"/>
            <a:ext cx="9144000" cy="20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10" y="4617692"/>
            <a:ext cx="9144000" cy="2112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5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9110"/>
            <a:ext cx="9144000" cy="2077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56"/>
            <a:ext cx="9144000" cy="20779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4" y="67656"/>
            <a:ext cx="9144000" cy="20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269110"/>
            <a:ext cx="9144000" cy="20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4" y="4487824"/>
            <a:ext cx="9144000" cy="20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0" y="4529694"/>
            <a:ext cx="9042826" cy="190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9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" y="686515"/>
            <a:ext cx="9144000" cy="18078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" y="2494338"/>
            <a:ext cx="9144000" cy="17723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" y="4266722"/>
            <a:ext cx="9144000" cy="1832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4" y="686515"/>
            <a:ext cx="9144000" cy="1807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" y="2494338"/>
            <a:ext cx="9144000" cy="1772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4" y="4293261"/>
            <a:ext cx="9144000" cy="1805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1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Ortiz</dc:creator>
  <cp:lastModifiedBy>Jorge Ortiz</cp:lastModifiedBy>
  <cp:revision>10</cp:revision>
  <cp:lastPrinted>2012-09-25T06:59:41Z</cp:lastPrinted>
  <dcterms:created xsi:type="dcterms:W3CDTF">2012-08-06T00:37:43Z</dcterms:created>
  <dcterms:modified xsi:type="dcterms:W3CDTF">2012-09-25T13:45:31Z</dcterms:modified>
</cp:coreProperties>
</file>