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6" r:id="rId7"/>
    <p:sldId id="265" r:id="rId8"/>
    <p:sldId id="260" r:id="rId9"/>
    <p:sldId id="259" r:id="rId10"/>
  </p:sldIdLst>
  <p:sldSz cx="12801600" cy="7315200"/>
  <p:notesSz cx="6858000" cy="9144000"/>
  <p:defaultTextStyle>
    <a:defPPr>
      <a:defRPr lang="en-US"/>
    </a:defPPr>
    <a:lvl1pPr marL="0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4571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36" y="-200"/>
      </p:cViewPr>
      <p:guideLst>
        <p:guide orient="horz" pos="230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272458"/>
            <a:ext cx="108813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145280"/>
            <a:ext cx="89611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9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92952"/>
            <a:ext cx="28803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92952"/>
            <a:ext cx="84277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700697"/>
            <a:ext cx="10881360" cy="145288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100495"/>
            <a:ext cx="1088136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706883"/>
            <a:ext cx="565404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706883"/>
            <a:ext cx="565404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1637456"/>
            <a:ext cx="565626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2319867"/>
            <a:ext cx="5656263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3" y="1637456"/>
            <a:ext cx="5658485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3" y="2319867"/>
            <a:ext cx="5658485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4" y="291255"/>
            <a:ext cx="4211638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91256"/>
            <a:ext cx="715645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4" y="1530777"/>
            <a:ext cx="4211638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2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120640"/>
            <a:ext cx="768096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53627"/>
            <a:ext cx="768096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5" indent="0">
              <a:buNone/>
              <a:defRPr sz="2000"/>
            </a:lvl6pPr>
            <a:lvl7pPr marL="2742990" indent="0">
              <a:buNone/>
              <a:defRPr sz="2000"/>
            </a:lvl7pPr>
            <a:lvl8pPr marL="3200155" indent="0">
              <a:buNone/>
              <a:defRPr sz="2000"/>
            </a:lvl8pPr>
            <a:lvl9pPr marL="36573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725161"/>
            <a:ext cx="768096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92947"/>
            <a:ext cx="11521440" cy="121920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06883"/>
            <a:ext cx="11521440" cy="4827694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780111"/>
            <a:ext cx="2987040" cy="389467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D4E9-E497-5543-ABA8-AC396F3C97B7}" type="datetimeFigureOut">
              <a:rPr lang="en-US" smtClean="0"/>
              <a:t>8/31/11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780111"/>
            <a:ext cx="4053840" cy="389467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780111"/>
            <a:ext cx="2987040" cy="389467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05488-D1C3-D74C-B5AB-858FB3F3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45716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3" indent="-285728" algn="l" defTabSz="45716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2" indent="-228583" algn="l" defTabSz="45716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3" algn="l" defTabSz="45716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2" indent="-228583" algn="l" defTabSz="45716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3" algn="l" defTabSz="4571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2" indent="-228583" algn="l" defTabSz="4571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7" indent="-228583" algn="l" defTabSz="4571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3" algn="l" defTabSz="45716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457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457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457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457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5" algn="l" defTabSz="457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457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5" algn="l" defTabSz="457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0" algn="l" defTabSz="4571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571194" y="334799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67618" y="333527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11422" y="333527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139378" y="3337991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43658" y="2272449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71194" y="213481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52946" y="213481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443658" y="2818271"/>
            <a:ext cx="7159606" cy="48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71194" y="272453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770664" y="272453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970134" y="271182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164466" y="271453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61592" y="213379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343344" y="213379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898801" y="213701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80552" y="213701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987959" y="213802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69710" y="213802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178356" y="213701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760108" y="213701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315565" y="214023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897317" y="214023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408156" y="3484613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1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3234822" y="334799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31245" y="333527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75050" y="333527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803005" y="3337991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35247" y="213158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16999" y="213158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30498" y="272453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29968" y="272453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347263" y="272453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523770" y="271453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25645" y="213056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407396" y="213056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62853" y="213379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544605" y="213379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52011" y="213481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633763" y="213481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242409" y="213379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824161" y="213379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379618" y="213701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961370" y="213701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802962" y="3948390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088919" y="2110386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896717" y="2711819"/>
            <a:ext cx="1061319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704513" y="3348159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17484" y="4141124"/>
            <a:ext cx="64936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0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130269" y="1950549"/>
            <a:ext cx="3314983" cy="9312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353886" y="214158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935638" y="214158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44283" y="214057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126035" y="214057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81492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63244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770650" y="214480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52402" y="214480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961048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542800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98257" y="214701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80008" y="214701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521601" y="2689092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7559" y="2120385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861525" y="2881825"/>
            <a:ext cx="64936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89155" y="1098425"/>
            <a:ext cx="163299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Individual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4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130269" y="1950552"/>
            <a:ext cx="3314983" cy="155371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1953461" y="271113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049884" y="269842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993688" y="269842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521644" y="270113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353886" y="214158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935638" y="214158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44283" y="214057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126035" y="214057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81492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63244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770650" y="214480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52402" y="214480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961048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542800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98257" y="214701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80008" y="214701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521601" y="3311537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7559" y="2120385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423152" y="2711303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861525" y="3504270"/>
            <a:ext cx="64936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89155" y="1098425"/>
            <a:ext cx="163299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Individual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5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ounded Rectangle 392"/>
          <p:cNvSpPr/>
          <p:nvPr/>
        </p:nvSpPr>
        <p:spPr>
          <a:xfrm>
            <a:off x="3922894" y="3046808"/>
            <a:ext cx="2367845" cy="33792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cxnSp>
        <p:nvCxnSpPr>
          <p:cNvPr id="394" name="Straight Connector 393"/>
          <p:cNvCxnSpPr/>
          <p:nvPr/>
        </p:nvCxnSpPr>
        <p:spPr>
          <a:xfrm>
            <a:off x="4380094" y="4823160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8357368" y="4813787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372307" y="4289207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4807054" y="42882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222591" y="42882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619346" y="429127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6034883" y="429127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6397316" y="429222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6812853" y="429222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7247600" y="429127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7663137" y="429127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8059892" y="429429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8475429" y="429429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9132094" y="4228774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9019578" y="4718555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cxnSp>
        <p:nvCxnSpPr>
          <p:cNvPr id="409" name="Straight Connector 408"/>
          <p:cNvCxnSpPr/>
          <p:nvPr/>
        </p:nvCxnSpPr>
        <p:spPr>
          <a:xfrm>
            <a:off x="5974883" y="3777821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6649029" y="3777821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7740426" y="3780366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4049170" y="325578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4464707" y="325578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4899454" y="32548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5314991" y="32548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5711746" y="325785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6127283" y="325785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6489716" y="3258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6905253" y="3258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7340000" y="325785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7755537" y="325785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8152292" y="3260877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8567829" y="3260877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/>
          <p:cNvSpPr txBox="1"/>
          <p:nvPr/>
        </p:nvSpPr>
        <p:spPr>
          <a:xfrm>
            <a:off x="9098644" y="3229224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25" name="TextBox 424"/>
          <p:cNvSpPr txBox="1"/>
          <p:nvPr/>
        </p:nvSpPr>
        <p:spPr>
          <a:xfrm>
            <a:off x="9113722" y="3701827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426" name="TextBox 425"/>
          <p:cNvSpPr txBox="1"/>
          <p:nvPr/>
        </p:nvSpPr>
        <p:spPr>
          <a:xfrm>
            <a:off x="1003401" y="3491522"/>
            <a:ext cx="1168011" cy="36932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ode01</a:t>
            </a:r>
            <a:endParaRPr lang="en-US" b="1" dirty="0"/>
          </a:p>
        </p:txBody>
      </p:sp>
      <p:sp>
        <p:nvSpPr>
          <p:cNvPr id="427" name="TextBox 426"/>
          <p:cNvSpPr txBox="1"/>
          <p:nvPr/>
        </p:nvSpPr>
        <p:spPr>
          <a:xfrm>
            <a:off x="1003401" y="4453834"/>
            <a:ext cx="906679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ode02</a:t>
            </a:r>
            <a:endParaRPr lang="en-US" b="1" dirty="0"/>
          </a:p>
        </p:txBody>
      </p:sp>
      <p:cxnSp>
        <p:nvCxnSpPr>
          <p:cNvPr id="428" name="Straight Connector 427"/>
          <p:cNvCxnSpPr/>
          <p:nvPr/>
        </p:nvCxnSpPr>
        <p:spPr>
          <a:xfrm>
            <a:off x="8361452" y="5824320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5623430" y="5301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6038967" y="5301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6401400" y="530276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6816937" y="530276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7251684" y="5301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7667221" y="5301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8063976" y="5304831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8479513" y="5304831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9171979" y="5198662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9019578" y="5732893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439" name="TextBox 438"/>
          <p:cNvSpPr txBox="1"/>
          <p:nvPr/>
        </p:nvSpPr>
        <p:spPr>
          <a:xfrm>
            <a:off x="1003401" y="5525931"/>
            <a:ext cx="906679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ode03</a:t>
            </a:r>
            <a:endParaRPr lang="en-US" b="1" dirty="0"/>
          </a:p>
        </p:txBody>
      </p:sp>
      <p:cxnSp>
        <p:nvCxnSpPr>
          <p:cNvPr id="440" name="Straight Connector 439"/>
          <p:cNvCxnSpPr/>
          <p:nvPr/>
        </p:nvCxnSpPr>
        <p:spPr>
          <a:xfrm>
            <a:off x="5781319" y="58338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>
            <a:off x="2171412" y="2678515"/>
            <a:ext cx="855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725616" y="25542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919234" y="25542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177024" y="25542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6" name="Rectangle 445"/>
          <p:cNvSpPr/>
          <p:nvPr/>
        </p:nvSpPr>
        <p:spPr>
          <a:xfrm>
            <a:off x="3035450" y="253751"/>
            <a:ext cx="984148" cy="1828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sp>
        <p:nvSpPr>
          <p:cNvPr id="447" name="Oval 446"/>
          <p:cNvSpPr/>
          <p:nvPr/>
        </p:nvSpPr>
        <p:spPr>
          <a:xfrm>
            <a:off x="3372070" y="63069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cxnSp>
        <p:nvCxnSpPr>
          <p:cNvPr id="448" name="Straight Connector 447"/>
          <p:cNvCxnSpPr>
            <a:stCxn id="447" idx="4"/>
            <a:endCxn id="449" idx="0"/>
          </p:cNvCxnSpPr>
          <p:nvPr/>
        </p:nvCxnSpPr>
        <p:spPr>
          <a:xfrm flipH="1">
            <a:off x="3523909" y="935496"/>
            <a:ext cx="563" cy="487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/>
          <p:cNvSpPr/>
          <p:nvPr/>
        </p:nvSpPr>
        <p:spPr>
          <a:xfrm>
            <a:off x="3371507" y="1422648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50" name="TextBox 449"/>
          <p:cNvSpPr txBox="1"/>
          <p:nvPr/>
        </p:nvSpPr>
        <p:spPr>
          <a:xfrm>
            <a:off x="3121810" y="1656558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node01</a:t>
            </a:r>
            <a:endParaRPr lang="en-US" dirty="0" smtClean="0"/>
          </a:p>
        </p:txBody>
      </p:sp>
      <p:sp>
        <p:nvSpPr>
          <p:cNvPr id="451" name="TextBox 450"/>
          <p:cNvSpPr txBox="1"/>
          <p:nvPr/>
        </p:nvSpPr>
        <p:spPr>
          <a:xfrm>
            <a:off x="3117951" y="253751"/>
            <a:ext cx="813029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parent</a:t>
            </a:r>
            <a:endParaRPr lang="en-US" dirty="0" smtClean="0"/>
          </a:p>
        </p:txBody>
      </p:sp>
      <p:cxnSp>
        <p:nvCxnSpPr>
          <p:cNvPr id="452" name="Straight Arrow Connector 451"/>
          <p:cNvCxnSpPr>
            <a:endCxn id="446" idx="2"/>
          </p:cNvCxnSpPr>
          <p:nvPr/>
        </p:nvCxnSpPr>
        <p:spPr>
          <a:xfrm flipH="1" flipV="1">
            <a:off x="3527525" y="2082235"/>
            <a:ext cx="198092" cy="4646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4733001" y="253751"/>
            <a:ext cx="1731547" cy="1828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sp>
        <p:nvSpPr>
          <p:cNvPr id="454" name="Oval 453"/>
          <p:cNvSpPr/>
          <p:nvPr/>
        </p:nvSpPr>
        <p:spPr>
          <a:xfrm>
            <a:off x="5476519" y="67588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cxnSp>
        <p:nvCxnSpPr>
          <p:cNvPr id="455" name="Straight Connector 454"/>
          <p:cNvCxnSpPr>
            <a:stCxn id="454" idx="4"/>
            <a:endCxn id="457" idx="0"/>
          </p:cNvCxnSpPr>
          <p:nvPr/>
        </p:nvCxnSpPr>
        <p:spPr>
          <a:xfrm flipH="1">
            <a:off x="5193601" y="980681"/>
            <a:ext cx="435321" cy="487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>
            <a:stCxn id="454" idx="4"/>
            <a:endCxn id="458" idx="0"/>
          </p:cNvCxnSpPr>
          <p:nvPr/>
        </p:nvCxnSpPr>
        <p:spPr>
          <a:xfrm>
            <a:off x="5628920" y="980681"/>
            <a:ext cx="423752" cy="4871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 456"/>
          <p:cNvSpPr/>
          <p:nvPr/>
        </p:nvSpPr>
        <p:spPr>
          <a:xfrm>
            <a:off x="5041198" y="1467833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5900271" y="1467833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59" name="TextBox 458"/>
          <p:cNvSpPr txBox="1"/>
          <p:nvPr/>
        </p:nvSpPr>
        <p:spPr>
          <a:xfrm>
            <a:off x="4668972" y="1694461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node01</a:t>
            </a:r>
            <a:endParaRPr lang="en-US" dirty="0" smtClean="0"/>
          </a:p>
        </p:txBody>
      </p:sp>
      <p:sp>
        <p:nvSpPr>
          <p:cNvPr id="460" name="TextBox 459"/>
          <p:cNvSpPr txBox="1"/>
          <p:nvPr/>
        </p:nvSpPr>
        <p:spPr>
          <a:xfrm>
            <a:off x="5566760" y="1694461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node02</a:t>
            </a:r>
            <a:endParaRPr lang="en-US" dirty="0" smtClean="0"/>
          </a:p>
        </p:txBody>
      </p:sp>
      <p:sp>
        <p:nvSpPr>
          <p:cNvPr id="461" name="TextBox 460"/>
          <p:cNvSpPr txBox="1"/>
          <p:nvPr/>
        </p:nvSpPr>
        <p:spPr>
          <a:xfrm>
            <a:off x="5222399" y="342076"/>
            <a:ext cx="813029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parent</a:t>
            </a:r>
            <a:endParaRPr lang="en-US" dirty="0" smtClean="0"/>
          </a:p>
        </p:txBody>
      </p:sp>
      <p:cxnSp>
        <p:nvCxnSpPr>
          <p:cNvPr id="462" name="Straight Arrow Connector 461"/>
          <p:cNvCxnSpPr>
            <a:endCxn id="453" idx="2"/>
          </p:cNvCxnSpPr>
          <p:nvPr/>
        </p:nvCxnSpPr>
        <p:spPr>
          <a:xfrm flipV="1">
            <a:off x="3919237" y="2082235"/>
            <a:ext cx="1679539" cy="4646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3" name="Rectangle 462"/>
          <p:cNvSpPr/>
          <p:nvPr/>
        </p:nvSpPr>
        <p:spPr>
          <a:xfrm>
            <a:off x="7315215" y="253751"/>
            <a:ext cx="2664556" cy="18284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sp>
        <p:nvSpPr>
          <p:cNvPr id="464" name="Oval 463"/>
          <p:cNvSpPr/>
          <p:nvPr/>
        </p:nvSpPr>
        <p:spPr>
          <a:xfrm>
            <a:off x="8471507" y="70769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cxnSp>
        <p:nvCxnSpPr>
          <p:cNvPr id="465" name="Straight Connector 464"/>
          <p:cNvCxnSpPr>
            <a:stCxn id="464" idx="4"/>
            <a:endCxn id="468" idx="0"/>
          </p:cNvCxnSpPr>
          <p:nvPr/>
        </p:nvCxnSpPr>
        <p:spPr>
          <a:xfrm flipH="1">
            <a:off x="8074179" y="1012490"/>
            <a:ext cx="549731" cy="487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>
            <a:stCxn id="464" idx="4"/>
            <a:endCxn id="469" idx="0"/>
          </p:cNvCxnSpPr>
          <p:nvPr/>
        </p:nvCxnSpPr>
        <p:spPr>
          <a:xfrm>
            <a:off x="8623910" y="1012490"/>
            <a:ext cx="19435" cy="4871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>
            <a:stCxn id="464" idx="4"/>
            <a:endCxn id="470" idx="0"/>
          </p:cNvCxnSpPr>
          <p:nvPr/>
        </p:nvCxnSpPr>
        <p:spPr>
          <a:xfrm>
            <a:off x="8623907" y="1012490"/>
            <a:ext cx="548068" cy="4871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7921776" y="1499642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8490942" y="1499642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/>
        </p:nvSpPr>
        <p:spPr>
          <a:xfrm>
            <a:off x="9019575" y="1499642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71" name="TextBox 470"/>
          <p:cNvSpPr txBox="1"/>
          <p:nvPr/>
        </p:nvSpPr>
        <p:spPr>
          <a:xfrm>
            <a:off x="7286407" y="1760597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node01</a:t>
            </a:r>
            <a:endParaRPr lang="en-US" dirty="0" smtClean="0"/>
          </a:p>
        </p:txBody>
      </p:sp>
      <p:sp>
        <p:nvSpPr>
          <p:cNvPr id="472" name="TextBox 471"/>
          <p:cNvSpPr txBox="1"/>
          <p:nvPr/>
        </p:nvSpPr>
        <p:spPr>
          <a:xfrm>
            <a:off x="9081985" y="1760597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node03</a:t>
            </a:r>
            <a:endParaRPr lang="en-US" dirty="0" smtClean="0"/>
          </a:p>
        </p:txBody>
      </p:sp>
      <p:sp>
        <p:nvSpPr>
          <p:cNvPr id="473" name="TextBox 472"/>
          <p:cNvSpPr txBox="1"/>
          <p:nvPr/>
        </p:nvSpPr>
        <p:spPr>
          <a:xfrm>
            <a:off x="8184195" y="1760597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node02</a:t>
            </a:r>
            <a:endParaRPr lang="en-US" dirty="0" smtClean="0"/>
          </a:p>
        </p:txBody>
      </p:sp>
      <p:sp>
        <p:nvSpPr>
          <p:cNvPr id="474" name="TextBox 473"/>
          <p:cNvSpPr txBox="1"/>
          <p:nvPr/>
        </p:nvSpPr>
        <p:spPr>
          <a:xfrm>
            <a:off x="8217387" y="373885"/>
            <a:ext cx="813029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parent</a:t>
            </a:r>
            <a:endParaRPr lang="en-US" dirty="0" smtClean="0"/>
          </a:p>
        </p:txBody>
      </p:sp>
      <p:cxnSp>
        <p:nvCxnSpPr>
          <p:cNvPr id="475" name="Straight Arrow Connector 474"/>
          <p:cNvCxnSpPr/>
          <p:nvPr/>
        </p:nvCxnSpPr>
        <p:spPr>
          <a:xfrm flipV="1">
            <a:off x="5177024" y="2082237"/>
            <a:ext cx="2162976" cy="472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/>
          <p:nvPr/>
        </p:nvCxnSpPr>
        <p:spPr>
          <a:xfrm>
            <a:off x="2171412" y="6343652"/>
            <a:ext cx="855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5435882" y="6426034"/>
            <a:ext cx="1029034" cy="584769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sz="3200" b="1" dirty="0" smtClean="0"/>
              <a:t>Time</a:t>
            </a:r>
            <a:endParaRPr lang="en-US" sz="3200" b="1" dirty="0"/>
          </a:p>
        </p:txBody>
      </p:sp>
      <p:cxnSp>
        <p:nvCxnSpPr>
          <p:cNvPr id="478" name="Straight Connector 477"/>
          <p:cNvCxnSpPr/>
          <p:nvPr/>
        </p:nvCxnSpPr>
        <p:spPr>
          <a:xfrm>
            <a:off x="3721502" y="2811957"/>
            <a:ext cx="7561" cy="35316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>
            <a:off x="3729063" y="3496973"/>
            <a:ext cx="0" cy="26316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>
            <a:off x="3922891" y="2842679"/>
            <a:ext cx="37536" cy="35009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960427" y="4466525"/>
            <a:ext cx="0" cy="26316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5185055" y="2811957"/>
            <a:ext cx="26655" cy="35316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5211710" y="5561158"/>
            <a:ext cx="0" cy="26316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4" name="Lightning Bolt 483"/>
          <p:cNvSpPr/>
          <p:nvPr/>
        </p:nvSpPr>
        <p:spPr>
          <a:xfrm>
            <a:off x="3305240" y="3491522"/>
            <a:ext cx="336057" cy="298390"/>
          </a:xfrm>
          <a:prstGeom prst="lightningBol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sp>
        <p:nvSpPr>
          <p:cNvPr id="485" name="Lightning Bolt 484"/>
          <p:cNvSpPr/>
          <p:nvPr/>
        </p:nvSpPr>
        <p:spPr>
          <a:xfrm>
            <a:off x="3527527" y="4402221"/>
            <a:ext cx="336057" cy="298390"/>
          </a:xfrm>
          <a:prstGeom prst="lightningBol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sp>
        <p:nvSpPr>
          <p:cNvPr id="486" name="Lightning Bolt 485"/>
          <p:cNvSpPr/>
          <p:nvPr/>
        </p:nvSpPr>
        <p:spPr>
          <a:xfrm>
            <a:off x="4807057" y="5525931"/>
            <a:ext cx="336057" cy="298390"/>
          </a:xfrm>
          <a:prstGeom prst="lightningBol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cxnSp>
        <p:nvCxnSpPr>
          <p:cNvPr id="487" name="Straight Connector 486"/>
          <p:cNvCxnSpPr/>
          <p:nvPr/>
        </p:nvCxnSpPr>
        <p:spPr>
          <a:xfrm>
            <a:off x="2171412" y="4129887"/>
            <a:ext cx="8559800" cy="30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2171412" y="5165512"/>
            <a:ext cx="8559800" cy="30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2832565" y="428523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3248102" y="428523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3644857" y="42882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4060394" y="42882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3664358" y="529799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4079895" y="529799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4476650" y="530101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892187" y="530101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2256938" y="529497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2672475" y="529497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3069230" y="529799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3484767" y="529799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44233" y="6266935"/>
            <a:ext cx="35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latin typeface="Lucida Grande"/>
                <a:ea typeface="Lucida Grande"/>
                <a:cs typeface="Lucida Grande"/>
              </a:rPr>
              <a:t>α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830545" y="6292335"/>
            <a:ext cx="31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β</a:t>
            </a:r>
            <a:endParaRPr lang="en-US" b="1" dirty="0"/>
          </a:p>
        </p:txBody>
      </p:sp>
      <p:sp>
        <p:nvSpPr>
          <p:cNvPr id="501" name="TextBox 500"/>
          <p:cNvSpPr txBox="1"/>
          <p:nvPr/>
        </p:nvSpPr>
        <p:spPr>
          <a:xfrm>
            <a:off x="5056173" y="6280152"/>
            <a:ext cx="3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θ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762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ounded Rectangle 392"/>
          <p:cNvSpPr/>
          <p:nvPr/>
        </p:nvSpPr>
        <p:spPr>
          <a:xfrm>
            <a:off x="3922894" y="3046808"/>
            <a:ext cx="2367845" cy="33792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cxnSp>
        <p:nvCxnSpPr>
          <p:cNvPr id="394" name="Straight Connector 393"/>
          <p:cNvCxnSpPr/>
          <p:nvPr/>
        </p:nvCxnSpPr>
        <p:spPr>
          <a:xfrm>
            <a:off x="4380094" y="4823160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8357368" y="4813787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372307" y="4289207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4807054" y="42882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222591" y="42882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619346" y="429127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6034883" y="429127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6397316" y="429222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6812853" y="429222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7247600" y="429127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7663137" y="429127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8059892" y="429429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8475429" y="429429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/>
          <p:cNvSpPr txBox="1"/>
          <p:nvPr/>
        </p:nvSpPr>
        <p:spPr>
          <a:xfrm>
            <a:off x="9132094" y="4228774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08" name="TextBox 407"/>
          <p:cNvSpPr txBox="1"/>
          <p:nvPr/>
        </p:nvSpPr>
        <p:spPr>
          <a:xfrm>
            <a:off x="9019578" y="4718555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cxnSp>
        <p:nvCxnSpPr>
          <p:cNvPr id="409" name="Straight Connector 408"/>
          <p:cNvCxnSpPr/>
          <p:nvPr/>
        </p:nvCxnSpPr>
        <p:spPr>
          <a:xfrm>
            <a:off x="5974883" y="3777821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6649029" y="3777821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7740426" y="3780366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4049170" y="325578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4464707" y="325578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4899454" y="32548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5314991" y="32548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5711746" y="325785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6127283" y="325785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6489716" y="3258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6905253" y="3258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7340000" y="325785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7755537" y="325785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8152292" y="3260877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8567829" y="3260877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/>
          <p:cNvSpPr txBox="1"/>
          <p:nvPr/>
        </p:nvSpPr>
        <p:spPr>
          <a:xfrm>
            <a:off x="9098644" y="3229224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25" name="TextBox 424"/>
          <p:cNvSpPr txBox="1"/>
          <p:nvPr/>
        </p:nvSpPr>
        <p:spPr>
          <a:xfrm>
            <a:off x="9113722" y="3701827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426" name="TextBox 425"/>
          <p:cNvSpPr txBox="1"/>
          <p:nvPr/>
        </p:nvSpPr>
        <p:spPr>
          <a:xfrm>
            <a:off x="1003401" y="3491522"/>
            <a:ext cx="1168011" cy="36932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ode01</a:t>
            </a:r>
            <a:endParaRPr lang="en-US" b="1" dirty="0"/>
          </a:p>
        </p:txBody>
      </p:sp>
      <p:sp>
        <p:nvSpPr>
          <p:cNvPr id="427" name="TextBox 426"/>
          <p:cNvSpPr txBox="1"/>
          <p:nvPr/>
        </p:nvSpPr>
        <p:spPr>
          <a:xfrm>
            <a:off x="1003401" y="4453834"/>
            <a:ext cx="906679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ode02</a:t>
            </a:r>
            <a:endParaRPr lang="en-US" b="1" dirty="0"/>
          </a:p>
        </p:txBody>
      </p:sp>
      <p:cxnSp>
        <p:nvCxnSpPr>
          <p:cNvPr id="428" name="Straight Connector 427"/>
          <p:cNvCxnSpPr/>
          <p:nvPr/>
        </p:nvCxnSpPr>
        <p:spPr>
          <a:xfrm>
            <a:off x="8361452" y="5824320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5623430" y="5301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6038967" y="5301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6401400" y="530276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6816937" y="530276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7251684" y="5301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7667221" y="5301809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8063976" y="5304831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8479513" y="5304831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9171979" y="5198662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9019578" y="5732893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439" name="TextBox 438"/>
          <p:cNvSpPr txBox="1"/>
          <p:nvPr/>
        </p:nvSpPr>
        <p:spPr>
          <a:xfrm>
            <a:off x="1003401" y="5525931"/>
            <a:ext cx="906679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ode03</a:t>
            </a:r>
            <a:endParaRPr lang="en-US" b="1" dirty="0"/>
          </a:p>
        </p:txBody>
      </p:sp>
      <p:cxnSp>
        <p:nvCxnSpPr>
          <p:cNvPr id="440" name="Straight Connector 439"/>
          <p:cNvCxnSpPr/>
          <p:nvPr/>
        </p:nvCxnSpPr>
        <p:spPr>
          <a:xfrm>
            <a:off x="5781319" y="58338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>
            <a:off x="2171412" y="2678515"/>
            <a:ext cx="855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725616" y="25542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919234" y="25542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177024" y="255423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Oval 446"/>
          <p:cNvSpPr/>
          <p:nvPr/>
        </p:nvSpPr>
        <p:spPr>
          <a:xfrm>
            <a:off x="3372070" y="63069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cxnSp>
        <p:nvCxnSpPr>
          <p:cNvPr id="448" name="Straight Connector 447"/>
          <p:cNvCxnSpPr>
            <a:stCxn id="447" idx="4"/>
            <a:endCxn id="449" idx="0"/>
          </p:cNvCxnSpPr>
          <p:nvPr/>
        </p:nvCxnSpPr>
        <p:spPr>
          <a:xfrm flipH="1">
            <a:off x="3523909" y="935496"/>
            <a:ext cx="563" cy="487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/>
          <p:cNvSpPr/>
          <p:nvPr/>
        </p:nvSpPr>
        <p:spPr>
          <a:xfrm>
            <a:off x="3371507" y="1422648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50" name="TextBox 449"/>
          <p:cNvSpPr txBox="1"/>
          <p:nvPr/>
        </p:nvSpPr>
        <p:spPr>
          <a:xfrm>
            <a:off x="3121810" y="1656558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node01</a:t>
            </a:r>
            <a:endParaRPr lang="en-US" dirty="0" smtClean="0"/>
          </a:p>
        </p:txBody>
      </p:sp>
      <p:sp>
        <p:nvSpPr>
          <p:cNvPr id="451" name="TextBox 450"/>
          <p:cNvSpPr txBox="1"/>
          <p:nvPr/>
        </p:nvSpPr>
        <p:spPr>
          <a:xfrm>
            <a:off x="3117951" y="253751"/>
            <a:ext cx="813029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parent</a:t>
            </a:r>
            <a:endParaRPr lang="en-US" dirty="0" smtClean="0"/>
          </a:p>
        </p:txBody>
      </p:sp>
      <p:cxnSp>
        <p:nvCxnSpPr>
          <p:cNvPr id="452" name="Straight Arrow Connector 451"/>
          <p:cNvCxnSpPr/>
          <p:nvPr/>
        </p:nvCxnSpPr>
        <p:spPr>
          <a:xfrm flipH="1" flipV="1">
            <a:off x="3527525" y="2082235"/>
            <a:ext cx="198092" cy="4646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Oval 453"/>
          <p:cNvSpPr/>
          <p:nvPr/>
        </p:nvSpPr>
        <p:spPr>
          <a:xfrm>
            <a:off x="5476519" y="675881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cxnSp>
        <p:nvCxnSpPr>
          <p:cNvPr id="455" name="Straight Connector 454"/>
          <p:cNvCxnSpPr>
            <a:stCxn id="454" idx="4"/>
            <a:endCxn id="457" idx="0"/>
          </p:cNvCxnSpPr>
          <p:nvPr/>
        </p:nvCxnSpPr>
        <p:spPr>
          <a:xfrm flipH="1">
            <a:off x="5193601" y="980681"/>
            <a:ext cx="435321" cy="487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>
            <a:stCxn id="454" idx="4"/>
            <a:endCxn id="458" idx="0"/>
          </p:cNvCxnSpPr>
          <p:nvPr/>
        </p:nvCxnSpPr>
        <p:spPr>
          <a:xfrm>
            <a:off x="5628920" y="980681"/>
            <a:ext cx="423752" cy="4871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Oval 456"/>
          <p:cNvSpPr/>
          <p:nvPr/>
        </p:nvSpPr>
        <p:spPr>
          <a:xfrm>
            <a:off x="5041198" y="1467833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58" name="Oval 457"/>
          <p:cNvSpPr/>
          <p:nvPr/>
        </p:nvSpPr>
        <p:spPr>
          <a:xfrm>
            <a:off x="5900271" y="1467833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59" name="TextBox 458"/>
          <p:cNvSpPr txBox="1"/>
          <p:nvPr/>
        </p:nvSpPr>
        <p:spPr>
          <a:xfrm>
            <a:off x="4668972" y="1694461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node01</a:t>
            </a:r>
            <a:endParaRPr lang="en-US" dirty="0" smtClean="0"/>
          </a:p>
        </p:txBody>
      </p:sp>
      <p:sp>
        <p:nvSpPr>
          <p:cNvPr id="460" name="TextBox 459"/>
          <p:cNvSpPr txBox="1"/>
          <p:nvPr/>
        </p:nvSpPr>
        <p:spPr>
          <a:xfrm>
            <a:off x="5566760" y="1694461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node02</a:t>
            </a:r>
            <a:endParaRPr lang="en-US" dirty="0" smtClean="0"/>
          </a:p>
        </p:txBody>
      </p:sp>
      <p:sp>
        <p:nvSpPr>
          <p:cNvPr id="461" name="TextBox 460"/>
          <p:cNvSpPr txBox="1"/>
          <p:nvPr/>
        </p:nvSpPr>
        <p:spPr>
          <a:xfrm>
            <a:off x="5222399" y="342076"/>
            <a:ext cx="813029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parent</a:t>
            </a:r>
            <a:endParaRPr lang="en-US" dirty="0" smtClean="0"/>
          </a:p>
        </p:txBody>
      </p:sp>
      <p:cxnSp>
        <p:nvCxnSpPr>
          <p:cNvPr id="462" name="Straight Arrow Connector 461"/>
          <p:cNvCxnSpPr/>
          <p:nvPr/>
        </p:nvCxnSpPr>
        <p:spPr>
          <a:xfrm flipV="1">
            <a:off x="3919237" y="2082235"/>
            <a:ext cx="1679539" cy="46469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4" name="Oval 463"/>
          <p:cNvSpPr/>
          <p:nvPr/>
        </p:nvSpPr>
        <p:spPr>
          <a:xfrm>
            <a:off x="8471507" y="70769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cxnSp>
        <p:nvCxnSpPr>
          <p:cNvPr id="465" name="Straight Connector 464"/>
          <p:cNvCxnSpPr>
            <a:stCxn id="464" idx="4"/>
            <a:endCxn id="468" idx="0"/>
          </p:cNvCxnSpPr>
          <p:nvPr/>
        </p:nvCxnSpPr>
        <p:spPr>
          <a:xfrm flipH="1">
            <a:off x="8074179" y="1012490"/>
            <a:ext cx="549731" cy="487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>
            <a:stCxn id="464" idx="4"/>
            <a:endCxn id="469" idx="0"/>
          </p:cNvCxnSpPr>
          <p:nvPr/>
        </p:nvCxnSpPr>
        <p:spPr>
          <a:xfrm>
            <a:off x="8623910" y="1012490"/>
            <a:ext cx="19435" cy="4871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>
            <a:stCxn id="464" idx="4"/>
            <a:endCxn id="470" idx="0"/>
          </p:cNvCxnSpPr>
          <p:nvPr/>
        </p:nvCxnSpPr>
        <p:spPr>
          <a:xfrm>
            <a:off x="8623907" y="1012490"/>
            <a:ext cx="548068" cy="4871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7921776" y="1499642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69" name="Oval 468"/>
          <p:cNvSpPr/>
          <p:nvPr/>
        </p:nvSpPr>
        <p:spPr>
          <a:xfrm>
            <a:off x="8490942" y="1499642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70" name="Oval 469"/>
          <p:cNvSpPr/>
          <p:nvPr/>
        </p:nvSpPr>
        <p:spPr>
          <a:xfrm>
            <a:off x="9019575" y="1499642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/>
            <a:endParaRPr lang="en-US"/>
          </a:p>
        </p:txBody>
      </p:sp>
      <p:sp>
        <p:nvSpPr>
          <p:cNvPr id="471" name="TextBox 470"/>
          <p:cNvSpPr txBox="1"/>
          <p:nvPr/>
        </p:nvSpPr>
        <p:spPr>
          <a:xfrm>
            <a:off x="7286407" y="1760597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node01</a:t>
            </a:r>
            <a:endParaRPr lang="en-US" dirty="0" smtClean="0"/>
          </a:p>
        </p:txBody>
      </p:sp>
      <p:sp>
        <p:nvSpPr>
          <p:cNvPr id="472" name="TextBox 471"/>
          <p:cNvSpPr txBox="1"/>
          <p:nvPr/>
        </p:nvSpPr>
        <p:spPr>
          <a:xfrm>
            <a:off x="9081985" y="1760597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node03</a:t>
            </a:r>
            <a:endParaRPr lang="en-US" dirty="0" smtClean="0"/>
          </a:p>
        </p:txBody>
      </p:sp>
      <p:sp>
        <p:nvSpPr>
          <p:cNvPr id="473" name="TextBox 472"/>
          <p:cNvSpPr txBox="1"/>
          <p:nvPr/>
        </p:nvSpPr>
        <p:spPr>
          <a:xfrm>
            <a:off x="8184195" y="1760597"/>
            <a:ext cx="897775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node02</a:t>
            </a:r>
            <a:endParaRPr lang="en-US" dirty="0" smtClean="0"/>
          </a:p>
        </p:txBody>
      </p:sp>
      <p:sp>
        <p:nvSpPr>
          <p:cNvPr id="474" name="TextBox 473"/>
          <p:cNvSpPr txBox="1"/>
          <p:nvPr/>
        </p:nvSpPr>
        <p:spPr>
          <a:xfrm>
            <a:off x="8217387" y="373885"/>
            <a:ext cx="813029" cy="369326"/>
          </a:xfrm>
          <a:prstGeom prst="rect">
            <a:avLst/>
          </a:prstGeom>
          <a:noFill/>
          <a:ln w="12700">
            <a:noFill/>
          </a:ln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parent</a:t>
            </a:r>
            <a:endParaRPr lang="en-US" dirty="0" smtClean="0"/>
          </a:p>
        </p:txBody>
      </p:sp>
      <p:cxnSp>
        <p:nvCxnSpPr>
          <p:cNvPr id="475" name="Straight Arrow Connector 474"/>
          <p:cNvCxnSpPr/>
          <p:nvPr/>
        </p:nvCxnSpPr>
        <p:spPr>
          <a:xfrm flipV="1">
            <a:off x="5177024" y="2082237"/>
            <a:ext cx="2162976" cy="472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/>
          <p:nvPr/>
        </p:nvCxnSpPr>
        <p:spPr>
          <a:xfrm>
            <a:off x="2171412" y="6343652"/>
            <a:ext cx="855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5435882" y="6426034"/>
            <a:ext cx="1029034" cy="584769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sz="3200" b="1" dirty="0" smtClean="0"/>
              <a:t>Time</a:t>
            </a:r>
            <a:endParaRPr lang="en-US" sz="3200" b="1" dirty="0"/>
          </a:p>
        </p:txBody>
      </p:sp>
      <p:cxnSp>
        <p:nvCxnSpPr>
          <p:cNvPr id="478" name="Straight Connector 477"/>
          <p:cNvCxnSpPr/>
          <p:nvPr/>
        </p:nvCxnSpPr>
        <p:spPr>
          <a:xfrm>
            <a:off x="3721502" y="2811957"/>
            <a:ext cx="7561" cy="35316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>
            <a:off x="3729063" y="3496973"/>
            <a:ext cx="0" cy="26316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>
            <a:off x="3922891" y="2842679"/>
            <a:ext cx="37536" cy="35009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960427" y="4466525"/>
            <a:ext cx="0" cy="26316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5185055" y="2811957"/>
            <a:ext cx="26655" cy="35316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>
            <a:off x="5211710" y="5561158"/>
            <a:ext cx="0" cy="26316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4" name="Lightning Bolt 483"/>
          <p:cNvSpPr/>
          <p:nvPr/>
        </p:nvSpPr>
        <p:spPr>
          <a:xfrm>
            <a:off x="3305240" y="3491522"/>
            <a:ext cx="336057" cy="298390"/>
          </a:xfrm>
          <a:prstGeom prst="lightningBol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sp>
        <p:nvSpPr>
          <p:cNvPr id="485" name="Lightning Bolt 484"/>
          <p:cNvSpPr/>
          <p:nvPr/>
        </p:nvSpPr>
        <p:spPr>
          <a:xfrm>
            <a:off x="3527527" y="4402221"/>
            <a:ext cx="336057" cy="298390"/>
          </a:xfrm>
          <a:prstGeom prst="lightningBol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sp>
        <p:nvSpPr>
          <p:cNvPr id="486" name="Lightning Bolt 485"/>
          <p:cNvSpPr/>
          <p:nvPr/>
        </p:nvSpPr>
        <p:spPr>
          <a:xfrm>
            <a:off x="4807057" y="5525931"/>
            <a:ext cx="336057" cy="298390"/>
          </a:xfrm>
          <a:prstGeom prst="lightningBol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cxnSp>
        <p:nvCxnSpPr>
          <p:cNvPr id="487" name="Straight Connector 486"/>
          <p:cNvCxnSpPr/>
          <p:nvPr/>
        </p:nvCxnSpPr>
        <p:spPr>
          <a:xfrm>
            <a:off x="2171412" y="4129887"/>
            <a:ext cx="8559800" cy="30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2171412" y="5165512"/>
            <a:ext cx="8559800" cy="30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2832565" y="428523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3248102" y="428523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3644857" y="42882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4060394" y="428825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3664358" y="529799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4079895" y="529799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4476650" y="530101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4892187" y="5301015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>
            <a:off x="2256938" y="529497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2672475" y="529497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>
            <a:off x="3069230" y="529799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>
            <a:off x="3484767" y="5297993"/>
            <a:ext cx="0" cy="263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44233" y="6266935"/>
            <a:ext cx="410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latin typeface="Lucida Grande"/>
                <a:ea typeface="Lucida Grande"/>
                <a:cs typeface="Lucida Grande"/>
              </a:rPr>
              <a:t>α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830545" y="6292335"/>
            <a:ext cx="352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β</a:t>
            </a:r>
            <a:endParaRPr lang="en-US" sz="2400" b="1" dirty="0"/>
          </a:p>
        </p:txBody>
      </p:sp>
      <p:sp>
        <p:nvSpPr>
          <p:cNvPr id="501" name="TextBox 500"/>
          <p:cNvSpPr txBox="1"/>
          <p:nvPr/>
        </p:nvSpPr>
        <p:spPr>
          <a:xfrm>
            <a:off x="5056173" y="6280152"/>
            <a:ext cx="352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θ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573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3588096" y="73224"/>
            <a:ext cx="3314983" cy="530848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228172" y="2700288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96356" y="269028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35519" y="213073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17270" y="213073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25916" y="212971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07668" y="212971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63125" y="213294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44877" y="213294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52283" y="213395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34035" y="213395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42681" y="213294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24432" y="213294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379889" y="2136164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961641" y="2136164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979425" y="3300686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265384" y="2109536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880976" y="2700454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19351" y="3493420"/>
            <a:ext cx="64936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44882" y="6025197"/>
            <a:ext cx="299617" cy="923324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*</a:t>
            </a:r>
          </a:p>
          <a:p>
            <a:r>
              <a:rPr lang="en-US" dirty="0" smtClean="0"/>
              <a:t>*</a:t>
            </a:r>
          </a:p>
          <a:p>
            <a:r>
              <a:rPr lang="en-US" dirty="0"/>
              <a:t>*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364453" y="865684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60877" y="85297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404681" y="85297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32637" y="85568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64879" y="29613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346630" y="29613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955276" y="29511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37028" y="29511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92485" y="29834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674237" y="29834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81643" y="29935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63395" y="29935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372041" y="29834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953792" y="29834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509249" y="30156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091001" y="30156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32594" y="1466084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218551" y="274935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834144" y="865854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272519" y="1658817"/>
            <a:ext cx="64936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7385" y="471911"/>
            <a:ext cx="1635215" cy="36932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ode01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7384" y="2296332"/>
            <a:ext cx="897775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ode02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9802073" y="452489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413386" y="396432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68843" y="396754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50594" y="396754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058001" y="3968561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639752" y="3968561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248398" y="396754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830150" y="396754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385607" y="3970764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967359" y="3970764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985143" y="5135287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271101" y="3944139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886693" y="4535057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303103" y="4130932"/>
            <a:ext cx="897775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ode03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460877" y="5381710"/>
            <a:ext cx="64936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5439336" y="453505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7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130269" y="1950551"/>
            <a:ext cx="3314983" cy="156592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353886" y="214158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935638" y="214158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649137" y="2673511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848607" y="2673511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65901" y="2673511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242409" y="2663508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44283" y="214057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126035" y="214057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81492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63244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770650" y="214480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52402" y="214480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961048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542800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98257" y="214701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80008" y="214701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521601" y="3323742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7559" y="2120385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615355" y="2660793"/>
            <a:ext cx="1061319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861525" y="3516475"/>
            <a:ext cx="64936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8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130269" y="1950549"/>
            <a:ext cx="3314983" cy="22005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spcCol="0"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1953461" y="3357991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049884" y="334527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993688" y="334527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521644" y="334799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353886" y="214158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935638" y="2141586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649137" y="273453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848607" y="273453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65901" y="2734535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242409" y="2724532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44283" y="214057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126035" y="2140570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81492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63244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770650" y="214480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52402" y="2144807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961048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542800" y="2143789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098257" y="214701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80008" y="2147013"/>
            <a:ext cx="0" cy="28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521601" y="3958391"/>
            <a:ext cx="71596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7559" y="2120385"/>
            <a:ext cx="62512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9615355" y="2721817"/>
            <a:ext cx="1061319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423152" y="3358158"/>
            <a:ext cx="1332277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861525" y="4151123"/>
            <a:ext cx="649360" cy="369326"/>
          </a:xfrm>
          <a:prstGeom prst="rect">
            <a:avLst/>
          </a:prstGeom>
          <a:noFill/>
        </p:spPr>
        <p:txBody>
          <a:bodyPr wrap="none" lIns="91433" tIns="45717" rIns="91433" bIns="45717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3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79</Words>
  <Application>Microsoft Macintosh PowerPoint</Application>
  <PresentationFormat>Custom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21</cp:revision>
  <cp:lastPrinted>2011-09-02T01:50:54Z</cp:lastPrinted>
  <dcterms:created xsi:type="dcterms:W3CDTF">2011-09-01T02:25:13Z</dcterms:created>
  <dcterms:modified xsi:type="dcterms:W3CDTF">2011-09-02T18:41:53Z</dcterms:modified>
</cp:coreProperties>
</file>