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CA7B-53C2-8840-A275-6699EE9C71DB}" type="datetimeFigureOut">
              <a:rPr lang="en-US" smtClean="0"/>
              <a:t>8/5/12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8A5D-A9B4-594C-B665-0AA10818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4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CA7B-53C2-8840-A275-6699EE9C71DB}" type="datetimeFigureOut">
              <a:rPr lang="en-US" smtClean="0"/>
              <a:t>8/5/12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8A5D-A9B4-594C-B665-0AA10818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22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CA7B-53C2-8840-A275-6699EE9C71DB}" type="datetimeFigureOut">
              <a:rPr lang="en-US" smtClean="0"/>
              <a:t>8/5/12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8A5D-A9B4-594C-B665-0AA10818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2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CA7B-53C2-8840-A275-6699EE9C71DB}" type="datetimeFigureOut">
              <a:rPr lang="en-US" smtClean="0"/>
              <a:t>8/5/12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8A5D-A9B4-594C-B665-0AA10818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4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CA7B-53C2-8840-A275-6699EE9C71DB}" type="datetimeFigureOut">
              <a:rPr lang="en-US" smtClean="0"/>
              <a:t>8/5/12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8A5D-A9B4-594C-B665-0AA10818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8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CA7B-53C2-8840-A275-6699EE9C71DB}" type="datetimeFigureOut">
              <a:rPr lang="en-US" smtClean="0"/>
              <a:t>8/5/12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8A5D-A9B4-594C-B665-0AA10818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1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CA7B-53C2-8840-A275-6699EE9C71DB}" type="datetimeFigureOut">
              <a:rPr lang="en-US" smtClean="0"/>
              <a:t>8/5/12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8A5D-A9B4-594C-B665-0AA10818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11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CA7B-53C2-8840-A275-6699EE9C71DB}" type="datetimeFigureOut">
              <a:rPr lang="en-US" smtClean="0"/>
              <a:t>8/5/12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8A5D-A9B4-594C-B665-0AA10818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0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CA7B-53C2-8840-A275-6699EE9C71DB}" type="datetimeFigureOut">
              <a:rPr lang="en-US" smtClean="0"/>
              <a:t>8/5/12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8A5D-A9B4-594C-B665-0AA10818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99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CA7B-53C2-8840-A275-6699EE9C71DB}" type="datetimeFigureOut">
              <a:rPr lang="en-US" smtClean="0"/>
              <a:t>8/5/12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8A5D-A9B4-594C-B665-0AA10818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5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CA7B-53C2-8840-A275-6699EE9C71DB}" type="datetimeFigureOut">
              <a:rPr lang="en-US" smtClean="0"/>
              <a:t>8/5/12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8A5D-A9B4-594C-B665-0AA10818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4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CCA7B-53C2-8840-A275-6699EE9C71DB}" type="datetimeFigureOut">
              <a:rPr lang="en-US" smtClean="0"/>
              <a:t>8/5/12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88A5D-A9B4-594C-B665-0AA10818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7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012-08-04-22-06-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304" y="2376260"/>
            <a:ext cx="1426630" cy="2377717"/>
          </a:xfrm>
          <a:prstGeom prst="rect">
            <a:avLst/>
          </a:prstGeom>
        </p:spPr>
      </p:pic>
      <p:pic>
        <p:nvPicPr>
          <p:cNvPr id="6" name="Picture 5" descr="2012-08-04-22-01-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75" y="2376261"/>
            <a:ext cx="1426629" cy="2377716"/>
          </a:xfrm>
          <a:prstGeom prst="rect">
            <a:avLst/>
          </a:prstGeom>
        </p:spPr>
      </p:pic>
      <p:pic>
        <p:nvPicPr>
          <p:cNvPr id="7" name="Picture 6" descr="Screen shot 2012-08-05 at 2.03.4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934" y="2376260"/>
            <a:ext cx="5146705" cy="237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5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2-08-06 at 6.25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360753"/>
            <a:ext cx="9144004" cy="2077964"/>
          </a:xfrm>
          <a:prstGeom prst="rect">
            <a:avLst/>
          </a:prstGeom>
        </p:spPr>
      </p:pic>
      <p:pic>
        <p:nvPicPr>
          <p:cNvPr id="5" name="Picture 4" descr="Screen shot 2012-08-06 at 6.24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2496437"/>
            <a:ext cx="9144000" cy="2077964"/>
          </a:xfrm>
          <a:prstGeom prst="rect">
            <a:avLst/>
          </a:prstGeom>
        </p:spPr>
      </p:pic>
      <p:pic>
        <p:nvPicPr>
          <p:cNvPr id="6" name="Picture 5" descr="Screen shot 2012-08-06 at 6.25.1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4617693"/>
            <a:ext cx="9144000" cy="2112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4" y="360753"/>
            <a:ext cx="9144000" cy="2077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10" y="2496437"/>
            <a:ext cx="9144000" cy="2077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10" y="4617692"/>
            <a:ext cx="9144000" cy="21126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57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Ortiz</dc:creator>
  <cp:lastModifiedBy>Jorge Ortiz</cp:lastModifiedBy>
  <cp:revision>5</cp:revision>
  <cp:lastPrinted>2012-08-07T01:36:29Z</cp:lastPrinted>
  <dcterms:created xsi:type="dcterms:W3CDTF">2012-08-06T00:37:43Z</dcterms:created>
  <dcterms:modified xsi:type="dcterms:W3CDTF">2012-08-07T02:04:03Z</dcterms:modified>
</cp:coreProperties>
</file>