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0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6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2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2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0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r="46875" b="6000"/>
          <a:stretch>
            <a:fillRect/>
          </a:stretch>
        </p:blipFill>
        <p:spPr bwMode="auto">
          <a:xfrm>
            <a:off x="1502357" y="1121842"/>
            <a:ext cx="2664486" cy="397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5000" r="45625" b="17000"/>
          <a:stretch>
            <a:fillRect/>
          </a:stretch>
        </p:blipFill>
        <p:spPr bwMode="auto">
          <a:xfrm>
            <a:off x="4316134" y="1121842"/>
            <a:ext cx="3291861" cy="395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2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1-12-14 at 1.13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" y="1970569"/>
            <a:ext cx="7607300" cy="266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7193" y="1893078"/>
            <a:ext cx="7721175" cy="2779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3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7193" y="1893078"/>
            <a:ext cx="7721175" cy="2779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4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7548" y="762000"/>
            <a:ext cx="6408590" cy="5234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Ortiz</dc:creator>
  <cp:lastModifiedBy>Jorge Ortiz</cp:lastModifiedBy>
  <cp:revision>7</cp:revision>
  <dcterms:created xsi:type="dcterms:W3CDTF">2011-12-12T10:05:38Z</dcterms:created>
  <dcterms:modified xsi:type="dcterms:W3CDTF">2011-12-14T10:32:13Z</dcterms:modified>
</cp:coreProperties>
</file>