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B7BD-2641-854C-A388-764DD30CF624}" type="datetimeFigureOut">
              <a:rPr lang="en-US" smtClean="0"/>
              <a:t>4/4/12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409A-8C24-5442-B923-BA077F91F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27 at 3.0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10" y="1406095"/>
            <a:ext cx="5882918" cy="3508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7561" y="1221429"/>
            <a:ext cx="409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/buildings/todai_eng2/spaces/10F/102B1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638300"/>
            <a:ext cx="316230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7561" y="1221429"/>
            <a:ext cx="38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/buildings/todai_eng2/</a:t>
            </a:r>
            <a:r>
              <a:rPr lang="en-US" smtClean="0"/>
              <a:t>spaces</a:t>
            </a:r>
            <a:r>
              <a:rPr lang="en-US" smtClean="0"/>
              <a:t>/</a:t>
            </a:r>
            <a:r>
              <a:rPr lang="en-US"/>
              <a:t>9</a:t>
            </a:r>
            <a:r>
              <a:rPr lang="en-US" smtClean="0"/>
              <a:t>F</a:t>
            </a:r>
            <a:r>
              <a:rPr lang="en-US" dirty="0" smtClean="0"/>
              <a:t>/</a:t>
            </a:r>
            <a:r>
              <a:rPr lang="en-US" dirty="0"/>
              <a:t>9</a:t>
            </a:r>
            <a:r>
              <a:rPr lang="en-US" dirty="0" smtClean="0"/>
              <a:t>2B1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0100" y="4615934"/>
            <a:ext cx="273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/7uburxy</a:t>
            </a:r>
          </a:p>
        </p:txBody>
      </p:sp>
    </p:spTree>
    <p:extLst>
      <p:ext uri="{BB962C8B-B14F-4D97-AF65-F5344CB8AC3E}">
        <p14:creationId xmlns:p14="http://schemas.microsoft.com/office/powerpoint/2010/main" val="105001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92766"/>
            <a:ext cx="3403600" cy="3403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160" y="1123434"/>
            <a:ext cx="385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/buildings/todai_eng2/spaces</a:t>
            </a:r>
            <a:r>
              <a:rPr lang="en-US" dirty="0" smtClean="0"/>
              <a:t>/8F/82B1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0100" y="4615934"/>
            <a:ext cx="279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tinyurl.com</a:t>
            </a:r>
            <a:r>
              <a:rPr lang="en-US" dirty="0" smtClean="0"/>
              <a:t>/7k2dd6d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536700"/>
            <a:ext cx="3651440" cy="36514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260" y="983734"/>
            <a:ext cx="385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/buildings/todai_eng2/spaces</a:t>
            </a:r>
            <a:r>
              <a:rPr lang="en-US" dirty="0" smtClean="0"/>
              <a:t>/7F/72B1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5040868"/>
            <a:ext cx="275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smtClean="0"/>
              <a:t>87lf7qm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260" y="983734"/>
            <a:ext cx="3858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/buildings/todai_eng2/spaces</a:t>
            </a:r>
            <a:r>
              <a:rPr lang="en-US" dirty="0" smtClean="0"/>
              <a:t>/6F/62B1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1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260" y="983734"/>
            <a:ext cx="4241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/buildings/todai_eng2/spaces</a:t>
            </a:r>
            <a:r>
              <a:rPr lang="en-US" dirty="0" smtClean="0"/>
              <a:t>/</a:t>
            </a:r>
            <a:r>
              <a:rPr lang="en-US" dirty="0"/>
              <a:t>5</a:t>
            </a:r>
            <a:r>
              <a:rPr lang="en-US" dirty="0" smtClean="0"/>
              <a:t>F/EngLib-I2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7 at 3.0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6" y="1668898"/>
            <a:ext cx="5349580" cy="32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1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7 at 3.0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07" y="1798640"/>
            <a:ext cx="5518005" cy="326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3-27 at 3.0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25" y="1378494"/>
            <a:ext cx="5820187" cy="34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9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83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7</cp:revision>
  <dcterms:created xsi:type="dcterms:W3CDTF">2012-03-27T06:07:14Z</dcterms:created>
  <dcterms:modified xsi:type="dcterms:W3CDTF">2012-04-04T08:50:47Z</dcterms:modified>
</cp:coreProperties>
</file>