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i4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i4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i5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i5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i5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i5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i6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i6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i6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i6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i7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i7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i7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i7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i8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i8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i8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i8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i9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i9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i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i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i9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i9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i10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i10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i10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i10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i1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i1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i1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i1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i2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i2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i2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i2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i3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i3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i3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i3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i4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i4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800"/>
              <a:buFont typeface="Trebuchet MS"/>
              <a:buChar char="●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800"/>
              <a:buFont typeface="Trebuchet MS"/>
              <a:buChar char="○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800"/>
              <a:buFont typeface="Trebuchet MS"/>
              <a:buChar char="■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800"/>
              <a:buFont typeface="Trebuchet MS"/>
              <a:buChar char="●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800"/>
              <a:buFont typeface="Trebuchet MS"/>
              <a:buChar char="○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800"/>
              <a:buFont typeface="Trebuchet MS"/>
              <a:buChar char="■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800"/>
              <a:buFont typeface="Trebuchet MS"/>
              <a:buChar char="●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800"/>
              <a:buFont typeface="Trebuchet MS"/>
              <a:buChar char="○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800"/>
              <a:buFont typeface="Trebuchet MS"/>
              <a:buChar char="■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●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○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■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●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○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■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●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○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■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●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○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4267"/>
              <a:buFont typeface="Trebuchet MS"/>
              <a:buChar char="■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●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○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Font typeface="Trebuchet MS"/>
              <a:buChar char="■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●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○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■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●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○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■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●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○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3200"/>
              <a:buFont typeface="Trebuchet MS"/>
              <a:buChar char="■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913125" y="1624325"/>
            <a:ext cx="8402625" cy="15078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MyHealth EMRKS</a:t>
            </a:r>
            <a:endParaRPr sz="4800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1827525" y="3351525"/>
            <a:ext cx="6581600" cy="15330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Dustin Salentiny</a:t>
            </a:r>
            <a:endParaRPr sz="3200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Jeffery Schafer</a:t>
            </a:r>
            <a:endParaRPr sz="3200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Jordan Torres</a:t>
            </a:r>
            <a:endParaRPr sz="3200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00175" y="301075"/>
            <a:ext cx="9635825" cy="13732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Case 6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 u="sng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Pharmacists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Patient Prescriptions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Filling prescriptions and updating inventory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Pharmacological Inventory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Purchasing new stock.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Maintaining current stock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06700" y="307100"/>
            <a:ext cx="9622750" cy="20217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Case 7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 u="sng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Facility Staff</a:t>
            </a: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            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  Rooms that need Clearning 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Retrieve Equipment Move Requests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Find Equipment Location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00175" y="301075"/>
            <a:ext cx="9635825" cy="13732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Case 8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 u="sng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Auditors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Billing Audit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Able to see hospital expenses and review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  purchases.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Pharmacy Audit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Review of purchases of new medication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  along with quantities.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06700" y="307100"/>
            <a:ext cx="9622750" cy="20217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Case 9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 u="sng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Receptionists</a:t>
            </a:r>
            <a:endParaRPr sz="4266" u="sng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Patient Scheduling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Approves schedule changes/requests.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Can delete appointments if necessary.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Registering Payment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Can pass payment onto billing section.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ER diagram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00" y="1018150"/>
            <a:ext cx="9572375" cy="6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Schema diagram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05275" y="1823175"/>
            <a:ext cx="8321850" cy="17649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Remember 60-90 seconds worth of bull shit per slide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17600"/>
            <a:ext cx="9653375" cy="62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Our implementation methods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Web-based EMRKS.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methods used: 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Debian 5/Linux 2.6.28 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MySQL 5.0.75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PHP 5.2.6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Subversion 1.5.4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Xcode/gedit/notepad/Dreamweaver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Photoshop CS3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Our implementation methods (cont'd)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01775" y="1823250"/>
            <a:ext cx="9632625" cy="59312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Authentication method: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Username is hashed using MD5.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○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prevents simple username lookups. 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 is an MD5 hash with salts.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○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This increases the attack time required.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1600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mysql&gt; select username,password from users;</a:t>
            </a:r>
            <a:b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+-----------------------------------------------+----------------------------------------------------------------------+</a:t>
            </a:r>
            <a:b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| username                                         | password                                                                        |</a:t>
            </a:r>
            <a:b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+-----------------------------------------------+----------------------------------------------------------------------+</a:t>
            </a:r>
            <a:b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| b39024efbc6de61976f585c8421c6bba | 83bb4a7b1c3e3fd184a2eab9af5b33c68dc5b0a1b810fe9fa | </a:t>
            </a:r>
            <a:b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| 098f6bcd4621d373cade4e832627b4f6 | 3a67c3d12a1023b3d7f5e6b6e6b4e6c61d0b62d45546581a6 | </a:t>
            </a:r>
            <a:b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| c7622c1e0f716dc3b121bc1db7b6cb4e | f8cc6b18643cc67ea29ac416a09d57318902770d62fde9957 | </a:t>
            </a:r>
            <a:endParaRPr sz="1600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  .</a:t>
            </a:r>
            <a:endParaRPr sz="1600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  .</a:t>
            </a:r>
            <a:endParaRPr sz="1600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  .</a:t>
            </a:r>
            <a:br>
              <a:rPr lang="en-US" sz="16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01400" y="301275"/>
            <a:ext cx="9620800" cy="99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Our implementation methods (cont'd)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The average screen layout pattern: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(Name of user-action).php file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&lt;includes.php&gt; -- Security/session check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  &lt;database.php&gt; -- Maintains database connections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&lt;header.php&gt; -- Primary theme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&lt;body_start.php&gt; -- Secondary theme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  Program, display, and db query code go here.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&lt;body_end.php&gt; -- End secondary theme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&lt;footer.php&gt; -- End primary theme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Difficulties &amp; solutions encountered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01775" y="1823250"/>
            <a:ext cx="9632625" cy="55585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Subversion/Google Docs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○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Allowed virtually seamless collaboration 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Size of project/time requirement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○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Meet-up times were difficult 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Lack of graphical skills/experience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 length/strength policy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○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Currently, no enforcement 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Stricter privacy mechanisms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○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Any doctor can see any patient if ID is known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Familiarity with medical procedures/facilities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○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Lack of "insider experience" or reference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What EMRKS is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04800" y="1828800"/>
            <a:ext cx="9622825" cy="55550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EMRKS is an electronic record system to maintain information about patients in an easy to use format online.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Allows authorized users to access their own files via web, pda, or other easy access methods. 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Char char="●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A paperless system which provides portability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298800" y="1826275"/>
            <a:ext cx="9622825" cy="56022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 Demonstrate typical usage for: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Physician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Accountant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Patient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**While there is much more functionality and more users for the system due to time constraints we will show you basic usage**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b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EMRKS features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AutoNum type="arabicPeriod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Secure login screen so content is not available to everyone.</a:t>
            </a:r>
            <a:b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AutoNum type="arabicPeriod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 checks on data so unauthorized access is prohibited.</a:t>
            </a:r>
            <a:b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AutoNum type="arabicPeriod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use system with functionality for each different user type.</a:t>
            </a:r>
            <a:b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AutoNum type="arabicPeriod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maintain as new updates are not difficult to make.</a:t>
            </a:r>
            <a:b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ts val="2667"/>
              <a:buAutoNum type="arabicPeriod"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Collaborated data into easy viewing for users.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EMRKS features (cont'd)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6.   </a:t>
            </a:r>
            <a:r>
              <a:rPr b="1"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Access time</a:t>
            </a: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 is lessened due to centralized access of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  records.  This saves on doctor, patient, and other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  faculty staff access times.</a:t>
            </a:r>
            <a:b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7.   </a:t>
            </a:r>
            <a:r>
              <a:rPr b="1"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Accidental loss</a:t>
            </a: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 including fires, misplacement, and theft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  are minimized due to online backup and storage of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  paper-less files.  It means more worry-free storage.</a:t>
            </a:r>
            <a:b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8.   </a:t>
            </a:r>
            <a:r>
              <a:rPr b="1"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Money is saved</a:t>
            </a: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 due to decreased access time of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  records and reduced paper waste</a:t>
            </a:r>
            <a:b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9.   Other than the initial cost of startup,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</a:t>
            </a:r>
            <a:r>
              <a:rPr b="1"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maintenance should be cheap</a:t>
            </a: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case 1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06750" y="1858450"/>
            <a:ext cx="9549600" cy="43270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Access to EMRKS 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Able to view patients history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  * Date visit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Attenting physician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 Attending nurse, etc. 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Enter patients visit details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  * Date visit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 Comments, etc.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11"/>
          <p:cNvSpPr txBox="1"/>
          <p:nvPr/>
        </p:nvSpPr>
        <p:spPr>
          <a:xfrm>
            <a:off x="3048000" y="914400"/>
            <a:ext cx="3594400" cy="101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333" u="sng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Physicians</a:t>
            </a:r>
            <a:endParaRPr b="1" i="1" sz="5333" u="sng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case 2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06975" y="1824650"/>
            <a:ext cx="9732500" cy="56022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  Access to EMRKS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View  his/hers info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  * Phone number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  * Email address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  View his/hers medical history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Schedule/update an appointment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  View Billing information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Specific dates of billing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Total cost/paid to facility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3352800" y="914400"/>
            <a:ext cx="2891950" cy="934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333" u="sng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Patients</a:t>
            </a:r>
            <a:endParaRPr b="1" i="1" sz="5333" u="sng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06825" y="307050"/>
            <a:ext cx="9622500" cy="13587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case 3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            </a:t>
            </a:r>
            <a:r>
              <a:rPr b="1" i="1" lang="en-US" sz="4266" u="sng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Accountant</a:t>
            </a:r>
            <a:r>
              <a:rPr b="0" i="0" lang="en-US" sz="4266" u="sng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4266" u="sng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06400" y="1828800"/>
            <a:ext cx="9411725" cy="51771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    Access to EMRKS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Access to billing reports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  * Date of charge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  * Amount billed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  * Amount charged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Payment processing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    * Make payment on multiple bills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Include comments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Verify account balances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06825" y="307050"/>
            <a:ext cx="9622500" cy="13461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case 4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             </a:t>
            </a:r>
            <a:r>
              <a:rPr b="1" i="1" lang="en-US" sz="4266" u="sng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Support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    Can deal with appointments: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Make new appointment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Reschedule old appointment   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* Delete an appointment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06700" y="307100"/>
            <a:ext cx="9622750" cy="13732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Case 5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                </a:t>
            </a:r>
            <a:r>
              <a:rPr lang="en-US" sz="4266" u="sng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Nurses</a:t>
            </a:r>
            <a:endParaRPr sz="42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  Patients Record Retrieval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*    Patient Visitation Detail Submission</a:t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DEDED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ity">
      <a:dk1>
        <a:srgbClr val="0D334A"/>
      </a:dk1>
      <a:lt1>
        <a:srgbClr val="DEDEDE"/>
      </a:lt1>
      <a:dk2>
        <a:srgbClr val="000000"/>
      </a:dk2>
      <a:lt2>
        <a:srgbClr val="FFFFFF"/>
      </a:lt2>
      <a:accent1>
        <a:srgbClr val="333333"/>
      </a:accent1>
      <a:accent2>
        <a:srgbClr val="114463"/>
      </a:accent2>
      <a:accent3>
        <a:srgbClr val="416982"/>
      </a:accent3>
      <a:accent4>
        <a:srgbClr val="708FA1"/>
      </a:accent4>
      <a:accent5>
        <a:srgbClr val="A0B4C1"/>
      </a:accent5>
      <a:accent6>
        <a:srgbClr val="CFDAE0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