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392"/>
    <p:restoredTop sz="94696"/>
  </p:normalViewPr>
  <p:slideViewPr>
    <p:cSldViewPr snapToGrid="0" snapToObjects="1">
      <p:cViewPr varScale="1">
        <p:scale>
          <a:sx n="67" d="100"/>
          <a:sy n="67" d="100"/>
        </p:scale>
        <p:origin x="184" y="7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4/26/19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0" y="1380068"/>
            <a:ext cx="8025350" cy="2616199"/>
          </a:xfrm>
        </p:spPr>
        <p:txBody>
          <a:bodyPr/>
          <a:lstStyle/>
          <a:p>
            <a:pPr algn="ctr"/>
            <a:r>
              <a:rPr lang="en-US" dirty="0" smtClean="0"/>
              <a:t>Terminal App-</a:t>
            </a:r>
            <a:br>
              <a:rPr lang="en-US" dirty="0" smtClean="0"/>
            </a:br>
            <a:r>
              <a:rPr lang="en-US" i="1" dirty="0" smtClean="0"/>
              <a:t>Political Profiler</a:t>
            </a:r>
            <a:endParaRPr lang="en-US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Presented by Jordan </a:t>
            </a:r>
            <a:r>
              <a:rPr lang="en-US" dirty="0" err="1" smtClean="0"/>
              <a:t>Fasso</a:t>
            </a:r>
            <a:r>
              <a:rPr lang="en-US" dirty="0" smtClean="0"/>
              <a:t> and Nathan </a:t>
            </a:r>
            <a:r>
              <a:rPr lang="en-US" dirty="0" err="1" smtClean="0"/>
              <a:t>Pallett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032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Demonstration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564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0520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6862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2</TotalTime>
  <Words>12</Words>
  <Application>Microsoft Macintosh PowerPoint</Application>
  <PresentationFormat>Widescreen</PresentationFormat>
  <Paragraphs>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Corbel</vt:lpstr>
      <vt:lpstr>Parallax</vt:lpstr>
      <vt:lpstr>Terminal App- Political Profiler</vt:lpstr>
      <vt:lpstr>Demonstration</vt:lpstr>
      <vt:lpstr>Discussion</vt:lpstr>
      <vt:lpstr>Questions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Terminal App- Political Profiler</dc:title>
  <dc:creator>Microsoft Office User</dc:creator>
  <cp:lastModifiedBy>Microsoft Office User</cp:lastModifiedBy>
  <cp:revision>1</cp:revision>
  <dcterms:created xsi:type="dcterms:W3CDTF">2019-04-25T21:58:22Z</dcterms:created>
  <dcterms:modified xsi:type="dcterms:W3CDTF">2019-04-25T22:00:25Z</dcterms:modified>
</cp:coreProperties>
</file>