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2" r:id="rId2"/>
    <p:sldId id="305" r:id="rId3"/>
    <p:sldId id="307" r:id="rId4"/>
    <p:sldId id="306" r:id="rId5"/>
    <p:sldId id="308" r:id="rId6"/>
    <p:sldId id="309" r:id="rId7"/>
    <p:sldId id="310" r:id="rId8"/>
    <p:sldId id="311" r:id="rId9"/>
    <p:sldId id="312" r:id="rId10"/>
    <p:sldId id="303" r:id="rId11"/>
    <p:sldId id="313" r:id="rId12"/>
    <p:sldId id="314" r:id="rId13"/>
    <p:sldId id="315" r:id="rId14"/>
    <p:sldId id="317" r:id="rId15"/>
    <p:sldId id="316" r:id="rId16"/>
    <p:sldId id="319" r:id="rId17"/>
    <p:sldId id="320" r:id="rId18"/>
    <p:sldId id="321" r:id="rId19"/>
    <p:sldId id="323" r:id="rId20"/>
    <p:sldId id="324" r:id="rId21"/>
    <p:sldId id="318" r:id="rId22"/>
    <p:sldId id="290" r:id="rId23"/>
    <p:sldId id="259" r:id="rId24"/>
    <p:sldId id="260" r:id="rId25"/>
    <p:sldId id="326" r:id="rId26"/>
    <p:sldId id="325" r:id="rId27"/>
    <p:sldId id="327" r:id="rId28"/>
    <p:sldId id="328" r:id="rId29"/>
    <p:sldId id="329" r:id="rId30"/>
    <p:sldId id="332" r:id="rId31"/>
    <p:sldId id="331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ang Basharizz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1" autoAdjust="0"/>
    <p:restoredTop sz="96357" autoAdjust="0"/>
  </p:normalViewPr>
  <p:slideViewPr>
    <p:cSldViewPr snapToGrid="0">
      <p:cViewPr>
        <p:scale>
          <a:sx n="106" d="100"/>
          <a:sy n="106" d="100"/>
        </p:scale>
        <p:origin x="-8" y="-232"/>
      </p:cViewPr>
      <p:guideLst>
        <p:guide pos="3817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24B08B-E32C-6AAD-0D9F-A7956FF12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47549-344B-DF02-4596-AF24142C08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056DD25-7820-6B4B-9477-BCF188CB453B}" type="datetimeFigureOut">
              <a:rPr lang="en-ID"/>
              <a:pPr>
                <a:defRPr/>
              </a:pPr>
              <a:t>08/06/22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B929F5-D54F-565C-7B7B-8E5EDDF89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5ABF487-44B4-25E1-6D5D-8A95FCDEB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938D-EA16-F690-C5D2-F24D8C5CFF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AAAA-6FDE-A489-4E5F-EDEAD419E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FB5FF1E-D295-1B47-BE07-C41CCC56B5E4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95A309-E5A4-9FEE-9644-33FCC5B3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BC5D113-DAF5-4EB4-8391-8B28CB99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91520DC-7D9B-CF86-DEDF-45FC5F946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35A-02D9-8E48-BD4D-E2B073AB0B0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44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95A309-E5A4-9FEE-9644-33FCC5B3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BC5D113-DAF5-4EB4-8391-8B28CB99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91520DC-7D9B-CF86-DEDF-45FC5F946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35A-02D9-8E48-BD4D-E2B073AB0B0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95A309-E5A4-9FEE-9644-33FCC5B3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BC5D113-DAF5-4EB4-8391-8B28CB99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91520DC-7D9B-CF86-DEDF-45FC5F946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35A-02D9-8E48-BD4D-E2B073AB0B0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9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95F57C2-BE44-C03E-769C-EF5F9D9DB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47F60D2-0A13-3410-B4D9-FA39994F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82FB528-C69B-D821-9BD0-C72B2263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33F5D5-6F88-E04C-96E7-9E34440D703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0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95F57C2-BE44-C03E-769C-EF5F9D9DB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47F60D2-0A13-3410-B4D9-FA39994F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82FB528-C69B-D821-9BD0-C72B2263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33F5D5-6F88-E04C-96E7-9E34440D703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9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95F57C2-BE44-C03E-769C-EF5F9D9DB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47F60D2-0A13-3410-B4D9-FA39994F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82FB528-C69B-D821-9BD0-C72B2263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33F5D5-6F88-E04C-96E7-9E34440D703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5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95F57C2-BE44-C03E-769C-EF5F9D9DB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47F60D2-0A13-3410-B4D9-FA39994F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82FB528-C69B-D821-9BD0-C72B2263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33F5D5-6F88-E04C-96E7-9E34440D703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2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95A309-E5A4-9FEE-9644-33FCC5B3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BC5D113-DAF5-4EB4-8391-8B28CB99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91520DC-7D9B-CF86-DEDF-45FC5F946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35A-02D9-8E48-BD4D-E2B073AB0B0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3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95A309-E5A4-9FEE-9644-33FCC5B3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BC5D113-DAF5-4EB4-8391-8B28CB99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91520DC-7D9B-CF86-DEDF-45FC5F946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35A-02D9-8E48-BD4D-E2B073AB0B0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2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95A309-E5A4-9FEE-9644-33FCC5B3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BC5D113-DAF5-4EB4-8391-8B28CB99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D" altLang="es-MX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91520DC-7D9B-CF86-DEDF-45FC5F946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35A-02D9-8E48-BD4D-E2B073AB0B08}" type="slidenum">
              <a:rPr lang="en-ID" altLang="es-MX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ID" altLang="es-MX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3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3" y="304800"/>
            <a:ext cx="8105775" cy="110580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2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23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D486F9B-A5B4-BB29-EE04-88C81B21A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  <a:endParaRPr lang="en-ID" altLang="es-MX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40B3D49-EA93-7791-5F2D-FFDC70B45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  <a:endParaRPr lang="en-ID" alt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C5D7-A068-F7D5-D64A-4FF83C83A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41E158-19D8-5041-B533-671DFB3E90D9}" type="datetimeFigureOut">
              <a:rPr lang="en-ID"/>
              <a:pPr>
                <a:defRPr/>
              </a:pPr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D193-113D-E311-186B-EFD54611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2690-F239-428B-6F7C-1750130FB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E6F5A7-C0FA-594D-A857-CEBEF4824023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boto Slab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5F78-819E-FAF5-3D76-C432994D9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0638" y="585788"/>
            <a:ext cx="8105775" cy="1106488"/>
          </a:xfrm>
        </p:spPr>
        <p:txBody>
          <a:bodyPr>
            <a:normAutofit fontScale="90000"/>
          </a:bodyPr>
          <a:lstStyle/>
          <a:p>
            <a:r>
              <a:rPr lang="es-MX" b="0" dirty="0"/>
              <a:t>Predicción de precios habitacionales</a:t>
            </a:r>
            <a:br>
              <a:rPr lang="es-MX" dirty="0"/>
            </a:br>
            <a:r>
              <a:rPr lang="es-MX" b="0" dirty="0"/>
              <a:t>usando  Árboles Aditivos de Regresión</a:t>
            </a:r>
            <a:br>
              <a:rPr lang="es-MX" dirty="0"/>
            </a:br>
            <a:r>
              <a:rPr lang="es-MX" b="0" dirty="0"/>
              <a:t>Bayesianos 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6E0BB7E-77A7-DFFB-6301-B66E32D36778}"/>
              </a:ext>
            </a:extLst>
          </p:cNvPr>
          <p:cNvSpPr>
            <a:spLocks/>
          </p:cNvSpPr>
          <p:nvPr/>
        </p:nvSpPr>
        <p:spPr bwMode="auto">
          <a:xfrm>
            <a:off x="1085508" y="2374900"/>
            <a:ext cx="4035425" cy="4484688"/>
          </a:xfrm>
          <a:custGeom>
            <a:avLst/>
            <a:gdLst/>
            <a:ahLst/>
            <a:cxnLst/>
            <a:rect l="0" t="0" r="r" b="b"/>
            <a:pathLst>
              <a:path w="4099560" h="4555807">
                <a:moveTo>
                  <a:pt x="4099560" y="2041208"/>
                </a:moveTo>
                <a:cubicBezTo>
                  <a:pt x="4099560" y="2041208"/>
                  <a:pt x="3996690" y="2125980"/>
                  <a:pt x="3823335" y="2250758"/>
                </a:cubicBezTo>
                <a:cubicBezTo>
                  <a:pt x="3779520" y="2282190"/>
                  <a:pt x="3731895" y="2316480"/>
                  <a:pt x="3675698" y="2349818"/>
                </a:cubicBezTo>
                <a:cubicBezTo>
                  <a:pt x="3619500" y="2383155"/>
                  <a:pt x="3554730" y="2415540"/>
                  <a:pt x="3478530" y="2436495"/>
                </a:cubicBezTo>
                <a:cubicBezTo>
                  <a:pt x="3440430" y="2446972"/>
                  <a:pt x="3399473" y="2453640"/>
                  <a:pt x="3358515" y="2456497"/>
                </a:cubicBezTo>
                <a:cubicBezTo>
                  <a:pt x="3317558" y="2459355"/>
                  <a:pt x="3276600" y="2459355"/>
                  <a:pt x="3235643" y="2456497"/>
                </a:cubicBezTo>
                <a:cubicBezTo>
                  <a:pt x="3154680" y="2450783"/>
                  <a:pt x="3075623" y="2437447"/>
                  <a:pt x="2998470" y="2428875"/>
                </a:cubicBezTo>
                <a:cubicBezTo>
                  <a:pt x="2846070" y="2410778"/>
                  <a:pt x="2700338" y="2410778"/>
                  <a:pt x="2573655" y="2436495"/>
                </a:cubicBezTo>
                <a:cubicBezTo>
                  <a:pt x="2566035" y="2437447"/>
                  <a:pt x="2557463" y="2439353"/>
                  <a:pt x="2549843" y="2441258"/>
                </a:cubicBezTo>
                <a:cubicBezTo>
                  <a:pt x="2542223" y="2443163"/>
                  <a:pt x="2534603" y="2445068"/>
                  <a:pt x="2526983" y="2446972"/>
                </a:cubicBezTo>
                <a:cubicBezTo>
                  <a:pt x="2511743" y="2451735"/>
                  <a:pt x="2496503" y="2454593"/>
                  <a:pt x="2482215" y="2460308"/>
                </a:cubicBezTo>
                <a:cubicBezTo>
                  <a:pt x="2452688" y="2468880"/>
                  <a:pt x="2426018" y="2480310"/>
                  <a:pt x="2399348" y="2491740"/>
                </a:cubicBezTo>
                <a:cubicBezTo>
                  <a:pt x="2346960" y="2516505"/>
                  <a:pt x="2301240" y="2545080"/>
                  <a:pt x="2262188" y="2575560"/>
                </a:cubicBezTo>
                <a:cubicBezTo>
                  <a:pt x="2262188" y="2575560"/>
                  <a:pt x="2262188" y="2575560"/>
                  <a:pt x="2262188" y="2575560"/>
                </a:cubicBezTo>
                <a:cubicBezTo>
                  <a:pt x="2241233" y="2607945"/>
                  <a:pt x="2221230" y="2642235"/>
                  <a:pt x="2203133" y="2677478"/>
                </a:cubicBezTo>
                <a:cubicBezTo>
                  <a:pt x="2189798" y="2704147"/>
                  <a:pt x="2177415" y="2730818"/>
                  <a:pt x="2165985" y="2758440"/>
                </a:cubicBezTo>
                <a:cubicBezTo>
                  <a:pt x="2165985" y="2765108"/>
                  <a:pt x="2164080" y="2772728"/>
                  <a:pt x="2161223" y="2778443"/>
                </a:cubicBezTo>
                <a:cubicBezTo>
                  <a:pt x="2159318" y="2783205"/>
                  <a:pt x="2156460" y="2787968"/>
                  <a:pt x="2152650" y="2791778"/>
                </a:cubicBezTo>
                <a:cubicBezTo>
                  <a:pt x="2122170" y="2871788"/>
                  <a:pt x="2100263" y="2953703"/>
                  <a:pt x="2085975" y="3034665"/>
                </a:cubicBezTo>
                <a:cubicBezTo>
                  <a:pt x="2065020" y="3155633"/>
                  <a:pt x="2060258" y="3275647"/>
                  <a:pt x="2066925" y="3390900"/>
                </a:cubicBezTo>
                <a:cubicBezTo>
                  <a:pt x="2073592" y="3505200"/>
                  <a:pt x="2091690" y="3614738"/>
                  <a:pt x="2114550" y="3715703"/>
                </a:cubicBezTo>
                <a:cubicBezTo>
                  <a:pt x="2137410" y="3816668"/>
                  <a:pt x="2165985" y="3910013"/>
                  <a:pt x="2195513" y="3994785"/>
                </a:cubicBezTo>
                <a:cubicBezTo>
                  <a:pt x="2214563" y="4050030"/>
                  <a:pt x="2233613" y="4102418"/>
                  <a:pt x="2249805" y="4150995"/>
                </a:cubicBezTo>
                <a:cubicBezTo>
                  <a:pt x="2250758" y="4152900"/>
                  <a:pt x="2251710" y="4154805"/>
                  <a:pt x="2252663" y="4157663"/>
                </a:cubicBezTo>
                <a:cubicBezTo>
                  <a:pt x="2306003" y="4290060"/>
                  <a:pt x="2356485" y="4422458"/>
                  <a:pt x="2406968" y="4555808"/>
                </a:cubicBezTo>
                <a:lnTo>
                  <a:pt x="1535430" y="4555808"/>
                </a:lnTo>
                <a:cubicBezTo>
                  <a:pt x="1559242" y="4465320"/>
                  <a:pt x="1582103" y="4374833"/>
                  <a:pt x="1602105" y="4283393"/>
                </a:cubicBezTo>
                <a:cubicBezTo>
                  <a:pt x="1614488" y="4229100"/>
                  <a:pt x="1624965" y="4173855"/>
                  <a:pt x="1634490" y="4118610"/>
                </a:cubicBezTo>
                <a:cubicBezTo>
                  <a:pt x="1637348" y="4104322"/>
                  <a:pt x="1639253" y="4090035"/>
                  <a:pt x="1641158" y="4074795"/>
                </a:cubicBezTo>
                <a:cubicBezTo>
                  <a:pt x="1642110" y="4067175"/>
                  <a:pt x="1643063" y="4060508"/>
                  <a:pt x="1644015" y="4052888"/>
                </a:cubicBezTo>
                <a:cubicBezTo>
                  <a:pt x="1644015" y="4050030"/>
                  <a:pt x="1644967" y="4047172"/>
                  <a:pt x="1644967" y="4043363"/>
                </a:cubicBezTo>
                <a:cubicBezTo>
                  <a:pt x="1648778" y="4016693"/>
                  <a:pt x="1651635" y="3989070"/>
                  <a:pt x="1654492" y="3962400"/>
                </a:cubicBezTo>
                <a:cubicBezTo>
                  <a:pt x="1664970" y="3850958"/>
                  <a:pt x="1666875" y="3738563"/>
                  <a:pt x="1656398" y="3627120"/>
                </a:cubicBezTo>
                <a:cubicBezTo>
                  <a:pt x="1655445" y="3613785"/>
                  <a:pt x="1653540" y="3600450"/>
                  <a:pt x="1651635" y="3587115"/>
                </a:cubicBezTo>
                <a:cubicBezTo>
                  <a:pt x="1651635" y="3586163"/>
                  <a:pt x="1650683" y="3582353"/>
                  <a:pt x="1650683" y="3580447"/>
                </a:cubicBezTo>
                <a:cubicBezTo>
                  <a:pt x="1650683" y="3579495"/>
                  <a:pt x="1650683" y="3578543"/>
                  <a:pt x="1650683" y="3578543"/>
                </a:cubicBezTo>
                <a:cubicBezTo>
                  <a:pt x="1649730" y="3572828"/>
                  <a:pt x="1648778" y="3566160"/>
                  <a:pt x="1647825" y="3560445"/>
                </a:cubicBezTo>
                <a:cubicBezTo>
                  <a:pt x="1644015" y="3532822"/>
                  <a:pt x="1639253" y="3505200"/>
                  <a:pt x="1633538" y="3478530"/>
                </a:cubicBezTo>
                <a:cubicBezTo>
                  <a:pt x="1623060" y="3425190"/>
                  <a:pt x="1610678" y="3371850"/>
                  <a:pt x="1598295" y="3318510"/>
                </a:cubicBezTo>
                <a:cubicBezTo>
                  <a:pt x="1586865" y="3271838"/>
                  <a:pt x="1575435" y="3226118"/>
                  <a:pt x="1564958" y="3179445"/>
                </a:cubicBezTo>
                <a:cubicBezTo>
                  <a:pt x="1546860" y="3149918"/>
                  <a:pt x="1526858" y="3121343"/>
                  <a:pt x="1504950" y="3092768"/>
                </a:cubicBezTo>
                <a:cubicBezTo>
                  <a:pt x="1482090" y="3063240"/>
                  <a:pt x="1457325" y="3034665"/>
                  <a:pt x="1431608" y="3006090"/>
                </a:cubicBezTo>
                <a:cubicBezTo>
                  <a:pt x="1373505" y="2974658"/>
                  <a:pt x="1309688" y="2941320"/>
                  <a:pt x="1241108" y="2906078"/>
                </a:cubicBezTo>
                <a:cubicBezTo>
                  <a:pt x="1140143" y="2854643"/>
                  <a:pt x="1028700" y="2803208"/>
                  <a:pt x="910590" y="2756535"/>
                </a:cubicBezTo>
                <a:cubicBezTo>
                  <a:pt x="851535" y="2733675"/>
                  <a:pt x="792480" y="2714625"/>
                  <a:pt x="735330" y="2698433"/>
                </a:cubicBezTo>
                <a:cubicBezTo>
                  <a:pt x="678180" y="2681288"/>
                  <a:pt x="621982" y="2669858"/>
                  <a:pt x="567690" y="2659380"/>
                </a:cubicBezTo>
                <a:cubicBezTo>
                  <a:pt x="554355" y="2656522"/>
                  <a:pt x="541020" y="2654618"/>
                  <a:pt x="527685" y="2652713"/>
                </a:cubicBezTo>
                <a:cubicBezTo>
                  <a:pt x="514350" y="2649855"/>
                  <a:pt x="501015" y="2648903"/>
                  <a:pt x="488632" y="2646997"/>
                </a:cubicBezTo>
                <a:cubicBezTo>
                  <a:pt x="462915" y="2643188"/>
                  <a:pt x="437198" y="2641283"/>
                  <a:pt x="413385" y="2639378"/>
                </a:cubicBezTo>
                <a:cubicBezTo>
                  <a:pt x="401003" y="2638425"/>
                  <a:pt x="389573" y="2638425"/>
                  <a:pt x="377190" y="2637472"/>
                </a:cubicBezTo>
                <a:cubicBezTo>
                  <a:pt x="365760" y="2637472"/>
                  <a:pt x="353378" y="2635568"/>
                  <a:pt x="341948" y="2635568"/>
                </a:cubicBezTo>
                <a:cubicBezTo>
                  <a:pt x="330518" y="2635568"/>
                  <a:pt x="319088" y="2635568"/>
                  <a:pt x="308610" y="2635568"/>
                </a:cubicBezTo>
                <a:cubicBezTo>
                  <a:pt x="302895" y="2635568"/>
                  <a:pt x="297180" y="2635568"/>
                  <a:pt x="292418" y="2635568"/>
                </a:cubicBezTo>
                <a:cubicBezTo>
                  <a:pt x="286703" y="2635568"/>
                  <a:pt x="281940" y="2635568"/>
                  <a:pt x="276225" y="2636520"/>
                </a:cubicBezTo>
                <a:cubicBezTo>
                  <a:pt x="255270" y="2637472"/>
                  <a:pt x="234315" y="2637472"/>
                  <a:pt x="216218" y="2640330"/>
                </a:cubicBezTo>
                <a:cubicBezTo>
                  <a:pt x="197168" y="2642235"/>
                  <a:pt x="179070" y="2643188"/>
                  <a:pt x="161925" y="2646045"/>
                </a:cubicBezTo>
                <a:cubicBezTo>
                  <a:pt x="144780" y="2648903"/>
                  <a:pt x="128588" y="2650808"/>
                  <a:pt x="114300" y="2652713"/>
                </a:cubicBezTo>
                <a:cubicBezTo>
                  <a:pt x="100013" y="2655570"/>
                  <a:pt x="86677" y="2658428"/>
                  <a:pt x="74295" y="2660333"/>
                </a:cubicBezTo>
                <a:cubicBezTo>
                  <a:pt x="68580" y="2661285"/>
                  <a:pt x="62865" y="2662238"/>
                  <a:pt x="57150" y="2663190"/>
                </a:cubicBezTo>
                <a:cubicBezTo>
                  <a:pt x="52388" y="2665095"/>
                  <a:pt x="46673" y="2666047"/>
                  <a:pt x="42863" y="2667000"/>
                </a:cubicBezTo>
                <a:cubicBezTo>
                  <a:pt x="33338" y="2668905"/>
                  <a:pt x="25718" y="2671763"/>
                  <a:pt x="19050" y="2672715"/>
                </a:cubicBezTo>
                <a:cubicBezTo>
                  <a:pt x="6668" y="2675572"/>
                  <a:pt x="0" y="2677478"/>
                  <a:pt x="0" y="2677478"/>
                </a:cubicBezTo>
                <a:cubicBezTo>
                  <a:pt x="0" y="2677478"/>
                  <a:pt x="5715" y="2673668"/>
                  <a:pt x="16193" y="2666047"/>
                </a:cubicBezTo>
                <a:cubicBezTo>
                  <a:pt x="21908" y="2662238"/>
                  <a:pt x="28575" y="2657475"/>
                  <a:pt x="36195" y="2652713"/>
                </a:cubicBezTo>
                <a:cubicBezTo>
                  <a:pt x="40005" y="2649855"/>
                  <a:pt x="44768" y="2646997"/>
                  <a:pt x="49530" y="2644140"/>
                </a:cubicBezTo>
                <a:cubicBezTo>
                  <a:pt x="54293" y="2641283"/>
                  <a:pt x="59055" y="2638425"/>
                  <a:pt x="64770" y="2635568"/>
                </a:cubicBezTo>
                <a:cubicBezTo>
                  <a:pt x="75248" y="2628900"/>
                  <a:pt x="87630" y="2622233"/>
                  <a:pt x="100965" y="2614613"/>
                </a:cubicBezTo>
                <a:cubicBezTo>
                  <a:pt x="114300" y="2607945"/>
                  <a:pt x="129540" y="2600325"/>
                  <a:pt x="146685" y="2592705"/>
                </a:cubicBezTo>
                <a:cubicBezTo>
                  <a:pt x="162877" y="2585085"/>
                  <a:pt x="180975" y="2578418"/>
                  <a:pt x="200977" y="2570797"/>
                </a:cubicBezTo>
                <a:cubicBezTo>
                  <a:pt x="220027" y="2563178"/>
                  <a:pt x="240983" y="2557463"/>
                  <a:pt x="262890" y="2550795"/>
                </a:cubicBezTo>
                <a:cubicBezTo>
                  <a:pt x="268605" y="2548890"/>
                  <a:pt x="274320" y="2547938"/>
                  <a:pt x="280035" y="2546033"/>
                </a:cubicBezTo>
                <a:cubicBezTo>
                  <a:pt x="285750" y="2545080"/>
                  <a:pt x="291465" y="2543175"/>
                  <a:pt x="297180" y="2542222"/>
                </a:cubicBezTo>
                <a:cubicBezTo>
                  <a:pt x="308610" y="2539365"/>
                  <a:pt x="320993" y="2536508"/>
                  <a:pt x="333375" y="2533650"/>
                </a:cubicBezTo>
                <a:cubicBezTo>
                  <a:pt x="345757" y="2530793"/>
                  <a:pt x="358140" y="2529840"/>
                  <a:pt x="371475" y="2526983"/>
                </a:cubicBezTo>
                <a:cubicBezTo>
                  <a:pt x="384810" y="2525078"/>
                  <a:pt x="397193" y="2522220"/>
                  <a:pt x="411480" y="2521268"/>
                </a:cubicBezTo>
                <a:cubicBezTo>
                  <a:pt x="438150" y="2518410"/>
                  <a:pt x="466725" y="2515553"/>
                  <a:pt x="495300" y="2514600"/>
                </a:cubicBezTo>
                <a:cubicBezTo>
                  <a:pt x="509588" y="2514600"/>
                  <a:pt x="524828" y="2513647"/>
                  <a:pt x="539115" y="2513647"/>
                </a:cubicBezTo>
                <a:cubicBezTo>
                  <a:pt x="554355" y="2513647"/>
                  <a:pt x="569595" y="2514600"/>
                  <a:pt x="584835" y="2514600"/>
                </a:cubicBezTo>
                <a:cubicBezTo>
                  <a:pt x="645795" y="2517458"/>
                  <a:pt x="710565" y="2524125"/>
                  <a:pt x="775335" y="2538413"/>
                </a:cubicBezTo>
                <a:cubicBezTo>
                  <a:pt x="805815" y="2545080"/>
                  <a:pt x="837248" y="2552700"/>
                  <a:pt x="867728" y="2561272"/>
                </a:cubicBezTo>
                <a:cubicBezTo>
                  <a:pt x="821055" y="2529840"/>
                  <a:pt x="774382" y="2498408"/>
                  <a:pt x="729615" y="2466975"/>
                </a:cubicBezTo>
                <a:cubicBezTo>
                  <a:pt x="642938" y="2406968"/>
                  <a:pt x="561023" y="2346008"/>
                  <a:pt x="488632" y="2285047"/>
                </a:cubicBezTo>
                <a:cubicBezTo>
                  <a:pt x="415290" y="2223135"/>
                  <a:pt x="351473" y="2161222"/>
                  <a:pt x="298133" y="2100263"/>
                </a:cubicBezTo>
                <a:cubicBezTo>
                  <a:pt x="243840" y="2039303"/>
                  <a:pt x="200977" y="1980247"/>
                  <a:pt x="165735" y="1926908"/>
                </a:cubicBezTo>
                <a:cubicBezTo>
                  <a:pt x="130493" y="1873568"/>
                  <a:pt x="102870" y="1825943"/>
                  <a:pt x="80963" y="1787843"/>
                </a:cubicBezTo>
                <a:cubicBezTo>
                  <a:pt x="59055" y="1748790"/>
                  <a:pt x="43815" y="1718310"/>
                  <a:pt x="33338" y="1697355"/>
                </a:cubicBezTo>
                <a:cubicBezTo>
                  <a:pt x="23813" y="1677353"/>
                  <a:pt x="18098" y="1666875"/>
                  <a:pt x="17145" y="1665923"/>
                </a:cubicBezTo>
                <a:cubicBezTo>
                  <a:pt x="18098" y="1666875"/>
                  <a:pt x="25718" y="1676400"/>
                  <a:pt x="39052" y="1693545"/>
                </a:cubicBezTo>
                <a:cubicBezTo>
                  <a:pt x="53340" y="1711643"/>
                  <a:pt x="75248" y="1739265"/>
                  <a:pt x="102870" y="1772603"/>
                </a:cubicBezTo>
                <a:cubicBezTo>
                  <a:pt x="131445" y="1806893"/>
                  <a:pt x="165735" y="1847850"/>
                  <a:pt x="207645" y="1893570"/>
                </a:cubicBezTo>
                <a:cubicBezTo>
                  <a:pt x="249555" y="1939290"/>
                  <a:pt x="299085" y="1989772"/>
                  <a:pt x="357188" y="2039303"/>
                </a:cubicBezTo>
                <a:cubicBezTo>
                  <a:pt x="415290" y="2089785"/>
                  <a:pt x="482918" y="2140268"/>
                  <a:pt x="558165" y="2191703"/>
                </a:cubicBezTo>
                <a:cubicBezTo>
                  <a:pt x="633413" y="2242185"/>
                  <a:pt x="717232" y="2292668"/>
                  <a:pt x="806768" y="2345055"/>
                </a:cubicBezTo>
                <a:cubicBezTo>
                  <a:pt x="896303" y="2397443"/>
                  <a:pt x="991553" y="2451735"/>
                  <a:pt x="1089660" y="2512695"/>
                </a:cubicBezTo>
                <a:cubicBezTo>
                  <a:pt x="1187768" y="2573655"/>
                  <a:pt x="1287780" y="2642235"/>
                  <a:pt x="1383983" y="2723197"/>
                </a:cubicBezTo>
                <a:cubicBezTo>
                  <a:pt x="1424940" y="2757488"/>
                  <a:pt x="1464945" y="2794635"/>
                  <a:pt x="1502093" y="2832735"/>
                </a:cubicBezTo>
                <a:cubicBezTo>
                  <a:pt x="1485900" y="2672715"/>
                  <a:pt x="1488758" y="2512695"/>
                  <a:pt x="1510665" y="2352675"/>
                </a:cubicBezTo>
                <a:cubicBezTo>
                  <a:pt x="1527810" y="2227897"/>
                  <a:pt x="1557338" y="2105025"/>
                  <a:pt x="1597342" y="1985962"/>
                </a:cubicBezTo>
                <a:cubicBezTo>
                  <a:pt x="1598295" y="1981200"/>
                  <a:pt x="1599248" y="1976437"/>
                  <a:pt x="1600200" y="1971675"/>
                </a:cubicBezTo>
                <a:cubicBezTo>
                  <a:pt x="1572578" y="1851660"/>
                  <a:pt x="1542098" y="1734503"/>
                  <a:pt x="1507808" y="1624965"/>
                </a:cubicBezTo>
                <a:cubicBezTo>
                  <a:pt x="1471613" y="1510665"/>
                  <a:pt x="1431608" y="1403033"/>
                  <a:pt x="1384935" y="1303020"/>
                </a:cubicBezTo>
                <a:cubicBezTo>
                  <a:pt x="1374458" y="1278255"/>
                  <a:pt x="1361123" y="1253490"/>
                  <a:pt x="1349693" y="1230630"/>
                </a:cubicBezTo>
                <a:cubicBezTo>
                  <a:pt x="1343978" y="1218248"/>
                  <a:pt x="1338263" y="1206818"/>
                  <a:pt x="1331595" y="1195387"/>
                </a:cubicBezTo>
                <a:cubicBezTo>
                  <a:pt x="1324928" y="1183958"/>
                  <a:pt x="1318260" y="1172528"/>
                  <a:pt x="1312545" y="1161098"/>
                </a:cubicBezTo>
                <a:cubicBezTo>
                  <a:pt x="1287780" y="1115378"/>
                  <a:pt x="1261110" y="1072515"/>
                  <a:pt x="1233488" y="1031557"/>
                </a:cubicBezTo>
                <a:cubicBezTo>
                  <a:pt x="1179195" y="949643"/>
                  <a:pt x="1122998" y="875348"/>
                  <a:pt x="1070610" y="808673"/>
                </a:cubicBezTo>
                <a:cubicBezTo>
                  <a:pt x="965835" y="675323"/>
                  <a:pt x="871538" y="573405"/>
                  <a:pt x="805815" y="504825"/>
                </a:cubicBezTo>
                <a:cubicBezTo>
                  <a:pt x="772478" y="470535"/>
                  <a:pt x="745807" y="443865"/>
                  <a:pt x="728663" y="425767"/>
                </a:cubicBezTo>
                <a:cubicBezTo>
                  <a:pt x="711518" y="408623"/>
                  <a:pt x="701993" y="400050"/>
                  <a:pt x="701040" y="398145"/>
                </a:cubicBezTo>
                <a:cubicBezTo>
                  <a:pt x="701993" y="399098"/>
                  <a:pt x="713423" y="406717"/>
                  <a:pt x="733425" y="420053"/>
                </a:cubicBezTo>
                <a:cubicBezTo>
                  <a:pt x="754380" y="434340"/>
                  <a:pt x="784860" y="455295"/>
                  <a:pt x="823913" y="484823"/>
                </a:cubicBezTo>
                <a:cubicBezTo>
                  <a:pt x="901065" y="541973"/>
                  <a:pt x="1011555" y="629603"/>
                  <a:pt x="1135380" y="751523"/>
                </a:cubicBezTo>
                <a:cubicBezTo>
                  <a:pt x="1197293" y="812482"/>
                  <a:pt x="1263015" y="882015"/>
                  <a:pt x="1328738" y="962025"/>
                </a:cubicBezTo>
                <a:cubicBezTo>
                  <a:pt x="1361123" y="1002030"/>
                  <a:pt x="1394460" y="1044893"/>
                  <a:pt x="1424940" y="1091565"/>
                </a:cubicBezTo>
                <a:cubicBezTo>
                  <a:pt x="1432560" y="1102995"/>
                  <a:pt x="1440180" y="1114425"/>
                  <a:pt x="1448753" y="1126808"/>
                </a:cubicBezTo>
                <a:cubicBezTo>
                  <a:pt x="1456373" y="1138237"/>
                  <a:pt x="1463993" y="1150620"/>
                  <a:pt x="1470660" y="1163003"/>
                </a:cubicBezTo>
                <a:cubicBezTo>
                  <a:pt x="1485900" y="1187768"/>
                  <a:pt x="1501140" y="1212533"/>
                  <a:pt x="1514475" y="1238250"/>
                </a:cubicBezTo>
                <a:cubicBezTo>
                  <a:pt x="1571625" y="1341120"/>
                  <a:pt x="1621155" y="1453515"/>
                  <a:pt x="1664017" y="1573530"/>
                </a:cubicBezTo>
                <a:cubicBezTo>
                  <a:pt x="1669733" y="1589723"/>
                  <a:pt x="1675448" y="1605915"/>
                  <a:pt x="1681163" y="1622108"/>
                </a:cubicBezTo>
                <a:cubicBezTo>
                  <a:pt x="1713548" y="1439228"/>
                  <a:pt x="1763078" y="1266825"/>
                  <a:pt x="1823085" y="1110615"/>
                </a:cubicBezTo>
                <a:cubicBezTo>
                  <a:pt x="1918335" y="861060"/>
                  <a:pt x="2036445" y="652462"/>
                  <a:pt x="2148840" y="487680"/>
                </a:cubicBezTo>
                <a:cubicBezTo>
                  <a:pt x="2205038" y="404813"/>
                  <a:pt x="2259330" y="333375"/>
                  <a:pt x="2309813" y="272415"/>
                </a:cubicBezTo>
                <a:cubicBezTo>
                  <a:pt x="2334578" y="241935"/>
                  <a:pt x="2359343" y="214313"/>
                  <a:pt x="2381250" y="188595"/>
                </a:cubicBezTo>
                <a:cubicBezTo>
                  <a:pt x="2404110" y="163830"/>
                  <a:pt x="2425065" y="140970"/>
                  <a:pt x="2443163" y="120967"/>
                </a:cubicBezTo>
                <a:cubicBezTo>
                  <a:pt x="2481263" y="80963"/>
                  <a:pt x="2511743" y="50482"/>
                  <a:pt x="2532698" y="30480"/>
                </a:cubicBezTo>
                <a:cubicBezTo>
                  <a:pt x="2552700" y="11430"/>
                  <a:pt x="2563178" y="952"/>
                  <a:pt x="2564130" y="0"/>
                </a:cubicBezTo>
                <a:cubicBezTo>
                  <a:pt x="2563178" y="1905"/>
                  <a:pt x="2554605" y="14288"/>
                  <a:pt x="2539365" y="36195"/>
                </a:cubicBezTo>
                <a:cubicBezTo>
                  <a:pt x="2522220" y="60007"/>
                  <a:pt x="2499360" y="95250"/>
                  <a:pt x="2468880" y="140970"/>
                </a:cubicBezTo>
                <a:cubicBezTo>
                  <a:pt x="2454593" y="163830"/>
                  <a:pt x="2437448" y="189548"/>
                  <a:pt x="2420303" y="218123"/>
                </a:cubicBezTo>
                <a:cubicBezTo>
                  <a:pt x="2403158" y="246698"/>
                  <a:pt x="2384108" y="277178"/>
                  <a:pt x="2365058" y="310515"/>
                </a:cubicBezTo>
                <a:cubicBezTo>
                  <a:pt x="2326005" y="377190"/>
                  <a:pt x="2284095" y="454342"/>
                  <a:pt x="2241233" y="541020"/>
                </a:cubicBezTo>
                <a:cubicBezTo>
                  <a:pt x="2155508" y="714375"/>
                  <a:pt x="2065973" y="925830"/>
                  <a:pt x="1995488" y="1167765"/>
                </a:cubicBezTo>
                <a:cubicBezTo>
                  <a:pt x="1924050" y="1409700"/>
                  <a:pt x="1872615" y="1682115"/>
                  <a:pt x="1858328" y="1968818"/>
                </a:cubicBezTo>
                <a:cubicBezTo>
                  <a:pt x="1855470" y="2040255"/>
                  <a:pt x="1853565" y="2111693"/>
                  <a:pt x="1855470" y="2182178"/>
                </a:cubicBezTo>
                <a:cubicBezTo>
                  <a:pt x="1855470" y="2217420"/>
                  <a:pt x="1858328" y="2251710"/>
                  <a:pt x="1859280" y="2286000"/>
                </a:cubicBezTo>
                <a:cubicBezTo>
                  <a:pt x="1860233" y="2303145"/>
                  <a:pt x="1862138" y="2320290"/>
                  <a:pt x="1863090" y="2337435"/>
                </a:cubicBezTo>
                <a:cubicBezTo>
                  <a:pt x="1864042" y="2354580"/>
                  <a:pt x="1864995" y="2371725"/>
                  <a:pt x="1866900" y="2387918"/>
                </a:cubicBezTo>
                <a:cubicBezTo>
                  <a:pt x="1878330" y="2522220"/>
                  <a:pt x="1901190" y="2653665"/>
                  <a:pt x="1924050" y="2780347"/>
                </a:cubicBezTo>
                <a:cubicBezTo>
                  <a:pt x="1928813" y="2805113"/>
                  <a:pt x="1932623" y="2828925"/>
                  <a:pt x="1937385" y="2852738"/>
                </a:cubicBezTo>
                <a:cubicBezTo>
                  <a:pt x="1937385" y="2851785"/>
                  <a:pt x="1937385" y="2850833"/>
                  <a:pt x="1937385" y="2849880"/>
                </a:cubicBezTo>
                <a:cubicBezTo>
                  <a:pt x="1945958" y="2777490"/>
                  <a:pt x="1962150" y="2699385"/>
                  <a:pt x="1990725" y="2619375"/>
                </a:cubicBezTo>
                <a:cubicBezTo>
                  <a:pt x="1994535" y="2609850"/>
                  <a:pt x="1998345" y="2599372"/>
                  <a:pt x="2002155" y="2589847"/>
                </a:cubicBezTo>
                <a:cubicBezTo>
                  <a:pt x="2005965" y="2579370"/>
                  <a:pt x="2010728" y="2569845"/>
                  <a:pt x="2015490" y="2560320"/>
                </a:cubicBezTo>
                <a:cubicBezTo>
                  <a:pt x="2020253" y="2550795"/>
                  <a:pt x="2025015" y="2540318"/>
                  <a:pt x="2028825" y="2530793"/>
                </a:cubicBezTo>
                <a:cubicBezTo>
                  <a:pt x="2033588" y="2521268"/>
                  <a:pt x="2039303" y="2510790"/>
                  <a:pt x="2044065" y="2501265"/>
                </a:cubicBezTo>
                <a:cubicBezTo>
                  <a:pt x="2065973" y="2462213"/>
                  <a:pt x="2089785" y="2425065"/>
                  <a:pt x="2115503" y="2387918"/>
                </a:cubicBezTo>
                <a:cubicBezTo>
                  <a:pt x="2166938" y="2315528"/>
                  <a:pt x="2223135" y="2246947"/>
                  <a:pt x="2272665" y="2177415"/>
                </a:cubicBezTo>
                <a:cubicBezTo>
                  <a:pt x="2372678" y="2038350"/>
                  <a:pt x="2452688" y="1887855"/>
                  <a:pt x="2532698" y="1753553"/>
                </a:cubicBezTo>
                <a:cubicBezTo>
                  <a:pt x="2611755" y="1619250"/>
                  <a:pt x="2678430" y="1499235"/>
                  <a:pt x="2722245" y="1392555"/>
                </a:cubicBezTo>
                <a:cubicBezTo>
                  <a:pt x="2767013" y="1286828"/>
                  <a:pt x="2788920" y="1194435"/>
                  <a:pt x="2797493" y="1129665"/>
                </a:cubicBezTo>
                <a:cubicBezTo>
                  <a:pt x="2799398" y="1113473"/>
                  <a:pt x="2800350" y="1098233"/>
                  <a:pt x="2802255" y="1085850"/>
                </a:cubicBezTo>
                <a:cubicBezTo>
                  <a:pt x="2803208" y="1073468"/>
                  <a:pt x="2803208" y="1062037"/>
                  <a:pt x="2804160" y="1053465"/>
                </a:cubicBezTo>
                <a:cubicBezTo>
                  <a:pt x="2805113" y="1036320"/>
                  <a:pt x="2805113" y="1026795"/>
                  <a:pt x="2805113" y="1026795"/>
                </a:cubicBezTo>
                <a:cubicBezTo>
                  <a:pt x="2805113" y="1026795"/>
                  <a:pt x="2807018" y="1035368"/>
                  <a:pt x="2810828" y="1053465"/>
                </a:cubicBezTo>
                <a:cubicBezTo>
                  <a:pt x="2812733" y="1062037"/>
                  <a:pt x="2815590" y="1072515"/>
                  <a:pt x="2817495" y="1085850"/>
                </a:cubicBezTo>
                <a:cubicBezTo>
                  <a:pt x="2819400" y="1099185"/>
                  <a:pt x="2821305" y="1113473"/>
                  <a:pt x="2824163" y="1130618"/>
                </a:cubicBezTo>
                <a:cubicBezTo>
                  <a:pt x="2831783" y="1198245"/>
                  <a:pt x="2829878" y="1298258"/>
                  <a:pt x="2804160" y="1418273"/>
                </a:cubicBezTo>
                <a:cubicBezTo>
                  <a:pt x="2790825" y="1478280"/>
                  <a:pt x="2772728" y="1543050"/>
                  <a:pt x="2747963" y="1610678"/>
                </a:cubicBezTo>
                <a:cubicBezTo>
                  <a:pt x="2724150" y="1678305"/>
                  <a:pt x="2694623" y="1747837"/>
                  <a:pt x="2661285" y="1820228"/>
                </a:cubicBezTo>
                <a:cubicBezTo>
                  <a:pt x="2628900" y="1891665"/>
                  <a:pt x="2593658" y="1966912"/>
                  <a:pt x="2553653" y="2044065"/>
                </a:cubicBezTo>
                <a:cubicBezTo>
                  <a:pt x="2548890" y="2052637"/>
                  <a:pt x="2544128" y="2062162"/>
                  <a:pt x="2539365" y="2070735"/>
                </a:cubicBezTo>
                <a:cubicBezTo>
                  <a:pt x="2565083" y="2052637"/>
                  <a:pt x="2589848" y="2035493"/>
                  <a:pt x="2614613" y="2018347"/>
                </a:cubicBezTo>
                <a:cubicBezTo>
                  <a:pt x="2715578" y="1950720"/>
                  <a:pt x="2811780" y="1889760"/>
                  <a:pt x="2899410" y="1831658"/>
                </a:cubicBezTo>
                <a:cubicBezTo>
                  <a:pt x="2987040" y="1773555"/>
                  <a:pt x="3066098" y="1716405"/>
                  <a:pt x="3135630" y="1660208"/>
                </a:cubicBezTo>
                <a:cubicBezTo>
                  <a:pt x="3205163" y="1604010"/>
                  <a:pt x="3263265" y="1548765"/>
                  <a:pt x="3310890" y="1496378"/>
                </a:cubicBezTo>
                <a:cubicBezTo>
                  <a:pt x="3358515" y="1443990"/>
                  <a:pt x="3394710" y="1394460"/>
                  <a:pt x="3422333" y="1352550"/>
                </a:cubicBezTo>
                <a:cubicBezTo>
                  <a:pt x="3429000" y="1342073"/>
                  <a:pt x="3435668" y="1331595"/>
                  <a:pt x="3441383" y="1322070"/>
                </a:cubicBezTo>
                <a:cubicBezTo>
                  <a:pt x="3447098" y="1312545"/>
                  <a:pt x="3451860" y="1303020"/>
                  <a:pt x="3456623" y="1294448"/>
                </a:cubicBezTo>
                <a:cubicBezTo>
                  <a:pt x="3461385" y="1285875"/>
                  <a:pt x="3465195" y="1278255"/>
                  <a:pt x="3469958" y="1270635"/>
                </a:cubicBezTo>
                <a:cubicBezTo>
                  <a:pt x="3473768" y="1263015"/>
                  <a:pt x="3476625" y="1256348"/>
                  <a:pt x="3479483" y="1250633"/>
                </a:cubicBezTo>
                <a:cubicBezTo>
                  <a:pt x="3489960" y="1227773"/>
                  <a:pt x="3496628" y="1215390"/>
                  <a:pt x="3496628" y="1213485"/>
                </a:cubicBezTo>
                <a:cubicBezTo>
                  <a:pt x="3496628" y="1215390"/>
                  <a:pt x="3492818" y="1228725"/>
                  <a:pt x="3486150" y="1252537"/>
                </a:cubicBezTo>
                <a:cubicBezTo>
                  <a:pt x="3484245" y="1259205"/>
                  <a:pt x="3482340" y="1266825"/>
                  <a:pt x="3479483" y="1274445"/>
                </a:cubicBezTo>
                <a:cubicBezTo>
                  <a:pt x="3476625" y="1282065"/>
                  <a:pt x="3473768" y="1290637"/>
                  <a:pt x="3470910" y="1300162"/>
                </a:cubicBezTo>
                <a:cubicBezTo>
                  <a:pt x="3467100" y="1309687"/>
                  <a:pt x="3464243" y="1319212"/>
                  <a:pt x="3460433" y="1330643"/>
                </a:cubicBezTo>
                <a:cubicBezTo>
                  <a:pt x="3455670" y="1341120"/>
                  <a:pt x="3450908" y="1352550"/>
                  <a:pt x="3446145" y="1363980"/>
                </a:cubicBezTo>
                <a:cubicBezTo>
                  <a:pt x="3425190" y="1410653"/>
                  <a:pt x="3395663" y="1467803"/>
                  <a:pt x="3353753" y="1528762"/>
                </a:cubicBezTo>
                <a:cubicBezTo>
                  <a:pt x="3311843" y="1589723"/>
                  <a:pt x="3259455" y="1655445"/>
                  <a:pt x="3193733" y="1722120"/>
                </a:cubicBezTo>
                <a:cubicBezTo>
                  <a:pt x="3128963" y="1788795"/>
                  <a:pt x="3053715" y="1856422"/>
                  <a:pt x="2968943" y="1925003"/>
                </a:cubicBezTo>
                <a:cubicBezTo>
                  <a:pt x="2885123" y="1992630"/>
                  <a:pt x="2792730" y="2061210"/>
                  <a:pt x="2699385" y="2134553"/>
                </a:cubicBezTo>
                <a:cubicBezTo>
                  <a:pt x="2628900" y="2189797"/>
                  <a:pt x="2556510" y="2247900"/>
                  <a:pt x="2487930" y="2311718"/>
                </a:cubicBezTo>
                <a:cubicBezTo>
                  <a:pt x="2494598" y="2308860"/>
                  <a:pt x="2501265" y="2306955"/>
                  <a:pt x="2508885" y="2304097"/>
                </a:cubicBezTo>
                <a:cubicBezTo>
                  <a:pt x="2517458" y="2300288"/>
                  <a:pt x="2526983" y="2297430"/>
                  <a:pt x="2535555" y="2294572"/>
                </a:cubicBezTo>
                <a:cubicBezTo>
                  <a:pt x="2607945" y="2270760"/>
                  <a:pt x="2687003" y="2255520"/>
                  <a:pt x="2767965" y="2249805"/>
                </a:cubicBezTo>
                <a:cubicBezTo>
                  <a:pt x="2808923" y="2246947"/>
                  <a:pt x="2849880" y="2245995"/>
                  <a:pt x="2891790" y="2246947"/>
                </a:cubicBezTo>
                <a:cubicBezTo>
                  <a:pt x="2933700" y="2247900"/>
                  <a:pt x="2975610" y="2250758"/>
                  <a:pt x="3017520" y="2256472"/>
                </a:cubicBezTo>
                <a:cubicBezTo>
                  <a:pt x="3102293" y="2266950"/>
                  <a:pt x="3178493" y="2282190"/>
                  <a:pt x="3249930" y="2290763"/>
                </a:cubicBezTo>
                <a:cubicBezTo>
                  <a:pt x="3321368" y="2300288"/>
                  <a:pt x="3385185" y="2302193"/>
                  <a:pt x="3446145" y="2292668"/>
                </a:cubicBezTo>
                <a:cubicBezTo>
                  <a:pt x="3507105" y="2283143"/>
                  <a:pt x="3567113" y="2264093"/>
                  <a:pt x="3622358" y="2242185"/>
                </a:cubicBezTo>
                <a:cubicBezTo>
                  <a:pt x="3678555" y="2220278"/>
                  <a:pt x="3729990" y="2196465"/>
                  <a:pt x="3778568" y="2174558"/>
                </a:cubicBezTo>
                <a:cubicBezTo>
                  <a:pt x="3974783" y="2088833"/>
                  <a:pt x="4099560" y="2041208"/>
                  <a:pt x="4099560" y="2041208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8EDB02-F672-2416-C049-206C83199E37}"/>
              </a:ext>
            </a:extLst>
          </p:cNvPr>
          <p:cNvSpPr>
            <a:spLocks/>
          </p:cNvSpPr>
          <p:nvPr/>
        </p:nvSpPr>
        <p:spPr bwMode="auto">
          <a:xfrm>
            <a:off x="336208" y="3940175"/>
            <a:ext cx="1319212" cy="1325563"/>
          </a:xfrm>
          <a:custGeom>
            <a:avLst/>
            <a:gdLst>
              <a:gd name="T0" fmla="*/ 1319530 w 1089660"/>
              <a:gd name="T1" fmla="*/ 662073 h 1093469"/>
              <a:gd name="T2" fmla="*/ 659765 w 1089660"/>
              <a:gd name="T3" fmla="*/ 1324145 h 1093469"/>
              <a:gd name="T4" fmla="*/ 0 w 1089660"/>
              <a:gd name="T5" fmla="*/ 662073 h 1093469"/>
              <a:gd name="T6" fmla="*/ 659765 w 1089660"/>
              <a:gd name="T7" fmla="*/ 0 h 1093469"/>
              <a:gd name="T8" fmla="*/ 1319530 w 1089660"/>
              <a:gd name="T9" fmla="*/ 662073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A09AA0-C6FA-E309-2F7A-27E20FC2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357" y="5045702"/>
            <a:ext cx="211137" cy="2111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id-ID" altLang="es-MX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42C441-C96C-7AC6-FF75-25EAB653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39" y="5570301"/>
            <a:ext cx="211137" cy="21113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id-ID" altLang="es-MX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F3209-C6C2-D39A-CF01-F0CBF08EE199}"/>
              </a:ext>
            </a:extLst>
          </p:cNvPr>
          <p:cNvSpPr txBox="1"/>
          <p:nvPr/>
        </p:nvSpPr>
        <p:spPr>
          <a:xfrm>
            <a:off x="7071069" y="4961565"/>
            <a:ext cx="437171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b="1" dirty="0">
                <a:latin typeface="+mj-lt"/>
              </a:rPr>
              <a:t>José Manuel Martínez del Campo González</a:t>
            </a:r>
            <a:endParaRPr lang="id-ID" sz="1600" b="1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58262F-915D-0D01-887C-9BAC8638591A}"/>
              </a:ext>
            </a:extLst>
          </p:cNvPr>
          <p:cNvSpPr txBox="1"/>
          <p:nvPr/>
        </p:nvSpPr>
        <p:spPr>
          <a:xfrm>
            <a:off x="7065751" y="5492514"/>
            <a:ext cx="86754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b="1" dirty="0">
                <a:latin typeface="+mj-lt"/>
              </a:rPr>
              <a:t>181861</a:t>
            </a:r>
            <a:endParaRPr lang="id-ID" sz="1600" b="1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6F0993-2268-3C59-735D-E2686FD4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39" y="6101250"/>
            <a:ext cx="211138" cy="211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 dirty="0"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8EABE-FDAE-200A-75FE-23AA44004B5E}"/>
              </a:ext>
            </a:extLst>
          </p:cNvPr>
          <p:cNvSpPr txBox="1"/>
          <p:nvPr/>
        </p:nvSpPr>
        <p:spPr>
          <a:xfrm>
            <a:off x="7065752" y="6023463"/>
            <a:ext cx="24994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Aprendizaje Estadístico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07B1900-0D5F-09F6-418A-1CB8E139E123}"/>
              </a:ext>
            </a:extLst>
          </p:cNvPr>
          <p:cNvSpPr>
            <a:spLocks/>
          </p:cNvSpPr>
          <p:nvPr/>
        </p:nvSpPr>
        <p:spPr bwMode="auto">
          <a:xfrm>
            <a:off x="964858" y="2392363"/>
            <a:ext cx="1319212" cy="1325562"/>
          </a:xfrm>
          <a:custGeom>
            <a:avLst/>
            <a:gdLst>
              <a:gd name="T0" fmla="*/ 1319530 w 1089660"/>
              <a:gd name="T1" fmla="*/ 662073 h 1093469"/>
              <a:gd name="T2" fmla="*/ 659765 w 1089660"/>
              <a:gd name="T3" fmla="*/ 1324145 h 1093469"/>
              <a:gd name="T4" fmla="*/ 0 w 1089660"/>
              <a:gd name="T5" fmla="*/ 662073 h 1093469"/>
              <a:gd name="T6" fmla="*/ 659765 w 1089660"/>
              <a:gd name="T7" fmla="*/ 0 h 1093469"/>
              <a:gd name="T8" fmla="*/ 1319530 w 1089660"/>
              <a:gd name="T9" fmla="*/ 662073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45F2B29-69B5-A3B7-0FED-244AC9B78117}"/>
              </a:ext>
            </a:extLst>
          </p:cNvPr>
          <p:cNvSpPr/>
          <p:nvPr/>
        </p:nvSpPr>
        <p:spPr>
          <a:xfrm>
            <a:off x="2712695" y="1614488"/>
            <a:ext cx="1320800" cy="1323975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9B1FED7-740A-FC19-E09D-35E8A9972753}"/>
              </a:ext>
            </a:extLst>
          </p:cNvPr>
          <p:cNvSpPr/>
          <p:nvPr/>
        </p:nvSpPr>
        <p:spPr>
          <a:xfrm>
            <a:off x="2187233" y="3613150"/>
            <a:ext cx="1319212" cy="1323975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633C2FE-4605-BD35-B06F-ABF12A1E3429}"/>
              </a:ext>
            </a:extLst>
          </p:cNvPr>
          <p:cNvSpPr/>
          <p:nvPr/>
        </p:nvSpPr>
        <p:spPr>
          <a:xfrm>
            <a:off x="3631858" y="2644775"/>
            <a:ext cx="1319212" cy="1323975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81A1DC-9231-EC78-63CC-D7CD1C4D21D6}"/>
              </a:ext>
            </a:extLst>
          </p:cNvPr>
          <p:cNvSpPr/>
          <p:nvPr/>
        </p:nvSpPr>
        <p:spPr>
          <a:xfrm>
            <a:off x="4038258" y="4121150"/>
            <a:ext cx="1319212" cy="1323975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BE9F502-D9FB-10E0-1591-C844BE565973}"/>
              </a:ext>
            </a:extLst>
          </p:cNvPr>
          <p:cNvSpPr>
            <a:spLocks/>
          </p:cNvSpPr>
          <p:nvPr/>
        </p:nvSpPr>
        <p:spPr bwMode="auto">
          <a:xfrm>
            <a:off x="1728445" y="4516438"/>
            <a:ext cx="530225" cy="533400"/>
          </a:xfrm>
          <a:custGeom>
            <a:avLst/>
            <a:gdLst>
              <a:gd name="T0" fmla="*/ 531330 w 1089660"/>
              <a:gd name="T1" fmla="*/ 266594 h 1093469"/>
              <a:gd name="T2" fmla="*/ 265665 w 1089660"/>
              <a:gd name="T3" fmla="*/ 533188 h 1093469"/>
              <a:gd name="T4" fmla="*/ 0 w 1089660"/>
              <a:gd name="T5" fmla="*/ 266594 h 1093469"/>
              <a:gd name="T6" fmla="*/ 265665 w 1089660"/>
              <a:gd name="T7" fmla="*/ 0 h 1093469"/>
              <a:gd name="T8" fmla="*/ 531330 w 1089660"/>
              <a:gd name="T9" fmla="*/ 266594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2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B6C7B74-1CC7-876F-7D6F-6A21D4E0119D}"/>
              </a:ext>
            </a:extLst>
          </p:cNvPr>
          <p:cNvSpPr>
            <a:spLocks/>
          </p:cNvSpPr>
          <p:nvPr/>
        </p:nvSpPr>
        <p:spPr bwMode="auto">
          <a:xfrm>
            <a:off x="1577633" y="3794125"/>
            <a:ext cx="530225" cy="533400"/>
          </a:xfrm>
          <a:custGeom>
            <a:avLst/>
            <a:gdLst>
              <a:gd name="T0" fmla="*/ 531330 w 1089660"/>
              <a:gd name="T1" fmla="*/ 266594 h 1093469"/>
              <a:gd name="T2" fmla="*/ 265665 w 1089660"/>
              <a:gd name="T3" fmla="*/ 533188 h 1093469"/>
              <a:gd name="T4" fmla="*/ 0 w 1089660"/>
              <a:gd name="T5" fmla="*/ 266594 h 1093469"/>
              <a:gd name="T6" fmla="*/ 265665 w 1089660"/>
              <a:gd name="T7" fmla="*/ 0 h 1093469"/>
              <a:gd name="T8" fmla="*/ 531330 w 1089660"/>
              <a:gd name="T9" fmla="*/ 266594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8EAC31B-D0DE-EF43-B75D-97DA6B7544C5}"/>
              </a:ext>
            </a:extLst>
          </p:cNvPr>
          <p:cNvSpPr/>
          <p:nvPr/>
        </p:nvSpPr>
        <p:spPr>
          <a:xfrm>
            <a:off x="2355508" y="2938463"/>
            <a:ext cx="530225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3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9F666E5-01CC-BCE2-5078-3BBC4B85D9E2}"/>
              </a:ext>
            </a:extLst>
          </p:cNvPr>
          <p:cNvSpPr/>
          <p:nvPr/>
        </p:nvSpPr>
        <p:spPr>
          <a:xfrm>
            <a:off x="2992095" y="3073400"/>
            <a:ext cx="531813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6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7E72E2C-0A39-F182-B90B-7C3F3CD2799A}"/>
              </a:ext>
            </a:extLst>
          </p:cNvPr>
          <p:cNvSpPr/>
          <p:nvPr/>
        </p:nvSpPr>
        <p:spPr>
          <a:xfrm>
            <a:off x="3546133" y="3889375"/>
            <a:ext cx="531812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DC99864-5CA9-1694-4470-DDDED5A95964}"/>
              </a:ext>
            </a:extLst>
          </p:cNvPr>
          <p:cNvSpPr>
            <a:spLocks/>
          </p:cNvSpPr>
          <p:nvPr/>
        </p:nvSpPr>
        <p:spPr bwMode="auto">
          <a:xfrm>
            <a:off x="3414370" y="4706938"/>
            <a:ext cx="531813" cy="533400"/>
          </a:xfrm>
          <a:custGeom>
            <a:avLst/>
            <a:gdLst>
              <a:gd name="T0" fmla="*/ 531330 w 1089660"/>
              <a:gd name="T1" fmla="*/ 266594 h 1093469"/>
              <a:gd name="T2" fmla="*/ 265665 w 1089660"/>
              <a:gd name="T3" fmla="*/ 533188 h 1093469"/>
              <a:gd name="T4" fmla="*/ 0 w 1089660"/>
              <a:gd name="T5" fmla="*/ 266594 h 1093469"/>
              <a:gd name="T6" fmla="*/ 265665 w 1089660"/>
              <a:gd name="T7" fmla="*/ 0 h 1093469"/>
              <a:gd name="T8" fmla="*/ 531330 w 1089660"/>
              <a:gd name="T9" fmla="*/ 266594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B2C9340-C32A-BB9B-A695-537DA6320D2E}"/>
              </a:ext>
            </a:extLst>
          </p:cNvPr>
          <p:cNvSpPr>
            <a:spLocks/>
          </p:cNvSpPr>
          <p:nvPr/>
        </p:nvSpPr>
        <p:spPr bwMode="auto">
          <a:xfrm>
            <a:off x="499720" y="3330575"/>
            <a:ext cx="530225" cy="533400"/>
          </a:xfrm>
          <a:custGeom>
            <a:avLst/>
            <a:gdLst>
              <a:gd name="T0" fmla="*/ 531330 w 1089660"/>
              <a:gd name="T1" fmla="*/ 266594 h 1093469"/>
              <a:gd name="T2" fmla="*/ 265665 w 1089660"/>
              <a:gd name="T3" fmla="*/ 533188 h 1093469"/>
              <a:gd name="T4" fmla="*/ 0 w 1089660"/>
              <a:gd name="T5" fmla="*/ 266594 h 1093469"/>
              <a:gd name="T6" fmla="*/ 265665 w 1089660"/>
              <a:gd name="T7" fmla="*/ 0 h 1093469"/>
              <a:gd name="T8" fmla="*/ 531330 w 1089660"/>
              <a:gd name="T9" fmla="*/ 266594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2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E90E717-8EE1-221E-DE99-C800AB57ADBF}"/>
              </a:ext>
            </a:extLst>
          </p:cNvPr>
          <p:cNvSpPr/>
          <p:nvPr/>
        </p:nvSpPr>
        <p:spPr>
          <a:xfrm>
            <a:off x="2111033" y="2024063"/>
            <a:ext cx="531812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E9A3A8D-6227-EE72-1E4A-8A580372D9A3}"/>
              </a:ext>
            </a:extLst>
          </p:cNvPr>
          <p:cNvSpPr/>
          <p:nvPr/>
        </p:nvSpPr>
        <p:spPr>
          <a:xfrm>
            <a:off x="4173195" y="2024063"/>
            <a:ext cx="531813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6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FC406F-A931-96B1-6964-05209E530E74}"/>
              </a:ext>
            </a:extLst>
          </p:cNvPr>
          <p:cNvSpPr/>
          <p:nvPr/>
        </p:nvSpPr>
        <p:spPr>
          <a:xfrm>
            <a:off x="4889158" y="3578225"/>
            <a:ext cx="530225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5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34E5DC7-9732-8C83-A0AE-8C13D70D3083}"/>
              </a:ext>
            </a:extLst>
          </p:cNvPr>
          <p:cNvSpPr/>
          <p:nvPr/>
        </p:nvSpPr>
        <p:spPr>
          <a:xfrm>
            <a:off x="1450633" y="5133975"/>
            <a:ext cx="530225" cy="531813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6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740DC4C-46F4-4145-4B99-A88BDD8F5600}"/>
              </a:ext>
            </a:extLst>
          </p:cNvPr>
          <p:cNvSpPr>
            <a:spLocks/>
          </p:cNvSpPr>
          <p:nvPr/>
        </p:nvSpPr>
        <p:spPr bwMode="auto">
          <a:xfrm>
            <a:off x="1263308" y="1765300"/>
            <a:ext cx="531812" cy="533400"/>
          </a:xfrm>
          <a:custGeom>
            <a:avLst/>
            <a:gdLst>
              <a:gd name="T0" fmla="*/ 531330 w 1089660"/>
              <a:gd name="T1" fmla="*/ 266594 h 1093469"/>
              <a:gd name="T2" fmla="*/ 265665 w 1089660"/>
              <a:gd name="T3" fmla="*/ 533188 h 1093469"/>
              <a:gd name="T4" fmla="*/ 0 w 1089660"/>
              <a:gd name="T5" fmla="*/ 266594 h 1093469"/>
              <a:gd name="T6" fmla="*/ 265665 w 1089660"/>
              <a:gd name="T7" fmla="*/ 0 h 1093469"/>
              <a:gd name="T8" fmla="*/ 531330 w 1089660"/>
              <a:gd name="T9" fmla="*/ 266594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8973408-EA56-79F8-00F4-B6A34F20EF21}"/>
              </a:ext>
            </a:extLst>
          </p:cNvPr>
          <p:cNvSpPr/>
          <p:nvPr/>
        </p:nvSpPr>
        <p:spPr>
          <a:xfrm>
            <a:off x="2328520" y="1314450"/>
            <a:ext cx="531813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5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4AAE061-3A85-374E-95BC-A658B7A65C42}"/>
              </a:ext>
            </a:extLst>
          </p:cNvPr>
          <p:cNvSpPr/>
          <p:nvPr/>
        </p:nvSpPr>
        <p:spPr>
          <a:xfrm>
            <a:off x="471145" y="2227263"/>
            <a:ext cx="531813" cy="53340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3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latin typeface="+mn-lt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399A135-EAB3-06A6-B58C-B4CDD8104E22}"/>
              </a:ext>
            </a:extLst>
          </p:cNvPr>
          <p:cNvSpPr>
            <a:spLocks/>
          </p:cNvSpPr>
          <p:nvPr/>
        </p:nvSpPr>
        <p:spPr bwMode="auto">
          <a:xfrm>
            <a:off x="4890745" y="2555875"/>
            <a:ext cx="531813" cy="533400"/>
          </a:xfrm>
          <a:custGeom>
            <a:avLst/>
            <a:gdLst>
              <a:gd name="T0" fmla="*/ 531330 w 1089660"/>
              <a:gd name="T1" fmla="*/ 266594 h 1093469"/>
              <a:gd name="T2" fmla="*/ 265665 w 1089660"/>
              <a:gd name="T3" fmla="*/ 533188 h 1093469"/>
              <a:gd name="T4" fmla="*/ 0 w 1089660"/>
              <a:gd name="T5" fmla="*/ 266594 h 1093469"/>
              <a:gd name="T6" fmla="*/ 265665 w 1089660"/>
              <a:gd name="T7" fmla="*/ 0 h 1093469"/>
              <a:gd name="T8" fmla="*/ 531330 w 1089660"/>
              <a:gd name="T9" fmla="*/ 266594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EC2ECB4-3FF2-7EC3-52AF-012B317A22DD}"/>
              </a:ext>
            </a:extLst>
          </p:cNvPr>
          <p:cNvSpPr>
            <a:spLocks/>
          </p:cNvSpPr>
          <p:nvPr/>
        </p:nvSpPr>
        <p:spPr bwMode="auto">
          <a:xfrm>
            <a:off x="1395070" y="2730500"/>
            <a:ext cx="458788" cy="649288"/>
          </a:xfrm>
          <a:custGeom>
            <a:avLst/>
            <a:gdLst>
              <a:gd name="T0" fmla="*/ 229552 w 674370"/>
              <a:gd name="T1" fmla="*/ 0 h 952500"/>
              <a:gd name="T2" fmla="*/ 0 w 674370"/>
              <a:gd name="T3" fmla="*/ 418899 h 952500"/>
              <a:gd name="T4" fmla="*/ 229552 w 674370"/>
              <a:gd name="T5" fmla="*/ 648450 h 952500"/>
              <a:gd name="T6" fmla="*/ 459104 w 674370"/>
              <a:gd name="T7" fmla="*/ 418899 h 952500"/>
              <a:gd name="T8" fmla="*/ 229552 w 674370"/>
              <a:gd name="T9" fmla="*/ 0 h 952500"/>
              <a:gd name="T10" fmla="*/ 226310 w 674370"/>
              <a:gd name="T11" fmla="*/ 596574 h 952500"/>
              <a:gd name="T12" fmla="*/ 51876 w 674370"/>
              <a:gd name="T13" fmla="*/ 445485 h 952500"/>
              <a:gd name="T14" fmla="*/ 83002 w 674370"/>
              <a:gd name="T15" fmla="*/ 437055 h 952500"/>
              <a:gd name="T16" fmla="*/ 232795 w 674370"/>
              <a:gd name="T17" fmla="*/ 565448 h 952500"/>
              <a:gd name="T18" fmla="*/ 226310 w 674370"/>
              <a:gd name="T19" fmla="*/ 596574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73" name="Graphic 1">
            <a:extLst>
              <a:ext uri="{FF2B5EF4-FFF2-40B4-BE49-F238E27FC236}">
                <a16:creationId xmlns:a16="http://schemas.microsoft.com/office/drawing/2014/main" id="{26EF73E6-F971-6A62-477C-C021E05E6F57}"/>
              </a:ext>
            </a:extLst>
          </p:cNvPr>
          <p:cNvGrpSpPr/>
          <p:nvPr/>
        </p:nvGrpSpPr>
        <p:grpSpPr>
          <a:xfrm>
            <a:off x="2523234" y="3950709"/>
            <a:ext cx="647802" cy="648452"/>
            <a:chOff x="3504247" y="1264920"/>
            <a:chExt cx="951547" cy="952500"/>
          </a:xfrm>
          <a:solidFill>
            <a:schemeClr val="bg2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A30192C-62A4-13D0-FE29-5823FC42E7CD}"/>
                </a:ext>
              </a:extLst>
            </p:cNvPr>
            <p:cNvSpPr/>
            <p:nvPr/>
          </p:nvSpPr>
          <p:spPr>
            <a:xfrm>
              <a:off x="3643311" y="1403985"/>
              <a:ext cx="674369" cy="674369"/>
            </a:xfrm>
            <a:custGeom>
              <a:avLst/>
              <a:gdLst>
                <a:gd name="connsiteX0" fmla="*/ 674370 w 674369"/>
                <a:gd name="connsiteY0" fmla="*/ 337185 h 674369"/>
                <a:gd name="connsiteX1" fmla="*/ 337185 w 674369"/>
                <a:gd name="connsiteY1" fmla="*/ 674370 h 674369"/>
                <a:gd name="connsiteX2" fmla="*/ 0 w 674369"/>
                <a:gd name="connsiteY2" fmla="*/ 337185 h 674369"/>
                <a:gd name="connsiteX3" fmla="*/ 337185 w 674369"/>
                <a:gd name="connsiteY3" fmla="*/ 0 h 674369"/>
                <a:gd name="connsiteX4" fmla="*/ 674370 w 674369"/>
                <a:gd name="connsiteY4" fmla="*/ 337185 h 6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69" h="674369">
                  <a:moveTo>
                    <a:pt x="674370" y="337185"/>
                  </a:moveTo>
                  <a:cubicBezTo>
                    <a:pt x="674370" y="523407"/>
                    <a:pt x="523407" y="674370"/>
                    <a:pt x="337185" y="674370"/>
                  </a:cubicBezTo>
                  <a:cubicBezTo>
                    <a:pt x="150963" y="674370"/>
                    <a:pt x="0" y="523407"/>
                    <a:pt x="0" y="337185"/>
                  </a:cubicBezTo>
                  <a:cubicBezTo>
                    <a:pt x="0" y="150963"/>
                    <a:pt x="150963" y="0"/>
                    <a:pt x="337185" y="0"/>
                  </a:cubicBezTo>
                  <a:cubicBezTo>
                    <a:pt x="523407" y="0"/>
                    <a:pt x="674370" y="150963"/>
                    <a:pt x="674370" y="337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983612-8A9A-05EC-8F2A-97BEFB9CCFB2}"/>
                </a:ext>
              </a:extLst>
            </p:cNvPr>
            <p:cNvSpPr/>
            <p:nvPr/>
          </p:nvSpPr>
          <p:spPr>
            <a:xfrm>
              <a:off x="3956684" y="1264920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B17B71-1A7F-8AAC-3E9C-E63F4D837BB8}"/>
                </a:ext>
              </a:extLst>
            </p:cNvPr>
            <p:cNvSpPr/>
            <p:nvPr/>
          </p:nvSpPr>
          <p:spPr>
            <a:xfrm rot="-2700000">
              <a:off x="3646166" y="1393671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5 w 47624"/>
                <a:gd name="connsiteY1" fmla="*/ 0 h 75246"/>
                <a:gd name="connsiteX2" fmla="*/ 47625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5" y="0"/>
                  </a:lnTo>
                  <a:lnTo>
                    <a:pt x="47625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3C9CF65-5844-66B6-C132-4365AF120952}"/>
                </a:ext>
              </a:extLst>
            </p:cNvPr>
            <p:cNvSpPr/>
            <p:nvPr/>
          </p:nvSpPr>
          <p:spPr>
            <a:xfrm>
              <a:off x="35042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902EC9-882E-7B10-BF8D-2B808D8817F7}"/>
                </a:ext>
              </a:extLst>
            </p:cNvPr>
            <p:cNvSpPr/>
            <p:nvPr/>
          </p:nvSpPr>
          <p:spPr>
            <a:xfrm rot="-2700000">
              <a:off x="3632314" y="2028140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3F6868-536F-5C10-8D7B-ACD03FFBCF11}"/>
                </a:ext>
              </a:extLst>
            </p:cNvPr>
            <p:cNvSpPr/>
            <p:nvPr/>
          </p:nvSpPr>
          <p:spPr>
            <a:xfrm>
              <a:off x="3956684" y="2142172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B27998A-C7A8-E677-ED2E-6071B4C64722}"/>
                </a:ext>
              </a:extLst>
            </p:cNvPr>
            <p:cNvSpPr/>
            <p:nvPr/>
          </p:nvSpPr>
          <p:spPr>
            <a:xfrm rot="-2699514">
              <a:off x="4266268" y="2013785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4 w 47624"/>
                <a:gd name="connsiteY1" fmla="*/ 0 h 75246"/>
                <a:gd name="connsiteX2" fmla="*/ 47624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4" y="0"/>
                  </a:lnTo>
                  <a:lnTo>
                    <a:pt x="47624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074CA75-43B8-302E-6F82-BE8EBCA0F6B8}"/>
                </a:ext>
              </a:extLst>
            </p:cNvPr>
            <p:cNvSpPr/>
            <p:nvPr/>
          </p:nvSpPr>
          <p:spPr>
            <a:xfrm>
              <a:off x="43805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12B7E6A-6D53-1DCC-47BD-D860D61FFB62}"/>
                </a:ext>
              </a:extLst>
            </p:cNvPr>
            <p:cNvSpPr/>
            <p:nvPr/>
          </p:nvSpPr>
          <p:spPr>
            <a:xfrm rot="-2700000">
              <a:off x="4252353" y="1408059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</p:grpSp>
      <p:grpSp>
        <p:nvGrpSpPr>
          <p:cNvPr id="83" name="Graphic 1">
            <a:extLst>
              <a:ext uri="{FF2B5EF4-FFF2-40B4-BE49-F238E27FC236}">
                <a16:creationId xmlns:a16="http://schemas.microsoft.com/office/drawing/2014/main" id="{8E6098E1-1B6F-6093-C112-91B1EDEF2501}"/>
              </a:ext>
            </a:extLst>
          </p:cNvPr>
          <p:cNvGrpSpPr/>
          <p:nvPr/>
        </p:nvGrpSpPr>
        <p:grpSpPr>
          <a:xfrm>
            <a:off x="3093344" y="1996850"/>
            <a:ext cx="559614" cy="558964"/>
            <a:chOff x="3634739" y="2474595"/>
            <a:chExt cx="822007" cy="821054"/>
          </a:xfrm>
          <a:solidFill>
            <a:schemeClr val="bg2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D38461D-8DAB-D82C-6DB9-3026B7746E57}"/>
                </a:ext>
              </a:extLst>
            </p:cNvPr>
            <p:cNvSpPr/>
            <p:nvPr/>
          </p:nvSpPr>
          <p:spPr>
            <a:xfrm>
              <a:off x="3672702" y="2474595"/>
              <a:ext cx="784044" cy="784044"/>
            </a:xfrm>
            <a:custGeom>
              <a:avLst/>
              <a:gdLst>
                <a:gd name="connsiteX0" fmla="*/ 784045 w 784044"/>
                <a:gd name="connsiteY0" fmla="*/ 0 h 784044"/>
                <a:gd name="connsiteX1" fmla="*/ 584020 w 784044"/>
                <a:gd name="connsiteY1" fmla="*/ 683895 h 784044"/>
                <a:gd name="connsiteX2" fmla="*/ 115390 w 784044"/>
                <a:gd name="connsiteY2" fmla="*/ 698183 h 784044"/>
                <a:gd name="connsiteX3" fmla="*/ 180160 w 784044"/>
                <a:gd name="connsiteY3" fmla="*/ 633413 h 784044"/>
                <a:gd name="connsiteX4" fmla="*/ 387805 w 784044"/>
                <a:gd name="connsiteY4" fmla="*/ 609600 h 784044"/>
                <a:gd name="connsiteX5" fmla="*/ 383042 w 784044"/>
                <a:gd name="connsiteY5" fmla="*/ 568643 h 784044"/>
                <a:gd name="connsiteX6" fmla="*/ 226832 w 784044"/>
                <a:gd name="connsiteY6" fmla="*/ 586740 h 784044"/>
                <a:gd name="connsiteX7" fmla="*/ 302080 w 784044"/>
                <a:gd name="connsiteY7" fmla="*/ 511492 h 784044"/>
                <a:gd name="connsiteX8" fmla="*/ 509725 w 784044"/>
                <a:gd name="connsiteY8" fmla="*/ 487680 h 784044"/>
                <a:gd name="connsiteX9" fmla="*/ 504962 w 784044"/>
                <a:gd name="connsiteY9" fmla="*/ 446722 h 784044"/>
                <a:gd name="connsiteX10" fmla="*/ 348752 w 784044"/>
                <a:gd name="connsiteY10" fmla="*/ 464820 h 784044"/>
                <a:gd name="connsiteX11" fmla="*/ 504962 w 784044"/>
                <a:gd name="connsiteY11" fmla="*/ 308610 h 784044"/>
                <a:gd name="connsiteX12" fmla="*/ 475435 w 784044"/>
                <a:gd name="connsiteY12" fmla="*/ 279083 h 784044"/>
                <a:gd name="connsiteX13" fmla="*/ 323035 w 784044"/>
                <a:gd name="connsiteY13" fmla="*/ 431483 h 784044"/>
                <a:gd name="connsiteX14" fmla="*/ 344942 w 784044"/>
                <a:gd name="connsiteY14" fmla="*/ 293370 h 784044"/>
                <a:gd name="connsiteX15" fmla="*/ 303985 w 784044"/>
                <a:gd name="connsiteY15" fmla="*/ 286702 h 784044"/>
                <a:gd name="connsiteX16" fmla="*/ 273505 w 784044"/>
                <a:gd name="connsiteY16" fmla="*/ 481013 h 784044"/>
                <a:gd name="connsiteX17" fmla="*/ 201115 w 784044"/>
                <a:gd name="connsiteY17" fmla="*/ 553402 h 784044"/>
                <a:gd name="connsiteX18" fmla="*/ 223022 w 784044"/>
                <a:gd name="connsiteY18" fmla="*/ 415290 h 784044"/>
                <a:gd name="connsiteX19" fmla="*/ 182065 w 784044"/>
                <a:gd name="connsiteY19" fmla="*/ 408622 h 784044"/>
                <a:gd name="connsiteX20" fmla="*/ 151585 w 784044"/>
                <a:gd name="connsiteY20" fmla="*/ 602933 h 784044"/>
                <a:gd name="connsiteX21" fmla="*/ 85862 w 784044"/>
                <a:gd name="connsiteY21" fmla="*/ 668655 h 784044"/>
                <a:gd name="connsiteX22" fmla="*/ 100150 w 784044"/>
                <a:gd name="connsiteY22" fmla="*/ 200025 h 784044"/>
                <a:gd name="connsiteX23" fmla="*/ 784045 w 784044"/>
                <a:gd name="connsiteY23" fmla="*/ 0 h 78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4044" h="784044">
                  <a:moveTo>
                    <a:pt x="784045" y="0"/>
                  </a:moveTo>
                  <a:cubicBezTo>
                    <a:pt x="784045" y="0"/>
                    <a:pt x="717370" y="549593"/>
                    <a:pt x="584020" y="683895"/>
                  </a:cubicBezTo>
                  <a:cubicBezTo>
                    <a:pt x="455432" y="812483"/>
                    <a:pt x="249692" y="817245"/>
                    <a:pt x="115390" y="698183"/>
                  </a:cubicBezTo>
                  <a:lnTo>
                    <a:pt x="180160" y="633413"/>
                  </a:lnTo>
                  <a:lnTo>
                    <a:pt x="387805" y="609600"/>
                  </a:lnTo>
                  <a:lnTo>
                    <a:pt x="383042" y="568643"/>
                  </a:lnTo>
                  <a:lnTo>
                    <a:pt x="226832" y="586740"/>
                  </a:lnTo>
                  <a:lnTo>
                    <a:pt x="302080" y="511492"/>
                  </a:lnTo>
                  <a:lnTo>
                    <a:pt x="509725" y="487680"/>
                  </a:lnTo>
                  <a:lnTo>
                    <a:pt x="504962" y="446722"/>
                  </a:lnTo>
                  <a:lnTo>
                    <a:pt x="348752" y="464820"/>
                  </a:lnTo>
                  <a:lnTo>
                    <a:pt x="504962" y="308610"/>
                  </a:lnTo>
                  <a:lnTo>
                    <a:pt x="475435" y="279083"/>
                  </a:lnTo>
                  <a:lnTo>
                    <a:pt x="323035" y="431483"/>
                  </a:lnTo>
                  <a:lnTo>
                    <a:pt x="344942" y="293370"/>
                  </a:lnTo>
                  <a:lnTo>
                    <a:pt x="303985" y="286702"/>
                  </a:lnTo>
                  <a:lnTo>
                    <a:pt x="273505" y="481013"/>
                  </a:lnTo>
                  <a:lnTo>
                    <a:pt x="201115" y="553402"/>
                  </a:lnTo>
                  <a:lnTo>
                    <a:pt x="223022" y="415290"/>
                  </a:lnTo>
                  <a:lnTo>
                    <a:pt x="182065" y="408622"/>
                  </a:lnTo>
                  <a:lnTo>
                    <a:pt x="151585" y="602933"/>
                  </a:lnTo>
                  <a:lnTo>
                    <a:pt x="85862" y="668655"/>
                  </a:lnTo>
                  <a:cubicBezTo>
                    <a:pt x="-33200" y="534352"/>
                    <a:pt x="-28438" y="328613"/>
                    <a:pt x="100150" y="200025"/>
                  </a:cubicBezTo>
                  <a:cubicBezTo>
                    <a:pt x="233500" y="66675"/>
                    <a:pt x="784045" y="0"/>
                    <a:pt x="784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D82FA27-7F5D-D2E7-85B0-5FC9557BE1E4}"/>
                </a:ext>
              </a:extLst>
            </p:cNvPr>
            <p:cNvSpPr/>
            <p:nvPr/>
          </p:nvSpPr>
          <p:spPr>
            <a:xfrm>
              <a:off x="3634739" y="3143250"/>
              <a:ext cx="153352" cy="152400"/>
            </a:xfrm>
            <a:custGeom>
              <a:avLst/>
              <a:gdLst>
                <a:gd name="connsiteX0" fmla="*/ 153353 w 153352"/>
                <a:gd name="connsiteY0" fmla="*/ 29528 h 152400"/>
                <a:gd name="connsiteX1" fmla="*/ 29527 w 153352"/>
                <a:gd name="connsiteY1" fmla="*/ 152400 h 152400"/>
                <a:gd name="connsiteX2" fmla="*/ 0 w 153352"/>
                <a:gd name="connsiteY2" fmla="*/ 122872 h 152400"/>
                <a:gd name="connsiteX3" fmla="*/ 122872 w 153352"/>
                <a:gd name="connsiteY3" fmla="*/ 0 h 152400"/>
                <a:gd name="connsiteX4" fmla="*/ 137160 w 153352"/>
                <a:gd name="connsiteY4" fmla="*/ 15240 h 152400"/>
                <a:gd name="connsiteX5" fmla="*/ 153353 w 153352"/>
                <a:gd name="connsiteY5" fmla="*/ 2952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52" h="152400">
                  <a:moveTo>
                    <a:pt x="153353" y="29528"/>
                  </a:moveTo>
                  <a:lnTo>
                    <a:pt x="29527" y="152400"/>
                  </a:lnTo>
                  <a:lnTo>
                    <a:pt x="0" y="122872"/>
                  </a:lnTo>
                  <a:lnTo>
                    <a:pt x="122872" y="0"/>
                  </a:lnTo>
                  <a:cubicBezTo>
                    <a:pt x="127635" y="4763"/>
                    <a:pt x="132397" y="10478"/>
                    <a:pt x="137160" y="15240"/>
                  </a:cubicBezTo>
                  <a:cubicBezTo>
                    <a:pt x="142875" y="20003"/>
                    <a:pt x="147638" y="24765"/>
                    <a:pt x="15335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</p:grpSp>
      <p:grpSp>
        <p:nvGrpSpPr>
          <p:cNvPr id="86" name="Graphic 1">
            <a:extLst>
              <a:ext uri="{FF2B5EF4-FFF2-40B4-BE49-F238E27FC236}">
                <a16:creationId xmlns:a16="http://schemas.microsoft.com/office/drawing/2014/main" id="{1913AE07-2B77-B282-083D-B552BB458E3F}"/>
              </a:ext>
            </a:extLst>
          </p:cNvPr>
          <p:cNvGrpSpPr/>
          <p:nvPr/>
        </p:nvGrpSpPr>
        <p:grpSpPr>
          <a:xfrm>
            <a:off x="806231" y="4244377"/>
            <a:ext cx="379992" cy="717188"/>
            <a:chOff x="1558289" y="3338512"/>
            <a:chExt cx="558164" cy="1053465"/>
          </a:xfrm>
          <a:solidFill>
            <a:schemeClr val="bg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CF06350-7287-D8F6-EB1F-59845B5C3604}"/>
                </a:ext>
              </a:extLst>
            </p:cNvPr>
            <p:cNvSpPr/>
            <p:nvPr/>
          </p:nvSpPr>
          <p:spPr>
            <a:xfrm>
              <a:off x="1558289" y="3338512"/>
              <a:ext cx="558164" cy="781050"/>
            </a:xfrm>
            <a:custGeom>
              <a:avLst/>
              <a:gdLst>
                <a:gd name="connsiteX0" fmla="*/ 558165 w 558164"/>
                <a:gd name="connsiteY0" fmla="*/ 503872 h 781050"/>
                <a:gd name="connsiteX1" fmla="*/ 304800 w 558164"/>
                <a:gd name="connsiteY1" fmla="*/ 781050 h 781050"/>
                <a:gd name="connsiteX2" fmla="*/ 304800 w 558164"/>
                <a:gd name="connsiteY2" fmla="*/ 702945 h 781050"/>
                <a:gd name="connsiteX3" fmla="*/ 426720 w 558164"/>
                <a:gd name="connsiteY3" fmla="*/ 549593 h 781050"/>
                <a:gd name="connsiteX4" fmla="*/ 386715 w 558164"/>
                <a:gd name="connsiteY4" fmla="*/ 518160 h 781050"/>
                <a:gd name="connsiteX5" fmla="*/ 303848 w 558164"/>
                <a:gd name="connsiteY5" fmla="*/ 621982 h 781050"/>
                <a:gd name="connsiteX6" fmla="*/ 303848 w 558164"/>
                <a:gd name="connsiteY6" fmla="*/ 347663 h 781050"/>
                <a:gd name="connsiteX7" fmla="*/ 253365 w 558164"/>
                <a:gd name="connsiteY7" fmla="*/ 347663 h 781050"/>
                <a:gd name="connsiteX8" fmla="*/ 253365 w 558164"/>
                <a:gd name="connsiteY8" fmla="*/ 461010 h 781050"/>
                <a:gd name="connsiteX9" fmla="*/ 213360 w 558164"/>
                <a:gd name="connsiteY9" fmla="*/ 406718 h 781050"/>
                <a:gd name="connsiteX10" fmla="*/ 172403 w 558164"/>
                <a:gd name="connsiteY10" fmla="*/ 436245 h 781050"/>
                <a:gd name="connsiteX11" fmla="*/ 253365 w 558164"/>
                <a:gd name="connsiteY11" fmla="*/ 546735 h 781050"/>
                <a:gd name="connsiteX12" fmla="*/ 253365 w 558164"/>
                <a:gd name="connsiteY12" fmla="*/ 781050 h 781050"/>
                <a:gd name="connsiteX13" fmla="*/ 0 w 558164"/>
                <a:gd name="connsiteY13" fmla="*/ 503872 h 781050"/>
                <a:gd name="connsiteX14" fmla="*/ 258128 w 558164"/>
                <a:gd name="connsiteY14" fmla="*/ 25717 h 781050"/>
                <a:gd name="connsiteX15" fmla="*/ 278130 w 558164"/>
                <a:gd name="connsiteY15" fmla="*/ 0 h 781050"/>
                <a:gd name="connsiteX16" fmla="*/ 298133 w 558164"/>
                <a:gd name="connsiteY16" fmla="*/ 25717 h 781050"/>
                <a:gd name="connsiteX17" fmla="*/ 558165 w 558164"/>
                <a:gd name="connsiteY17" fmla="*/ 503872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164" h="781050">
                  <a:moveTo>
                    <a:pt x="558165" y="503872"/>
                  </a:moveTo>
                  <a:cubicBezTo>
                    <a:pt x="558165" y="648653"/>
                    <a:pt x="446723" y="768668"/>
                    <a:pt x="304800" y="781050"/>
                  </a:cubicBezTo>
                  <a:lnTo>
                    <a:pt x="304800" y="702945"/>
                  </a:lnTo>
                  <a:lnTo>
                    <a:pt x="426720" y="549593"/>
                  </a:lnTo>
                  <a:lnTo>
                    <a:pt x="386715" y="518160"/>
                  </a:lnTo>
                  <a:lnTo>
                    <a:pt x="303848" y="621982"/>
                  </a:lnTo>
                  <a:lnTo>
                    <a:pt x="303848" y="347663"/>
                  </a:lnTo>
                  <a:lnTo>
                    <a:pt x="253365" y="347663"/>
                  </a:lnTo>
                  <a:lnTo>
                    <a:pt x="253365" y="461010"/>
                  </a:lnTo>
                  <a:lnTo>
                    <a:pt x="213360" y="406718"/>
                  </a:lnTo>
                  <a:lnTo>
                    <a:pt x="172403" y="436245"/>
                  </a:lnTo>
                  <a:lnTo>
                    <a:pt x="253365" y="546735"/>
                  </a:lnTo>
                  <a:lnTo>
                    <a:pt x="253365" y="781050"/>
                  </a:lnTo>
                  <a:cubicBezTo>
                    <a:pt x="111442" y="768668"/>
                    <a:pt x="0" y="648653"/>
                    <a:pt x="0" y="503872"/>
                  </a:cubicBezTo>
                  <a:cubicBezTo>
                    <a:pt x="0" y="357188"/>
                    <a:pt x="247650" y="39053"/>
                    <a:pt x="258128" y="25717"/>
                  </a:cubicBezTo>
                  <a:lnTo>
                    <a:pt x="278130" y="0"/>
                  </a:lnTo>
                  <a:lnTo>
                    <a:pt x="298133" y="25717"/>
                  </a:lnTo>
                  <a:cubicBezTo>
                    <a:pt x="309562" y="40005"/>
                    <a:pt x="558165" y="357188"/>
                    <a:pt x="558165" y="503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DD0CBDC-2557-68F7-28D2-8C4AA8D9BA6C}"/>
                </a:ext>
              </a:extLst>
            </p:cNvPr>
            <p:cNvSpPr/>
            <p:nvPr/>
          </p:nvSpPr>
          <p:spPr>
            <a:xfrm>
              <a:off x="1812606" y="4119562"/>
              <a:ext cx="50482" cy="272415"/>
            </a:xfrm>
            <a:custGeom>
              <a:avLst/>
              <a:gdLst>
                <a:gd name="connsiteX0" fmla="*/ 50482 w 50482"/>
                <a:gd name="connsiteY0" fmla="*/ 0 h 272415"/>
                <a:gd name="connsiteX1" fmla="*/ 50482 w 50482"/>
                <a:gd name="connsiteY1" fmla="*/ 272415 h 272415"/>
                <a:gd name="connsiteX2" fmla="*/ 0 w 50482"/>
                <a:gd name="connsiteY2" fmla="*/ 272415 h 272415"/>
                <a:gd name="connsiteX3" fmla="*/ 0 w 50482"/>
                <a:gd name="connsiteY3" fmla="*/ 0 h 272415"/>
                <a:gd name="connsiteX4" fmla="*/ 25718 w 50482"/>
                <a:gd name="connsiteY4" fmla="*/ 953 h 272415"/>
                <a:gd name="connsiteX5" fmla="*/ 50482 w 50482"/>
                <a:gd name="connsiteY5" fmla="*/ 0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" h="272415">
                  <a:moveTo>
                    <a:pt x="50482" y="0"/>
                  </a:moveTo>
                  <a:lnTo>
                    <a:pt x="50482" y="272415"/>
                  </a:lnTo>
                  <a:lnTo>
                    <a:pt x="0" y="272415"/>
                  </a:lnTo>
                  <a:lnTo>
                    <a:pt x="0" y="0"/>
                  </a:lnTo>
                  <a:cubicBezTo>
                    <a:pt x="8573" y="953"/>
                    <a:pt x="17145" y="953"/>
                    <a:pt x="25718" y="953"/>
                  </a:cubicBezTo>
                  <a:cubicBezTo>
                    <a:pt x="33338" y="1905"/>
                    <a:pt x="41910" y="953"/>
                    <a:pt x="5048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</p:grpSp>
      <p:grpSp>
        <p:nvGrpSpPr>
          <p:cNvPr id="89" name="Graphic 1">
            <a:extLst>
              <a:ext uri="{FF2B5EF4-FFF2-40B4-BE49-F238E27FC236}">
                <a16:creationId xmlns:a16="http://schemas.microsoft.com/office/drawing/2014/main" id="{5243514F-E20D-BA07-A590-C3BDB64C2925}"/>
              </a:ext>
            </a:extLst>
          </p:cNvPr>
          <p:cNvGrpSpPr/>
          <p:nvPr/>
        </p:nvGrpSpPr>
        <p:grpSpPr>
          <a:xfrm>
            <a:off x="4450336" y="4534637"/>
            <a:ext cx="495416" cy="496712"/>
            <a:chOff x="8959214" y="2548890"/>
            <a:chExt cx="727710" cy="729614"/>
          </a:xfrm>
          <a:solidFill>
            <a:schemeClr val="bg2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7BBEDBD-FAE3-12FC-4579-3EFE6C64B74C}"/>
                </a:ext>
              </a:extLst>
            </p:cNvPr>
            <p:cNvSpPr/>
            <p:nvPr/>
          </p:nvSpPr>
          <p:spPr>
            <a:xfrm>
              <a:off x="8959214" y="3156584"/>
              <a:ext cx="120967" cy="121920"/>
            </a:xfrm>
            <a:custGeom>
              <a:avLst/>
              <a:gdLst>
                <a:gd name="connsiteX0" fmla="*/ 120968 w 120967"/>
                <a:gd name="connsiteY0" fmla="*/ 33338 h 121920"/>
                <a:gd name="connsiteX1" fmla="*/ 33338 w 120967"/>
                <a:gd name="connsiteY1" fmla="*/ 121920 h 121920"/>
                <a:gd name="connsiteX2" fmla="*/ 0 w 120967"/>
                <a:gd name="connsiteY2" fmla="*/ 88583 h 121920"/>
                <a:gd name="connsiteX3" fmla="*/ 87630 w 120967"/>
                <a:gd name="connsiteY3" fmla="*/ 0 h 121920"/>
                <a:gd name="connsiteX4" fmla="*/ 103823 w 120967"/>
                <a:gd name="connsiteY4" fmla="*/ 18098 h 121920"/>
                <a:gd name="connsiteX5" fmla="*/ 120968 w 120967"/>
                <a:gd name="connsiteY5" fmla="*/ 33338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1920">
                  <a:moveTo>
                    <a:pt x="120968" y="33338"/>
                  </a:moveTo>
                  <a:lnTo>
                    <a:pt x="33338" y="121920"/>
                  </a:lnTo>
                  <a:lnTo>
                    <a:pt x="0" y="88583"/>
                  </a:lnTo>
                  <a:lnTo>
                    <a:pt x="87630" y="0"/>
                  </a:lnTo>
                  <a:cubicBezTo>
                    <a:pt x="92393" y="5715"/>
                    <a:pt x="98108" y="12383"/>
                    <a:pt x="103823" y="18098"/>
                  </a:cubicBezTo>
                  <a:cubicBezTo>
                    <a:pt x="109538" y="22860"/>
                    <a:pt x="115253" y="27623"/>
                    <a:pt x="120968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grpSp>
          <p:nvGrpSpPr>
            <p:cNvPr id="91" name="Graphic 1">
              <a:extLst>
                <a:ext uri="{FF2B5EF4-FFF2-40B4-BE49-F238E27FC236}">
                  <a16:creationId xmlns:a16="http://schemas.microsoft.com/office/drawing/2014/main" id="{8A96775B-E017-040C-5307-6A08450FB925}"/>
                </a:ext>
              </a:extLst>
            </p:cNvPr>
            <p:cNvGrpSpPr/>
            <p:nvPr/>
          </p:nvGrpSpPr>
          <p:grpSpPr>
            <a:xfrm>
              <a:off x="8971174" y="2548890"/>
              <a:ext cx="715750" cy="716279"/>
              <a:chOff x="8971174" y="2548890"/>
              <a:chExt cx="715750" cy="716279"/>
            </a:xfrm>
            <a:grpFill/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FB63CC7-6258-A905-ED0A-61C528EF8E10}"/>
                  </a:ext>
                </a:extLst>
              </p:cNvPr>
              <p:cNvSpPr/>
              <p:nvPr/>
            </p:nvSpPr>
            <p:spPr>
              <a:xfrm>
                <a:off x="8971174" y="2548890"/>
                <a:ext cx="715750" cy="716279"/>
              </a:xfrm>
              <a:custGeom>
                <a:avLst/>
                <a:gdLst>
                  <a:gd name="connsiteX0" fmla="*/ 686223 w 715750"/>
                  <a:gd name="connsiteY0" fmla="*/ 3810 h 716279"/>
                  <a:gd name="connsiteX1" fmla="*/ 91863 w 715750"/>
                  <a:gd name="connsiteY1" fmla="*/ 180975 h 716279"/>
                  <a:gd name="connsiteX2" fmla="*/ 75670 w 715750"/>
                  <a:gd name="connsiteY2" fmla="*/ 606743 h 716279"/>
                  <a:gd name="connsiteX3" fmla="*/ 149965 w 715750"/>
                  <a:gd name="connsiteY3" fmla="*/ 532447 h 716279"/>
                  <a:gd name="connsiteX4" fmla="*/ 183303 w 715750"/>
                  <a:gd name="connsiteY4" fmla="*/ 565785 h 716279"/>
                  <a:gd name="connsiteX5" fmla="*/ 109008 w 715750"/>
                  <a:gd name="connsiteY5" fmla="*/ 640080 h 716279"/>
                  <a:gd name="connsiteX6" fmla="*/ 313795 w 715750"/>
                  <a:gd name="connsiteY6" fmla="*/ 716280 h 716279"/>
                  <a:gd name="connsiteX7" fmla="*/ 535728 w 715750"/>
                  <a:gd name="connsiteY7" fmla="*/ 624840 h 716279"/>
                  <a:gd name="connsiteX8" fmla="*/ 711940 w 715750"/>
                  <a:gd name="connsiteY8" fmla="*/ 30480 h 716279"/>
                  <a:gd name="connsiteX9" fmla="*/ 715750 w 715750"/>
                  <a:gd name="connsiteY9" fmla="*/ 0 h 716279"/>
                  <a:gd name="connsiteX10" fmla="*/ 686223 w 715750"/>
                  <a:gd name="connsiteY10" fmla="*/ 3810 h 716279"/>
                  <a:gd name="connsiteX11" fmla="*/ 390948 w 715750"/>
                  <a:gd name="connsiteY11" fmla="*/ 454342 h 716279"/>
                  <a:gd name="connsiteX12" fmla="*/ 303318 w 715750"/>
                  <a:gd name="connsiteY12" fmla="*/ 488632 h 716279"/>
                  <a:gd name="connsiteX13" fmla="*/ 215688 w 715750"/>
                  <a:gd name="connsiteY13" fmla="*/ 455295 h 716279"/>
                  <a:gd name="connsiteX14" fmla="*/ 183303 w 715750"/>
                  <a:gd name="connsiteY14" fmla="*/ 362902 h 716279"/>
                  <a:gd name="connsiteX15" fmla="*/ 194733 w 715750"/>
                  <a:gd name="connsiteY15" fmla="*/ 299085 h 716279"/>
                  <a:gd name="connsiteX16" fmla="*/ 217593 w 715750"/>
                  <a:gd name="connsiteY16" fmla="*/ 264795 h 716279"/>
                  <a:gd name="connsiteX17" fmla="*/ 249978 w 715750"/>
                  <a:gd name="connsiteY17" fmla="*/ 242888 h 716279"/>
                  <a:gd name="connsiteX18" fmla="*/ 303318 w 715750"/>
                  <a:gd name="connsiteY18" fmla="*/ 233363 h 716279"/>
                  <a:gd name="connsiteX19" fmla="*/ 390948 w 715750"/>
                  <a:gd name="connsiteY19" fmla="*/ 267652 h 716279"/>
                  <a:gd name="connsiteX20" fmla="*/ 424286 w 715750"/>
                  <a:gd name="connsiteY20" fmla="*/ 361950 h 716279"/>
                  <a:gd name="connsiteX21" fmla="*/ 390948 w 715750"/>
                  <a:gd name="connsiteY21" fmla="*/ 454342 h 716279"/>
                  <a:gd name="connsiteX22" fmla="*/ 500486 w 715750"/>
                  <a:gd name="connsiteY22" fmla="*/ 500063 h 716279"/>
                  <a:gd name="connsiteX23" fmla="*/ 500486 w 715750"/>
                  <a:gd name="connsiteY23" fmla="*/ 516255 h 716279"/>
                  <a:gd name="connsiteX24" fmla="*/ 439525 w 715750"/>
                  <a:gd name="connsiteY24" fmla="*/ 516255 h 716279"/>
                  <a:gd name="connsiteX25" fmla="*/ 445240 w 715750"/>
                  <a:gd name="connsiteY25" fmla="*/ 499110 h 716279"/>
                  <a:gd name="connsiteX26" fmla="*/ 465243 w 715750"/>
                  <a:gd name="connsiteY26" fmla="*/ 477202 h 716279"/>
                  <a:gd name="connsiteX27" fmla="*/ 479530 w 715750"/>
                  <a:gd name="connsiteY27" fmla="*/ 461963 h 716279"/>
                  <a:gd name="connsiteX28" fmla="*/ 483340 w 715750"/>
                  <a:gd name="connsiteY28" fmla="*/ 451485 h 716279"/>
                  <a:gd name="connsiteX29" fmla="*/ 480483 w 715750"/>
                  <a:gd name="connsiteY29" fmla="*/ 442913 h 716279"/>
                  <a:gd name="connsiteX30" fmla="*/ 471911 w 715750"/>
                  <a:gd name="connsiteY30" fmla="*/ 440055 h 716279"/>
                  <a:gd name="connsiteX31" fmla="*/ 463338 w 715750"/>
                  <a:gd name="connsiteY31" fmla="*/ 442913 h 716279"/>
                  <a:gd name="connsiteX32" fmla="*/ 459528 w 715750"/>
                  <a:gd name="connsiteY32" fmla="*/ 454342 h 716279"/>
                  <a:gd name="connsiteX33" fmla="*/ 442383 w 715750"/>
                  <a:gd name="connsiteY33" fmla="*/ 452438 h 716279"/>
                  <a:gd name="connsiteX34" fmla="*/ 451908 w 715750"/>
                  <a:gd name="connsiteY34" fmla="*/ 431482 h 716279"/>
                  <a:gd name="connsiteX35" fmla="*/ 472863 w 715750"/>
                  <a:gd name="connsiteY35" fmla="*/ 424815 h 716279"/>
                  <a:gd name="connsiteX36" fmla="*/ 493818 w 715750"/>
                  <a:gd name="connsiteY36" fmla="*/ 432435 h 716279"/>
                  <a:gd name="connsiteX37" fmla="*/ 501438 w 715750"/>
                  <a:gd name="connsiteY37" fmla="*/ 450532 h 716279"/>
                  <a:gd name="connsiteX38" fmla="*/ 499533 w 715750"/>
                  <a:gd name="connsiteY38" fmla="*/ 461963 h 716279"/>
                  <a:gd name="connsiteX39" fmla="*/ 492865 w 715750"/>
                  <a:gd name="connsiteY39" fmla="*/ 473392 h 716279"/>
                  <a:gd name="connsiteX40" fmla="*/ 481436 w 715750"/>
                  <a:gd name="connsiteY40" fmla="*/ 484822 h 716279"/>
                  <a:gd name="connsiteX41" fmla="*/ 470958 w 715750"/>
                  <a:gd name="connsiteY41" fmla="*/ 495300 h 716279"/>
                  <a:gd name="connsiteX42" fmla="*/ 467148 w 715750"/>
                  <a:gd name="connsiteY42" fmla="*/ 500063 h 716279"/>
                  <a:gd name="connsiteX43" fmla="*/ 500486 w 715750"/>
                  <a:gd name="connsiteY43" fmla="*/ 500063 h 716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15750" h="716279">
                    <a:moveTo>
                      <a:pt x="686223" y="3810"/>
                    </a:moveTo>
                    <a:cubicBezTo>
                      <a:pt x="667173" y="6667"/>
                      <a:pt x="209973" y="62865"/>
                      <a:pt x="91863" y="180975"/>
                    </a:cubicBezTo>
                    <a:cubicBezTo>
                      <a:pt x="-25295" y="297180"/>
                      <a:pt x="-30057" y="483870"/>
                      <a:pt x="75670" y="606743"/>
                    </a:cubicBezTo>
                    <a:lnTo>
                      <a:pt x="149965" y="532447"/>
                    </a:lnTo>
                    <a:lnTo>
                      <a:pt x="183303" y="565785"/>
                    </a:lnTo>
                    <a:lnTo>
                      <a:pt x="109008" y="640080"/>
                    </a:lnTo>
                    <a:cubicBezTo>
                      <a:pt x="168063" y="690563"/>
                      <a:pt x="240453" y="716280"/>
                      <a:pt x="313795" y="716280"/>
                    </a:cubicBezTo>
                    <a:cubicBezTo>
                      <a:pt x="393805" y="716280"/>
                      <a:pt x="474768" y="685800"/>
                      <a:pt x="535728" y="624840"/>
                    </a:cubicBezTo>
                    <a:cubicBezTo>
                      <a:pt x="653838" y="506730"/>
                      <a:pt x="710036" y="50482"/>
                      <a:pt x="711940" y="30480"/>
                    </a:cubicBezTo>
                    <a:lnTo>
                      <a:pt x="715750" y="0"/>
                    </a:lnTo>
                    <a:lnTo>
                      <a:pt x="686223" y="3810"/>
                    </a:lnTo>
                    <a:close/>
                    <a:moveTo>
                      <a:pt x="390948" y="454342"/>
                    </a:moveTo>
                    <a:cubicBezTo>
                      <a:pt x="369040" y="477202"/>
                      <a:pt x="340465" y="488632"/>
                      <a:pt x="303318" y="488632"/>
                    </a:cubicBezTo>
                    <a:cubicBezTo>
                      <a:pt x="266170" y="488632"/>
                      <a:pt x="237595" y="477202"/>
                      <a:pt x="215688" y="455295"/>
                    </a:cubicBezTo>
                    <a:cubicBezTo>
                      <a:pt x="193780" y="432435"/>
                      <a:pt x="183303" y="401955"/>
                      <a:pt x="183303" y="362902"/>
                    </a:cubicBezTo>
                    <a:cubicBezTo>
                      <a:pt x="183303" y="338138"/>
                      <a:pt x="187113" y="316230"/>
                      <a:pt x="194733" y="299085"/>
                    </a:cubicBezTo>
                    <a:cubicBezTo>
                      <a:pt x="200448" y="286702"/>
                      <a:pt x="208068" y="275272"/>
                      <a:pt x="217593" y="264795"/>
                    </a:cubicBezTo>
                    <a:cubicBezTo>
                      <a:pt x="227118" y="254317"/>
                      <a:pt x="237595" y="247650"/>
                      <a:pt x="249978" y="242888"/>
                    </a:cubicBezTo>
                    <a:cubicBezTo>
                      <a:pt x="265218" y="236220"/>
                      <a:pt x="283315" y="233363"/>
                      <a:pt x="303318" y="233363"/>
                    </a:cubicBezTo>
                    <a:cubicBezTo>
                      <a:pt x="339513" y="233363"/>
                      <a:pt x="369040" y="244792"/>
                      <a:pt x="390948" y="267652"/>
                    </a:cubicBezTo>
                    <a:cubicBezTo>
                      <a:pt x="412855" y="290513"/>
                      <a:pt x="424286" y="321945"/>
                      <a:pt x="424286" y="361950"/>
                    </a:cubicBezTo>
                    <a:cubicBezTo>
                      <a:pt x="423333" y="400050"/>
                      <a:pt x="412855" y="431482"/>
                      <a:pt x="390948" y="454342"/>
                    </a:cubicBezTo>
                    <a:close/>
                    <a:moveTo>
                      <a:pt x="500486" y="500063"/>
                    </a:moveTo>
                    <a:lnTo>
                      <a:pt x="500486" y="516255"/>
                    </a:lnTo>
                    <a:lnTo>
                      <a:pt x="439525" y="516255"/>
                    </a:lnTo>
                    <a:cubicBezTo>
                      <a:pt x="440478" y="510540"/>
                      <a:pt x="442383" y="503872"/>
                      <a:pt x="445240" y="499110"/>
                    </a:cubicBezTo>
                    <a:cubicBezTo>
                      <a:pt x="448098" y="493395"/>
                      <a:pt x="454765" y="486727"/>
                      <a:pt x="465243" y="477202"/>
                    </a:cubicBezTo>
                    <a:cubicBezTo>
                      <a:pt x="472863" y="469582"/>
                      <a:pt x="477625" y="464820"/>
                      <a:pt x="479530" y="461963"/>
                    </a:cubicBezTo>
                    <a:cubicBezTo>
                      <a:pt x="482388" y="458152"/>
                      <a:pt x="483340" y="454342"/>
                      <a:pt x="483340" y="451485"/>
                    </a:cubicBezTo>
                    <a:cubicBezTo>
                      <a:pt x="483340" y="447675"/>
                      <a:pt x="482388" y="444817"/>
                      <a:pt x="480483" y="442913"/>
                    </a:cubicBezTo>
                    <a:cubicBezTo>
                      <a:pt x="478578" y="441007"/>
                      <a:pt x="475720" y="440055"/>
                      <a:pt x="471911" y="440055"/>
                    </a:cubicBezTo>
                    <a:cubicBezTo>
                      <a:pt x="468100" y="440055"/>
                      <a:pt x="465243" y="441007"/>
                      <a:pt x="463338" y="442913"/>
                    </a:cubicBezTo>
                    <a:cubicBezTo>
                      <a:pt x="461433" y="444817"/>
                      <a:pt x="459528" y="448627"/>
                      <a:pt x="459528" y="454342"/>
                    </a:cubicBezTo>
                    <a:lnTo>
                      <a:pt x="442383" y="452438"/>
                    </a:lnTo>
                    <a:cubicBezTo>
                      <a:pt x="443336" y="442913"/>
                      <a:pt x="447145" y="436245"/>
                      <a:pt x="451908" y="431482"/>
                    </a:cubicBezTo>
                    <a:cubicBezTo>
                      <a:pt x="456670" y="426720"/>
                      <a:pt x="464290" y="424815"/>
                      <a:pt x="472863" y="424815"/>
                    </a:cubicBezTo>
                    <a:cubicBezTo>
                      <a:pt x="481436" y="424815"/>
                      <a:pt x="489055" y="427672"/>
                      <a:pt x="493818" y="432435"/>
                    </a:cubicBezTo>
                    <a:cubicBezTo>
                      <a:pt x="498580" y="437197"/>
                      <a:pt x="501438" y="442913"/>
                      <a:pt x="501438" y="450532"/>
                    </a:cubicBezTo>
                    <a:cubicBezTo>
                      <a:pt x="501438" y="454342"/>
                      <a:pt x="500486" y="458152"/>
                      <a:pt x="499533" y="461963"/>
                    </a:cubicBezTo>
                    <a:cubicBezTo>
                      <a:pt x="497628" y="465772"/>
                      <a:pt x="495723" y="469582"/>
                      <a:pt x="492865" y="473392"/>
                    </a:cubicBezTo>
                    <a:cubicBezTo>
                      <a:pt x="490961" y="476250"/>
                      <a:pt x="487150" y="480060"/>
                      <a:pt x="481436" y="484822"/>
                    </a:cubicBezTo>
                    <a:cubicBezTo>
                      <a:pt x="475720" y="489585"/>
                      <a:pt x="472863" y="493395"/>
                      <a:pt x="470958" y="495300"/>
                    </a:cubicBezTo>
                    <a:cubicBezTo>
                      <a:pt x="469053" y="497205"/>
                      <a:pt x="468100" y="498157"/>
                      <a:pt x="467148" y="500063"/>
                    </a:cubicBezTo>
                    <a:lnTo>
                      <a:pt x="500486" y="5000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 dirty="0">
                  <a:latin typeface="+mn-lt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544CBA7-F777-5BE7-4B13-D3B313B9AF58}"/>
                  </a:ext>
                </a:extLst>
              </p:cNvPr>
              <p:cNvSpPr/>
              <p:nvPr/>
            </p:nvSpPr>
            <p:spPr>
              <a:xfrm>
                <a:off x="9205912" y="2824162"/>
                <a:ext cx="137160" cy="170497"/>
              </a:xfrm>
              <a:custGeom>
                <a:avLst/>
                <a:gdLst>
                  <a:gd name="connsiteX0" fmla="*/ 68580 w 137160"/>
                  <a:gd name="connsiteY0" fmla="*/ 0 h 170497"/>
                  <a:gd name="connsiteX1" fmla="*/ 19050 w 137160"/>
                  <a:gd name="connsiteY1" fmla="*/ 20955 h 170497"/>
                  <a:gd name="connsiteX2" fmla="*/ 0 w 137160"/>
                  <a:gd name="connsiteY2" fmla="*/ 84772 h 170497"/>
                  <a:gd name="connsiteX3" fmla="*/ 19050 w 137160"/>
                  <a:gd name="connsiteY3" fmla="*/ 148590 h 170497"/>
                  <a:gd name="connsiteX4" fmla="*/ 68580 w 137160"/>
                  <a:gd name="connsiteY4" fmla="*/ 170497 h 170497"/>
                  <a:gd name="connsiteX5" fmla="*/ 118110 w 137160"/>
                  <a:gd name="connsiteY5" fmla="*/ 148590 h 170497"/>
                  <a:gd name="connsiteX6" fmla="*/ 137160 w 137160"/>
                  <a:gd name="connsiteY6" fmla="*/ 83820 h 170497"/>
                  <a:gd name="connsiteX7" fmla="*/ 118110 w 137160"/>
                  <a:gd name="connsiteY7" fmla="*/ 20003 h 170497"/>
                  <a:gd name="connsiteX8" fmla="*/ 68580 w 137160"/>
                  <a:gd name="connsiteY8" fmla="*/ 0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" h="170497">
                    <a:moveTo>
                      <a:pt x="68580" y="0"/>
                    </a:moveTo>
                    <a:cubicBezTo>
                      <a:pt x="47625" y="0"/>
                      <a:pt x="31432" y="6667"/>
                      <a:pt x="19050" y="20955"/>
                    </a:cubicBezTo>
                    <a:cubicBezTo>
                      <a:pt x="6668" y="35242"/>
                      <a:pt x="0" y="56197"/>
                      <a:pt x="0" y="84772"/>
                    </a:cubicBezTo>
                    <a:cubicBezTo>
                      <a:pt x="0" y="112395"/>
                      <a:pt x="6668" y="134303"/>
                      <a:pt x="19050" y="148590"/>
                    </a:cubicBezTo>
                    <a:cubicBezTo>
                      <a:pt x="32385" y="162878"/>
                      <a:pt x="48577" y="170497"/>
                      <a:pt x="68580" y="170497"/>
                    </a:cubicBezTo>
                    <a:cubicBezTo>
                      <a:pt x="88582" y="170497"/>
                      <a:pt x="104775" y="162878"/>
                      <a:pt x="118110" y="148590"/>
                    </a:cubicBezTo>
                    <a:cubicBezTo>
                      <a:pt x="130493" y="134303"/>
                      <a:pt x="137160" y="112395"/>
                      <a:pt x="137160" y="83820"/>
                    </a:cubicBezTo>
                    <a:cubicBezTo>
                      <a:pt x="137160" y="55245"/>
                      <a:pt x="130493" y="34290"/>
                      <a:pt x="118110" y="20003"/>
                    </a:cubicBezTo>
                    <a:cubicBezTo>
                      <a:pt x="105727" y="6667"/>
                      <a:pt x="89535" y="0"/>
                      <a:pt x="685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 dirty="0">
                  <a:latin typeface="+mn-lt"/>
                </a:endParaRPr>
              </a:p>
            </p:txBody>
          </p:sp>
        </p:grpSp>
      </p:grpSp>
      <p:grpSp>
        <p:nvGrpSpPr>
          <p:cNvPr id="94" name="Graphic 1">
            <a:extLst>
              <a:ext uri="{FF2B5EF4-FFF2-40B4-BE49-F238E27FC236}">
                <a16:creationId xmlns:a16="http://schemas.microsoft.com/office/drawing/2014/main" id="{B5F90197-EA1C-F33E-DE42-2374924A74EB}"/>
              </a:ext>
            </a:extLst>
          </p:cNvPr>
          <p:cNvGrpSpPr/>
          <p:nvPr/>
        </p:nvGrpSpPr>
        <p:grpSpPr>
          <a:xfrm>
            <a:off x="3932482" y="3018584"/>
            <a:ext cx="718350" cy="576578"/>
            <a:chOff x="6348412" y="2426970"/>
            <a:chExt cx="1081087" cy="867727"/>
          </a:xfrm>
          <a:solidFill>
            <a:schemeClr val="bg2"/>
          </a:solidFill>
        </p:grpSpPr>
        <p:grpSp>
          <p:nvGrpSpPr>
            <p:cNvPr id="95" name="Graphic 1">
              <a:extLst>
                <a:ext uri="{FF2B5EF4-FFF2-40B4-BE49-F238E27FC236}">
                  <a16:creationId xmlns:a16="http://schemas.microsoft.com/office/drawing/2014/main" id="{025437F0-B12B-DCDD-471C-2A47DDDA0E16}"/>
                </a:ext>
              </a:extLst>
            </p:cNvPr>
            <p:cNvGrpSpPr/>
            <p:nvPr/>
          </p:nvGrpSpPr>
          <p:grpSpPr>
            <a:xfrm>
              <a:off x="6348412" y="2426970"/>
              <a:ext cx="1081087" cy="529589"/>
              <a:chOff x="6348412" y="2426970"/>
              <a:chExt cx="1081087" cy="529589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ADA58AE-5E2E-AA0F-CDCE-4DBD9EB068B9}"/>
                  </a:ext>
                </a:extLst>
              </p:cNvPr>
              <p:cNvSpPr/>
              <p:nvPr/>
            </p:nvSpPr>
            <p:spPr>
              <a:xfrm>
                <a:off x="6348412" y="2426970"/>
                <a:ext cx="463867" cy="333375"/>
              </a:xfrm>
              <a:custGeom>
                <a:avLst/>
                <a:gdLst>
                  <a:gd name="connsiteX0" fmla="*/ 442913 w 463867"/>
                  <a:gd name="connsiteY0" fmla="*/ 189547 h 333375"/>
                  <a:gd name="connsiteX1" fmla="*/ 462915 w 463867"/>
                  <a:gd name="connsiteY1" fmla="*/ 194310 h 333375"/>
                  <a:gd name="connsiteX2" fmla="*/ 299085 w 463867"/>
                  <a:gd name="connsiteY2" fmla="*/ 333375 h 333375"/>
                  <a:gd name="connsiteX3" fmla="*/ 22860 w 463867"/>
                  <a:gd name="connsiteY3" fmla="*/ 184785 h 333375"/>
                  <a:gd name="connsiteX4" fmla="*/ 0 w 463867"/>
                  <a:gd name="connsiteY4" fmla="*/ 166688 h 333375"/>
                  <a:gd name="connsiteX5" fmla="*/ 22860 w 463867"/>
                  <a:gd name="connsiteY5" fmla="*/ 148590 h 333375"/>
                  <a:gd name="connsiteX6" fmla="*/ 299085 w 463867"/>
                  <a:gd name="connsiteY6" fmla="*/ 0 h 333375"/>
                  <a:gd name="connsiteX7" fmla="*/ 463868 w 463867"/>
                  <a:gd name="connsiteY7" fmla="*/ 146685 h 333375"/>
                  <a:gd name="connsiteX8" fmla="*/ 442913 w 463867"/>
                  <a:gd name="connsiteY8" fmla="*/ 143827 h 333375"/>
                  <a:gd name="connsiteX9" fmla="*/ 293370 w 463867"/>
                  <a:gd name="connsiteY9" fmla="*/ 143827 h 333375"/>
                  <a:gd name="connsiteX10" fmla="*/ 293370 w 463867"/>
                  <a:gd name="connsiteY10" fmla="*/ 189547 h 333375"/>
                  <a:gd name="connsiteX11" fmla="*/ 442913 w 463867"/>
                  <a:gd name="connsiteY11" fmla="*/ 18954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867" h="333375">
                    <a:moveTo>
                      <a:pt x="442913" y="189547"/>
                    </a:moveTo>
                    <a:cubicBezTo>
                      <a:pt x="450532" y="189547"/>
                      <a:pt x="457200" y="191452"/>
                      <a:pt x="462915" y="194310"/>
                    </a:cubicBezTo>
                    <a:cubicBezTo>
                      <a:pt x="449580" y="273367"/>
                      <a:pt x="381000" y="333375"/>
                      <a:pt x="299085" y="333375"/>
                    </a:cubicBezTo>
                    <a:cubicBezTo>
                      <a:pt x="214313" y="333375"/>
                      <a:pt x="41910" y="200025"/>
                      <a:pt x="22860" y="184785"/>
                    </a:cubicBezTo>
                    <a:lnTo>
                      <a:pt x="0" y="166688"/>
                    </a:lnTo>
                    <a:lnTo>
                      <a:pt x="22860" y="148590"/>
                    </a:lnTo>
                    <a:cubicBezTo>
                      <a:pt x="41910" y="133350"/>
                      <a:pt x="215265" y="0"/>
                      <a:pt x="299085" y="0"/>
                    </a:cubicBezTo>
                    <a:cubicBezTo>
                      <a:pt x="383857" y="0"/>
                      <a:pt x="454343" y="63817"/>
                      <a:pt x="463868" y="146685"/>
                    </a:cubicBezTo>
                    <a:cubicBezTo>
                      <a:pt x="457200" y="144780"/>
                      <a:pt x="449580" y="143827"/>
                      <a:pt x="442913" y="143827"/>
                    </a:cubicBezTo>
                    <a:lnTo>
                      <a:pt x="293370" y="143827"/>
                    </a:lnTo>
                    <a:lnTo>
                      <a:pt x="293370" y="189547"/>
                    </a:lnTo>
                    <a:lnTo>
                      <a:pt x="442913" y="1895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 dirty="0">
                  <a:latin typeface="+mn-lt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0D88B16-BD1B-422C-B55D-396A2F54C3A2}"/>
                  </a:ext>
                </a:extLst>
              </p:cNvPr>
              <p:cNvSpPr/>
              <p:nvPr/>
            </p:nvSpPr>
            <p:spPr>
              <a:xfrm>
                <a:off x="7052309" y="2685097"/>
                <a:ext cx="377189" cy="271462"/>
              </a:xfrm>
              <a:custGeom>
                <a:avLst/>
                <a:gdLst>
                  <a:gd name="connsiteX0" fmla="*/ 377190 w 377189"/>
                  <a:gd name="connsiteY0" fmla="*/ 135255 h 271462"/>
                  <a:gd name="connsiteX1" fmla="*/ 354330 w 377189"/>
                  <a:gd name="connsiteY1" fmla="*/ 153353 h 271462"/>
                  <a:gd name="connsiteX2" fmla="*/ 133350 w 377189"/>
                  <a:gd name="connsiteY2" fmla="*/ 271463 h 271462"/>
                  <a:gd name="connsiteX3" fmla="*/ 0 w 377189"/>
                  <a:gd name="connsiteY3" fmla="*/ 160973 h 271462"/>
                  <a:gd name="connsiteX4" fmla="*/ 28575 w 377189"/>
                  <a:gd name="connsiteY4" fmla="*/ 158115 h 271462"/>
                  <a:gd name="connsiteX5" fmla="*/ 155257 w 377189"/>
                  <a:gd name="connsiteY5" fmla="*/ 158115 h 271462"/>
                  <a:gd name="connsiteX6" fmla="*/ 155257 w 377189"/>
                  <a:gd name="connsiteY6" fmla="*/ 112395 h 271462"/>
                  <a:gd name="connsiteX7" fmla="*/ 29527 w 377189"/>
                  <a:gd name="connsiteY7" fmla="*/ 112395 h 271462"/>
                  <a:gd name="connsiteX8" fmla="*/ 0 w 377189"/>
                  <a:gd name="connsiteY8" fmla="*/ 115253 h 271462"/>
                  <a:gd name="connsiteX9" fmla="*/ 134302 w 377189"/>
                  <a:gd name="connsiteY9" fmla="*/ 0 h 271462"/>
                  <a:gd name="connsiteX10" fmla="*/ 355282 w 377189"/>
                  <a:gd name="connsiteY10" fmla="*/ 118110 h 271462"/>
                  <a:gd name="connsiteX11" fmla="*/ 377190 w 377189"/>
                  <a:gd name="connsiteY11" fmla="*/ 135255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7189" h="271462">
                    <a:moveTo>
                      <a:pt x="377190" y="135255"/>
                    </a:moveTo>
                    <a:lnTo>
                      <a:pt x="354330" y="153353"/>
                    </a:lnTo>
                    <a:cubicBezTo>
                      <a:pt x="339090" y="165735"/>
                      <a:pt x="201930" y="271463"/>
                      <a:pt x="133350" y="271463"/>
                    </a:cubicBezTo>
                    <a:cubicBezTo>
                      <a:pt x="67627" y="271463"/>
                      <a:pt x="12382" y="223838"/>
                      <a:pt x="0" y="160973"/>
                    </a:cubicBezTo>
                    <a:cubicBezTo>
                      <a:pt x="8572" y="159068"/>
                      <a:pt x="18097" y="158115"/>
                      <a:pt x="28575" y="158115"/>
                    </a:cubicBezTo>
                    <a:lnTo>
                      <a:pt x="155257" y="158115"/>
                    </a:lnTo>
                    <a:lnTo>
                      <a:pt x="155257" y="112395"/>
                    </a:lnTo>
                    <a:lnTo>
                      <a:pt x="29527" y="112395"/>
                    </a:lnTo>
                    <a:cubicBezTo>
                      <a:pt x="19050" y="112395"/>
                      <a:pt x="9525" y="113348"/>
                      <a:pt x="0" y="115253"/>
                    </a:cubicBezTo>
                    <a:cubicBezTo>
                      <a:pt x="9525" y="49530"/>
                      <a:pt x="66675" y="0"/>
                      <a:pt x="134302" y="0"/>
                    </a:cubicBezTo>
                    <a:cubicBezTo>
                      <a:pt x="202882" y="0"/>
                      <a:pt x="340042" y="105728"/>
                      <a:pt x="355282" y="118110"/>
                    </a:cubicBezTo>
                    <a:lnTo>
                      <a:pt x="377190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 dirty="0">
                  <a:latin typeface="+mn-lt"/>
                </a:endParaRPr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48FEE2F-D4F9-E75F-7CC1-E2B0A0D282D0}"/>
                </a:ext>
              </a:extLst>
            </p:cNvPr>
            <p:cNvSpPr/>
            <p:nvPr/>
          </p:nvSpPr>
          <p:spPr>
            <a:xfrm>
              <a:off x="6679881" y="2572702"/>
              <a:ext cx="498157" cy="721994"/>
            </a:xfrm>
            <a:custGeom>
              <a:avLst/>
              <a:gdLst>
                <a:gd name="connsiteX0" fmla="*/ 272415 w 498157"/>
                <a:gd name="connsiteY0" fmla="*/ 452438 h 721994"/>
                <a:gd name="connsiteX1" fmla="*/ 324803 w 498157"/>
                <a:gd name="connsiteY1" fmla="*/ 300990 h 721994"/>
                <a:gd name="connsiteX2" fmla="*/ 373380 w 498157"/>
                <a:gd name="connsiteY2" fmla="*/ 273367 h 721994"/>
                <a:gd name="connsiteX3" fmla="*/ 370523 w 498157"/>
                <a:gd name="connsiteY3" fmla="*/ 247650 h 721994"/>
                <a:gd name="connsiteX4" fmla="*/ 372428 w 498157"/>
                <a:gd name="connsiteY4" fmla="*/ 227647 h 721994"/>
                <a:gd name="connsiteX5" fmla="*/ 292418 w 498157"/>
                <a:gd name="connsiteY5" fmla="*/ 269557 h 721994"/>
                <a:gd name="connsiteX6" fmla="*/ 265748 w 498157"/>
                <a:gd name="connsiteY6" fmla="*/ 304800 h 721994"/>
                <a:gd name="connsiteX7" fmla="*/ 181928 w 498157"/>
                <a:gd name="connsiteY7" fmla="*/ 29527 h 721994"/>
                <a:gd name="connsiteX8" fmla="*/ 132398 w 498157"/>
                <a:gd name="connsiteY8" fmla="*/ 0 h 721994"/>
                <a:gd name="connsiteX9" fmla="*/ 133350 w 498157"/>
                <a:gd name="connsiteY9" fmla="*/ 20002 h 721994"/>
                <a:gd name="connsiteX10" fmla="*/ 131445 w 498157"/>
                <a:gd name="connsiteY10" fmla="*/ 47625 h 721994"/>
                <a:gd name="connsiteX11" fmla="*/ 149543 w 498157"/>
                <a:gd name="connsiteY11" fmla="*/ 60960 h 721994"/>
                <a:gd name="connsiteX12" fmla="*/ 226695 w 498157"/>
                <a:gd name="connsiteY12" fmla="*/ 451485 h 721994"/>
                <a:gd name="connsiteX13" fmla="*/ 0 w 498157"/>
                <a:gd name="connsiteY13" fmla="*/ 699135 h 721994"/>
                <a:gd name="connsiteX14" fmla="*/ 0 w 498157"/>
                <a:gd name="connsiteY14" fmla="*/ 721995 h 721994"/>
                <a:gd name="connsiteX15" fmla="*/ 498157 w 498157"/>
                <a:gd name="connsiteY15" fmla="*/ 721995 h 721994"/>
                <a:gd name="connsiteX16" fmla="*/ 498157 w 498157"/>
                <a:gd name="connsiteY16" fmla="*/ 699135 h 721994"/>
                <a:gd name="connsiteX17" fmla="*/ 272415 w 498157"/>
                <a:gd name="connsiteY17" fmla="*/ 452438 h 7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157" h="721994">
                  <a:moveTo>
                    <a:pt x="272415" y="452438"/>
                  </a:moveTo>
                  <a:cubicBezTo>
                    <a:pt x="274320" y="416242"/>
                    <a:pt x="283845" y="342900"/>
                    <a:pt x="324803" y="300990"/>
                  </a:cubicBezTo>
                  <a:cubicBezTo>
                    <a:pt x="339090" y="286702"/>
                    <a:pt x="354330" y="277177"/>
                    <a:pt x="373380" y="273367"/>
                  </a:cubicBezTo>
                  <a:cubicBezTo>
                    <a:pt x="371475" y="264795"/>
                    <a:pt x="370523" y="256222"/>
                    <a:pt x="370523" y="247650"/>
                  </a:cubicBezTo>
                  <a:cubicBezTo>
                    <a:pt x="370523" y="240982"/>
                    <a:pt x="371475" y="234315"/>
                    <a:pt x="372428" y="227647"/>
                  </a:cubicBezTo>
                  <a:cubicBezTo>
                    <a:pt x="340995" y="233363"/>
                    <a:pt x="314325" y="247650"/>
                    <a:pt x="292418" y="269557"/>
                  </a:cubicBezTo>
                  <a:cubicBezTo>
                    <a:pt x="281940" y="280035"/>
                    <a:pt x="273368" y="292417"/>
                    <a:pt x="265748" y="304800"/>
                  </a:cubicBezTo>
                  <a:cubicBezTo>
                    <a:pt x="256223" y="202882"/>
                    <a:pt x="234315" y="83820"/>
                    <a:pt x="181928" y="29527"/>
                  </a:cubicBezTo>
                  <a:cubicBezTo>
                    <a:pt x="167640" y="14288"/>
                    <a:pt x="150495" y="4763"/>
                    <a:pt x="132398" y="0"/>
                  </a:cubicBezTo>
                  <a:cubicBezTo>
                    <a:pt x="133350" y="6667"/>
                    <a:pt x="133350" y="13335"/>
                    <a:pt x="133350" y="20002"/>
                  </a:cubicBezTo>
                  <a:cubicBezTo>
                    <a:pt x="133350" y="29527"/>
                    <a:pt x="132398" y="38100"/>
                    <a:pt x="131445" y="47625"/>
                  </a:cubicBezTo>
                  <a:cubicBezTo>
                    <a:pt x="137160" y="50482"/>
                    <a:pt x="143828" y="55245"/>
                    <a:pt x="149543" y="60960"/>
                  </a:cubicBezTo>
                  <a:cubicBezTo>
                    <a:pt x="214313" y="127635"/>
                    <a:pt x="227648" y="348615"/>
                    <a:pt x="226695" y="451485"/>
                  </a:cubicBezTo>
                  <a:cubicBezTo>
                    <a:pt x="100013" y="462915"/>
                    <a:pt x="0" y="569595"/>
                    <a:pt x="0" y="699135"/>
                  </a:cubicBezTo>
                  <a:lnTo>
                    <a:pt x="0" y="721995"/>
                  </a:lnTo>
                  <a:lnTo>
                    <a:pt x="498157" y="721995"/>
                  </a:lnTo>
                  <a:lnTo>
                    <a:pt x="498157" y="699135"/>
                  </a:lnTo>
                  <a:cubicBezTo>
                    <a:pt x="498157" y="571500"/>
                    <a:pt x="398145" y="464820"/>
                    <a:pt x="272415" y="452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animBg="1"/>
      <p:bldP spid="34" grpId="0" animBg="1"/>
      <p:bldP spid="36" grpId="0"/>
      <p:bldP spid="38" grpId="0"/>
      <p:bldP spid="43" grpId="0" animBg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72A-A280-EDCB-14FB-05831A667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Independencia</a:t>
            </a:r>
            <a:r>
              <a:rPr lang="en-US" altLang="es-MX" dirty="0"/>
              <a:t> y </a:t>
            </a:r>
            <a:r>
              <a:rPr lang="en-US" altLang="es-MX" dirty="0" err="1"/>
              <a:t>Simetría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47B7AB-4A65-1AB6-1139-4F2AF7003DB7}"/>
              </a:ext>
            </a:extLst>
          </p:cNvPr>
          <p:cNvSpPr>
            <a:spLocks/>
          </p:cNvSpPr>
          <p:nvPr/>
        </p:nvSpPr>
        <p:spPr bwMode="auto">
          <a:xfrm>
            <a:off x="8551863" y="1435100"/>
            <a:ext cx="1457325" cy="1428750"/>
          </a:xfrm>
          <a:custGeom>
            <a:avLst/>
            <a:gdLst>
              <a:gd name="T0" fmla="*/ 1457805 w 963929"/>
              <a:gd name="T1" fmla="*/ 714497 h 944880"/>
              <a:gd name="T2" fmla="*/ 728902 w 963929"/>
              <a:gd name="T3" fmla="*/ 1428993 h 944880"/>
              <a:gd name="T4" fmla="*/ 0 w 963929"/>
              <a:gd name="T5" fmla="*/ 714497 h 944880"/>
              <a:gd name="T6" fmla="*/ 728902 w 963929"/>
              <a:gd name="T7" fmla="*/ 0 h 944880"/>
              <a:gd name="T8" fmla="*/ 1457805 w 963929"/>
              <a:gd name="T9" fmla="*/ 714497 h 944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929" h="944880">
                <a:moveTo>
                  <a:pt x="963930" y="472440"/>
                </a:moveTo>
                <a:cubicBezTo>
                  <a:pt x="963930" y="733361"/>
                  <a:pt x="748147" y="944880"/>
                  <a:pt x="481965" y="944880"/>
                </a:cubicBezTo>
                <a:cubicBezTo>
                  <a:pt x="215783" y="944880"/>
                  <a:pt x="0" y="733361"/>
                  <a:pt x="0" y="472440"/>
                </a:cubicBezTo>
                <a:cubicBezTo>
                  <a:pt x="0" y="211519"/>
                  <a:pt x="215783" y="0"/>
                  <a:pt x="481965" y="0"/>
                </a:cubicBezTo>
                <a:cubicBezTo>
                  <a:pt x="748147" y="0"/>
                  <a:pt x="963930" y="211519"/>
                  <a:pt x="963930" y="472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9A4C1E-E338-CB1A-9355-67B3B64DEB0D}"/>
              </a:ext>
            </a:extLst>
          </p:cNvPr>
          <p:cNvSpPr>
            <a:spLocks/>
          </p:cNvSpPr>
          <p:nvPr/>
        </p:nvSpPr>
        <p:spPr bwMode="auto">
          <a:xfrm>
            <a:off x="6689725" y="3051175"/>
            <a:ext cx="1152525" cy="1130300"/>
          </a:xfrm>
          <a:custGeom>
            <a:avLst/>
            <a:gdLst>
              <a:gd name="T0" fmla="*/ 1152415 w 762000"/>
              <a:gd name="T1" fmla="*/ 564683 h 746760"/>
              <a:gd name="T2" fmla="*/ 576208 w 762000"/>
              <a:gd name="T3" fmla="*/ 1129366 h 746760"/>
              <a:gd name="T4" fmla="*/ 0 w 762000"/>
              <a:gd name="T5" fmla="*/ 564683 h 746760"/>
              <a:gd name="T6" fmla="*/ 576208 w 762000"/>
              <a:gd name="T7" fmla="*/ 0 h 746760"/>
              <a:gd name="T8" fmla="*/ 1152415 w 762000"/>
              <a:gd name="T9" fmla="*/ 564683 h 746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00" h="746760">
                <a:moveTo>
                  <a:pt x="762000" y="373380"/>
                </a:moveTo>
                <a:cubicBezTo>
                  <a:pt x="762000" y="579592"/>
                  <a:pt x="591421" y="746760"/>
                  <a:pt x="381000" y="746760"/>
                </a:cubicBezTo>
                <a:cubicBezTo>
                  <a:pt x="170580" y="746760"/>
                  <a:pt x="0" y="579592"/>
                  <a:pt x="0" y="373380"/>
                </a:cubicBezTo>
                <a:cubicBezTo>
                  <a:pt x="0" y="167168"/>
                  <a:pt x="170580" y="0"/>
                  <a:pt x="381000" y="0"/>
                </a:cubicBezTo>
                <a:cubicBezTo>
                  <a:pt x="591421" y="0"/>
                  <a:pt x="762000" y="167168"/>
                  <a:pt x="762000" y="373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885BF8-EA7E-4039-C416-E61A28A24A94}"/>
              </a:ext>
            </a:extLst>
          </p:cNvPr>
          <p:cNvSpPr/>
          <p:nvPr/>
        </p:nvSpPr>
        <p:spPr>
          <a:xfrm>
            <a:off x="10577513" y="2387600"/>
            <a:ext cx="749300" cy="735013"/>
          </a:xfrm>
          <a:custGeom>
            <a:avLst/>
            <a:gdLst>
              <a:gd name="connsiteX0" fmla="*/ 495300 w 495300"/>
              <a:gd name="connsiteY0" fmla="*/ 242887 h 485775"/>
              <a:gd name="connsiteX1" fmla="*/ 247650 w 495300"/>
              <a:gd name="connsiteY1" fmla="*/ 485775 h 485775"/>
              <a:gd name="connsiteX2" fmla="*/ 0 w 495300"/>
              <a:gd name="connsiteY2" fmla="*/ 242887 h 485775"/>
              <a:gd name="connsiteX3" fmla="*/ 247650 w 495300"/>
              <a:gd name="connsiteY3" fmla="*/ 0 h 485775"/>
              <a:gd name="connsiteX4" fmla="*/ 495300 w 495300"/>
              <a:gd name="connsiteY4" fmla="*/ 2428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85775">
                <a:moveTo>
                  <a:pt x="495300" y="242887"/>
                </a:moveTo>
                <a:cubicBezTo>
                  <a:pt x="495300" y="377031"/>
                  <a:pt x="384423" y="485775"/>
                  <a:pt x="247650" y="485775"/>
                </a:cubicBezTo>
                <a:cubicBezTo>
                  <a:pt x="110877" y="485775"/>
                  <a:pt x="0" y="377031"/>
                  <a:pt x="0" y="242887"/>
                </a:cubicBezTo>
                <a:cubicBezTo>
                  <a:pt x="0" y="108744"/>
                  <a:pt x="110877" y="0"/>
                  <a:pt x="247650" y="0"/>
                </a:cubicBezTo>
                <a:cubicBezTo>
                  <a:pt x="384423" y="0"/>
                  <a:pt x="495300" y="108744"/>
                  <a:pt x="495300" y="2428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25C191-FFEA-C221-3F3F-A18C05B38692}"/>
              </a:ext>
            </a:extLst>
          </p:cNvPr>
          <p:cNvSpPr>
            <a:spLocks/>
          </p:cNvSpPr>
          <p:nvPr/>
        </p:nvSpPr>
        <p:spPr bwMode="auto">
          <a:xfrm>
            <a:off x="8747125" y="3622675"/>
            <a:ext cx="430213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CB1F8-1E8A-A2FA-0279-D5535C17052A}"/>
              </a:ext>
            </a:extLst>
          </p:cNvPr>
          <p:cNvSpPr>
            <a:spLocks/>
          </p:cNvSpPr>
          <p:nvPr/>
        </p:nvSpPr>
        <p:spPr bwMode="auto">
          <a:xfrm>
            <a:off x="8066088" y="398145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89933-5BF6-DD48-0698-E68A17C80EAD}"/>
              </a:ext>
            </a:extLst>
          </p:cNvPr>
          <p:cNvSpPr/>
          <p:nvPr/>
        </p:nvSpPr>
        <p:spPr>
          <a:xfrm>
            <a:off x="10931525" y="4865688"/>
            <a:ext cx="428625" cy="420687"/>
          </a:xfrm>
          <a:custGeom>
            <a:avLst/>
            <a:gdLst>
              <a:gd name="connsiteX0" fmla="*/ 283845 w 283844"/>
              <a:gd name="connsiteY0" fmla="*/ 139065 h 278130"/>
              <a:gd name="connsiteX1" fmla="*/ 141923 w 283844"/>
              <a:gd name="connsiteY1" fmla="*/ 278130 h 278130"/>
              <a:gd name="connsiteX2" fmla="*/ 0 w 283844"/>
              <a:gd name="connsiteY2" fmla="*/ 139065 h 278130"/>
              <a:gd name="connsiteX3" fmla="*/ 141923 w 283844"/>
              <a:gd name="connsiteY3" fmla="*/ 0 h 278130"/>
              <a:gd name="connsiteX4" fmla="*/ 283845 w 283844"/>
              <a:gd name="connsiteY4" fmla="*/ 139065 h 2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30">
                <a:moveTo>
                  <a:pt x="283845" y="139065"/>
                </a:moveTo>
                <a:cubicBezTo>
                  <a:pt x="283845" y="215869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0CC4C-AD4F-5DD3-DF74-22C625430EDB}"/>
              </a:ext>
            </a:extLst>
          </p:cNvPr>
          <p:cNvSpPr>
            <a:spLocks/>
          </p:cNvSpPr>
          <p:nvPr/>
        </p:nvSpPr>
        <p:spPr bwMode="auto">
          <a:xfrm>
            <a:off x="7840663" y="4649788"/>
            <a:ext cx="388937" cy="379412"/>
          </a:xfrm>
          <a:custGeom>
            <a:avLst/>
            <a:gdLst>
              <a:gd name="T0" fmla="*/ 388940 w 257175"/>
              <a:gd name="T1" fmla="*/ 190148 h 251459"/>
              <a:gd name="T2" fmla="*/ 194471 w 257175"/>
              <a:gd name="T3" fmla="*/ 380297 h 251459"/>
              <a:gd name="T4" fmla="*/ 0 w 257175"/>
              <a:gd name="T5" fmla="*/ 190148 h 251459"/>
              <a:gd name="T6" fmla="*/ 194471 w 257175"/>
              <a:gd name="T7" fmla="*/ 0 h 251459"/>
              <a:gd name="T8" fmla="*/ 388940 w 257175"/>
              <a:gd name="T9" fmla="*/ 190148 h 251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8" y="251460"/>
                </a:cubicBezTo>
                <a:cubicBezTo>
                  <a:pt x="57571" y="251460"/>
                  <a:pt x="0" y="195169"/>
                  <a:pt x="0" y="125730"/>
                </a:cubicBezTo>
                <a:cubicBezTo>
                  <a:pt x="0" y="56291"/>
                  <a:pt x="57571" y="0"/>
                  <a:pt x="128588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0AF718-591E-1CC6-197C-F487206994DC}"/>
              </a:ext>
            </a:extLst>
          </p:cNvPr>
          <p:cNvSpPr/>
          <p:nvPr/>
        </p:nvSpPr>
        <p:spPr>
          <a:xfrm>
            <a:off x="10504488" y="5399088"/>
            <a:ext cx="388937" cy="381000"/>
          </a:xfrm>
          <a:custGeom>
            <a:avLst/>
            <a:gdLst>
              <a:gd name="connsiteX0" fmla="*/ 257175 w 257175"/>
              <a:gd name="connsiteY0" fmla="*/ 125730 h 251459"/>
              <a:gd name="connsiteX1" fmla="*/ 128587 w 257175"/>
              <a:gd name="connsiteY1" fmla="*/ 251460 h 251459"/>
              <a:gd name="connsiteX2" fmla="*/ 0 w 257175"/>
              <a:gd name="connsiteY2" fmla="*/ 125730 h 251459"/>
              <a:gd name="connsiteX3" fmla="*/ 128587 w 257175"/>
              <a:gd name="connsiteY3" fmla="*/ 0 h 251459"/>
              <a:gd name="connsiteX4" fmla="*/ 257175 w 257175"/>
              <a:gd name="connsiteY4" fmla="*/ 125730 h 25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7" y="251460"/>
                </a:cubicBezTo>
                <a:cubicBezTo>
                  <a:pt x="57570" y="251460"/>
                  <a:pt x="0" y="195169"/>
                  <a:pt x="0" y="125730"/>
                </a:cubicBezTo>
                <a:cubicBezTo>
                  <a:pt x="0" y="56291"/>
                  <a:pt x="57570" y="0"/>
                  <a:pt x="128587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C1F112-4EAD-9B85-429F-4975A79704E0}"/>
              </a:ext>
            </a:extLst>
          </p:cNvPr>
          <p:cNvSpPr/>
          <p:nvPr/>
        </p:nvSpPr>
        <p:spPr>
          <a:xfrm>
            <a:off x="9963150" y="5546725"/>
            <a:ext cx="569913" cy="558800"/>
          </a:xfrm>
          <a:custGeom>
            <a:avLst/>
            <a:gdLst>
              <a:gd name="connsiteX0" fmla="*/ 377190 w 377190"/>
              <a:gd name="connsiteY0" fmla="*/ 184785 h 369569"/>
              <a:gd name="connsiteX1" fmla="*/ 188595 w 377190"/>
              <a:gd name="connsiteY1" fmla="*/ 369570 h 369569"/>
              <a:gd name="connsiteX2" fmla="*/ 0 w 377190"/>
              <a:gd name="connsiteY2" fmla="*/ 184785 h 369569"/>
              <a:gd name="connsiteX3" fmla="*/ 188595 w 377190"/>
              <a:gd name="connsiteY3" fmla="*/ 0 h 369569"/>
              <a:gd name="connsiteX4" fmla="*/ 377190 w 377190"/>
              <a:gd name="connsiteY4" fmla="*/ 184785 h 3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" h="369569">
                <a:moveTo>
                  <a:pt x="377190" y="184785"/>
                </a:moveTo>
                <a:cubicBezTo>
                  <a:pt x="377190" y="286839"/>
                  <a:pt x="292753" y="369570"/>
                  <a:pt x="188595" y="369570"/>
                </a:cubicBezTo>
                <a:cubicBezTo>
                  <a:pt x="84437" y="369570"/>
                  <a:pt x="0" y="286839"/>
                  <a:pt x="0" y="184785"/>
                </a:cubicBezTo>
                <a:cubicBezTo>
                  <a:pt x="0" y="82731"/>
                  <a:pt x="84437" y="0"/>
                  <a:pt x="188595" y="0"/>
                </a:cubicBezTo>
                <a:cubicBezTo>
                  <a:pt x="292753" y="0"/>
                  <a:pt x="377190" y="82731"/>
                  <a:pt x="377190" y="1847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16F610-0D13-1340-824F-05AD581EBBCD}"/>
              </a:ext>
            </a:extLst>
          </p:cNvPr>
          <p:cNvSpPr>
            <a:spLocks/>
          </p:cNvSpPr>
          <p:nvPr/>
        </p:nvSpPr>
        <p:spPr bwMode="auto">
          <a:xfrm>
            <a:off x="7394575" y="4619625"/>
            <a:ext cx="322263" cy="315913"/>
          </a:xfrm>
          <a:custGeom>
            <a:avLst/>
            <a:gdLst>
              <a:gd name="T0" fmla="*/ 322677 w 213359"/>
              <a:gd name="T1" fmla="*/ 158457 h 209550"/>
              <a:gd name="T2" fmla="*/ 161338 w 213359"/>
              <a:gd name="T3" fmla="*/ 316914 h 209550"/>
              <a:gd name="T4" fmla="*/ 0 w 213359"/>
              <a:gd name="T5" fmla="*/ 158457 h 209550"/>
              <a:gd name="T6" fmla="*/ 161338 w 213359"/>
              <a:gd name="T7" fmla="*/ 0 h 209550"/>
              <a:gd name="T8" fmla="*/ 322677 w 213359"/>
              <a:gd name="T9" fmla="*/ 158457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8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BAB85C-1DEB-0712-1F95-5245BC731E9F}"/>
              </a:ext>
            </a:extLst>
          </p:cNvPr>
          <p:cNvSpPr/>
          <p:nvPr/>
        </p:nvSpPr>
        <p:spPr>
          <a:xfrm>
            <a:off x="10548938" y="5041900"/>
            <a:ext cx="323850" cy="317500"/>
          </a:xfrm>
          <a:custGeom>
            <a:avLst/>
            <a:gdLst>
              <a:gd name="connsiteX0" fmla="*/ 213360 w 213359"/>
              <a:gd name="connsiteY0" fmla="*/ 104775 h 209550"/>
              <a:gd name="connsiteX1" fmla="*/ 106680 w 213359"/>
              <a:gd name="connsiteY1" fmla="*/ 209550 h 209550"/>
              <a:gd name="connsiteX2" fmla="*/ 0 w 213359"/>
              <a:gd name="connsiteY2" fmla="*/ 104775 h 209550"/>
              <a:gd name="connsiteX3" fmla="*/ 106680 w 213359"/>
              <a:gd name="connsiteY3" fmla="*/ 0 h 209550"/>
              <a:gd name="connsiteX4" fmla="*/ 213360 w 213359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7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B1B7A-2562-D469-3CA5-EA22B9816404}"/>
              </a:ext>
            </a:extLst>
          </p:cNvPr>
          <p:cNvSpPr>
            <a:spLocks/>
          </p:cNvSpPr>
          <p:nvPr/>
        </p:nvSpPr>
        <p:spPr bwMode="auto">
          <a:xfrm>
            <a:off x="9906000" y="242570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28074-CF8F-70A6-0182-5AD159AA23E7}"/>
              </a:ext>
            </a:extLst>
          </p:cNvPr>
          <p:cNvSpPr/>
          <p:nvPr/>
        </p:nvSpPr>
        <p:spPr>
          <a:xfrm>
            <a:off x="10231438" y="2895600"/>
            <a:ext cx="428625" cy="420688"/>
          </a:xfrm>
          <a:custGeom>
            <a:avLst/>
            <a:gdLst>
              <a:gd name="connsiteX0" fmla="*/ 283845 w 283844"/>
              <a:gd name="connsiteY0" fmla="*/ 139065 h 278129"/>
              <a:gd name="connsiteX1" fmla="*/ 141923 w 283844"/>
              <a:gd name="connsiteY1" fmla="*/ 278130 h 278129"/>
              <a:gd name="connsiteX2" fmla="*/ 0 w 283844"/>
              <a:gd name="connsiteY2" fmla="*/ 139065 h 278129"/>
              <a:gd name="connsiteX3" fmla="*/ 141923 w 283844"/>
              <a:gd name="connsiteY3" fmla="*/ 0 h 278129"/>
              <a:gd name="connsiteX4" fmla="*/ 283845 w 283844"/>
              <a:gd name="connsiteY4" fmla="*/ 139065 h 2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9BB0C3-ACCA-63E6-CE4F-CF3C40364EEC}"/>
              </a:ext>
            </a:extLst>
          </p:cNvPr>
          <p:cNvSpPr>
            <a:spLocks/>
          </p:cNvSpPr>
          <p:nvPr/>
        </p:nvSpPr>
        <p:spPr bwMode="auto">
          <a:xfrm>
            <a:off x="7816850" y="2159000"/>
            <a:ext cx="625475" cy="612775"/>
          </a:xfrm>
          <a:custGeom>
            <a:avLst/>
            <a:gdLst>
              <a:gd name="T0" fmla="*/ 625185 w 413385"/>
              <a:gd name="T1" fmla="*/ 306831 h 405764"/>
              <a:gd name="T2" fmla="*/ 312593 w 413385"/>
              <a:gd name="T3" fmla="*/ 613661 h 405764"/>
              <a:gd name="T4" fmla="*/ 0 w 413385"/>
              <a:gd name="T5" fmla="*/ 306831 h 405764"/>
              <a:gd name="T6" fmla="*/ 312593 w 413385"/>
              <a:gd name="T7" fmla="*/ 0 h 405764"/>
              <a:gd name="T8" fmla="*/ 625185 w 413385"/>
              <a:gd name="T9" fmla="*/ 306831 h 405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385" h="405764">
                <a:moveTo>
                  <a:pt x="413385" y="202883"/>
                </a:moveTo>
                <a:cubicBezTo>
                  <a:pt x="413385" y="314931"/>
                  <a:pt x="320846" y="405765"/>
                  <a:pt x="206693" y="405765"/>
                </a:cubicBezTo>
                <a:cubicBezTo>
                  <a:pt x="92539" y="405765"/>
                  <a:pt x="0" y="314931"/>
                  <a:pt x="0" y="202883"/>
                </a:cubicBezTo>
                <a:cubicBezTo>
                  <a:pt x="0" y="90834"/>
                  <a:pt x="92539" y="0"/>
                  <a:pt x="206693" y="0"/>
                </a:cubicBezTo>
                <a:cubicBezTo>
                  <a:pt x="320846" y="0"/>
                  <a:pt x="413385" y="90834"/>
                  <a:pt x="413385" y="2028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004B7-7BE4-FCDB-AC36-9C1AE4074591}"/>
              </a:ext>
            </a:extLst>
          </p:cNvPr>
          <p:cNvSpPr/>
          <p:nvPr/>
        </p:nvSpPr>
        <p:spPr>
          <a:xfrm>
            <a:off x="10896600" y="3119438"/>
            <a:ext cx="625475" cy="614362"/>
          </a:xfrm>
          <a:custGeom>
            <a:avLst/>
            <a:gdLst>
              <a:gd name="connsiteX0" fmla="*/ 413385 w 413384"/>
              <a:gd name="connsiteY0" fmla="*/ 202882 h 405765"/>
              <a:gd name="connsiteX1" fmla="*/ 206692 w 413384"/>
              <a:gd name="connsiteY1" fmla="*/ 405765 h 405765"/>
              <a:gd name="connsiteX2" fmla="*/ 0 w 413384"/>
              <a:gd name="connsiteY2" fmla="*/ 202882 h 405765"/>
              <a:gd name="connsiteX3" fmla="*/ 206692 w 413384"/>
              <a:gd name="connsiteY3" fmla="*/ 0 h 405765"/>
              <a:gd name="connsiteX4" fmla="*/ 413385 w 413384"/>
              <a:gd name="connsiteY4" fmla="*/ 202882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4" h="405765">
                <a:moveTo>
                  <a:pt x="413385" y="202882"/>
                </a:moveTo>
                <a:cubicBezTo>
                  <a:pt x="413385" y="314931"/>
                  <a:pt x="320846" y="405765"/>
                  <a:pt x="206692" y="405765"/>
                </a:cubicBezTo>
                <a:cubicBezTo>
                  <a:pt x="92539" y="405765"/>
                  <a:pt x="0" y="314931"/>
                  <a:pt x="0" y="202882"/>
                </a:cubicBezTo>
                <a:cubicBezTo>
                  <a:pt x="0" y="90834"/>
                  <a:pt x="92539" y="0"/>
                  <a:pt x="206692" y="0"/>
                </a:cubicBezTo>
                <a:cubicBezTo>
                  <a:pt x="320846" y="0"/>
                  <a:pt x="413385" y="90834"/>
                  <a:pt x="413385" y="20288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331E7-7E6B-30A1-870E-C626ECC5316F}"/>
              </a:ext>
            </a:extLst>
          </p:cNvPr>
          <p:cNvSpPr/>
          <p:nvPr/>
        </p:nvSpPr>
        <p:spPr>
          <a:xfrm>
            <a:off x="10541000" y="3305175"/>
            <a:ext cx="319088" cy="314325"/>
          </a:xfrm>
          <a:custGeom>
            <a:avLst/>
            <a:gdLst>
              <a:gd name="connsiteX0" fmla="*/ 211455 w 211455"/>
              <a:gd name="connsiteY0" fmla="*/ 103822 h 207645"/>
              <a:gd name="connsiteX1" fmla="*/ 105727 w 211455"/>
              <a:gd name="connsiteY1" fmla="*/ 207645 h 207645"/>
              <a:gd name="connsiteX2" fmla="*/ 0 w 211455"/>
              <a:gd name="connsiteY2" fmla="*/ 103822 h 207645"/>
              <a:gd name="connsiteX3" fmla="*/ 105727 w 211455"/>
              <a:gd name="connsiteY3" fmla="*/ 0 h 207645"/>
              <a:gd name="connsiteX4" fmla="*/ 211455 w 211455"/>
              <a:gd name="connsiteY4" fmla="*/ 103822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8010B4-2278-688E-417F-961A7F915A1D}"/>
              </a:ext>
            </a:extLst>
          </p:cNvPr>
          <p:cNvSpPr>
            <a:spLocks/>
          </p:cNvSpPr>
          <p:nvPr/>
        </p:nvSpPr>
        <p:spPr bwMode="auto">
          <a:xfrm>
            <a:off x="7937500" y="1665288"/>
            <a:ext cx="388938" cy="384175"/>
          </a:xfrm>
          <a:custGeom>
            <a:avLst/>
            <a:gdLst>
              <a:gd name="T0" fmla="*/ 388940 w 257175"/>
              <a:gd name="T1" fmla="*/ 191588 h 253365"/>
              <a:gd name="T2" fmla="*/ 194469 w 257175"/>
              <a:gd name="T3" fmla="*/ 383178 h 253365"/>
              <a:gd name="T4" fmla="*/ 0 w 257175"/>
              <a:gd name="T5" fmla="*/ 191588 h 253365"/>
              <a:gd name="T6" fmla="*/ 194469 w 257175"/>
              <a:gd name="T7" fmla="*/ 0 h 253365"/>
              <a:gd name="T8" fmla="*/ 388940 w 257175"/>
              <a:gd name="T9" fmla="*/ 191588 h 253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3365">
                <a:moveTo>
                  <a:pt x="257175" y="126682"/>
                </a:moveTo>
                <a:cubicBezTo>
                  <a:pt x="257175" y="196647"/>
                  <a:pt x="199604" y="253365"/>
                  <a:pt x="128587" y="253365"/>
                </a:cubicBezTo>
                <a:cubicBezTo>
                  <a:pt x="57571" y="253365"/>
                  <a:pt x="0" y="196647"/>
                  <a:pt x="0" y="126682"/>
                </a:cubicBezTo>
                <a:cubicBezTo>
                  <a:pt x="0" y="56718"/>
                  <a:pt x="57571" y="0"/>
                  <a:pt x="128587" y="0"/>
                </a:cubicBezTo>
                <a:cubicBezTo>
                  <a:pt x="199604" y="0"/>
                  <a:pt x="257175" y="56718"/>
                  <a:pt x="257175" y="126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AF36B4-E487-1013-EE71-093F9587C5DD}"/>
              </a:ext>
            </a:extLst>
          </p:cNvPr>
          <p:cNvSpPr>
            <a:spLocks/>
          </p:cNvSpPr>
          <p:nvPr/>
        </p:nvSpPr>
        <p:spPr bwMode="auto">
          <a:xfrm>
            <a:off x="8356600" y="1520825"/>
            <a:ext cx="320675" cy="314325"/>
          </a:xfrm>
          <a:custGeom>
            <a:avLst/>
            <a:gdLst>
              <a:gd name="T0" fmla="*/ 319795 w 211455"/>
              <a:gd name="T1" fmla="*/ 157016 h 207645"/>
              <a:gd name="T2" fmla="*/ 159897 w 211455"/>
              <a:gd name="T3" fmla="*/ 314033 h 207645"/>
              <a:gd name="T4" fmla="*/ 0 w 211455"/>
              <a:gd name="T5" fmla="*/ 157016 h 207645"/>
              <a:gd name="T6" fmla="*/ 159897 w 211455"/>
              <a:gd name="T7" fmla="*/ 0 h 207645"/>
              <a:gd name="T8" fmla="*/ 319795 w 211455"/>
              <a:gd name="T9" fmla="*/ 157016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54E371-F209-C27B-2341-81860482EFE4}"/>
              </a:ext>
            </a:extLst>
          </p:cNvPr>
          <p:cNvSpPr/>
          <p:nvPr/>
        </p:nvSpPr>
        <p:spPr>
          <a:xfrm>
            <a:off x="11190288" y="4586288"/>
            <a:ext cx="320675" cy="314325"/>
          </a:xfrm>
          <a:custGeom>
            <a:avLst/>
            <a:gdLst>
              <a:gd name="connsiteX0" fmla="*/ 211455 w 211455"/>
              <a:gd name="connsiteY0" fmla="*/ 103823 h 207645"/>
              <a:gd name="connsiteX1" fmla="*/ 105728 w 211455"/>
              <a:gd name="connsiteY1" fmla="*/ 207645 h 207645"/>
              <a:gd name="connsiteX2" fmla="*/ 0 w 211455"/>
              <a:gd name="connsiteY2" fmla="*/ 103823 h 207645"/>
              <a:gd name="connsiteX3" fmla="*/ 105728 w 211455"/>
              <a:gd name="connsiteY3" fmla="*/ 0 h 207645"/>
              <a:gd name="connsiteX4" fmla="*/ 211455 w 211455"/>
              <a:gd name="connsiteY4" fmla="*/ 103823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3"/>
                </a:moveTo>
                <a:cubicBezTo>
                  <a:pt x="211455" y="161162"/>
                  <a:pt x="164119" y="207645"/>
                  <a:pt x="105728" y="207645"/>
                </a:cubicBezTo>
                <a:cubicBezTo>
                  <a:pt x="47336" y="207645"/>
                  <a:pt x="0" y="161162"/>
                  <a:pt x="0" y="103823"/>
                </a:cubicBezTo>
                <a:cubicBezTo>
                  <a:pt x="0" y="46483"/>
                  <a:pt x="47336" y="0"/>
                  <a:pt x="105728" y="0"/>
                </a:cubicBezTo>
                <a:cubicBezTo>
                  <a:pt x="164119" y="0"/>
                  <a:pt x="211455" y="46483"/>
                  <a:pt x="211455" y="1038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B2A9E9-84FC-21DD-AC9B-D93B0E6C1A72}"/>
              </a:ext>
            </a:extLst>
          </p:cNvPr>
          <p:cNvSpPr>
            <a:spLocks/>
          </p:cNvSpPr>
          <p:nvPr/>
        </p:nvSpPr>
        <p:spPr bwMode="auto">
          <a:xfrm>
            <a:off x="9610725" y="2768600"/>
            <a:ext cx="238125" cy="234950"/>
          </a:xfrm>
          <a:custGeom>
            <a:avLst/>
            <a:gdLst>
              <a:gd name="T0" fmla="*/ 239126 w 158115"/>
              <a:gd name="T1" fmla="*/ 118123 h 156210"/>
              <a:gd name="T2" fmla="*/ 119564 w 158115"/>
              <a:gd name="T3" fmla="*/ 236245 h 156210"/>
              <a:gd name="T4" fmla="*/ 0 w 158115"/>
              <a:gd name="T5" fmla="*/ 118123 h 156210"/>
              <a:gd name="T6" fmla="*/ 119564 w 158115"/>
              <a:gd name="T7" fmla="*/ 0 h 156210"/>
              <a:gd name="T8" fmla="*/ 239126 w 158115"/>
              <a:gd name="T9" fmla="*/ 118123 h 156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0FCEEE-5F3C-1C01-EAC8-4F36DEFD9C86}"/>
              </a:ext>
            </a:extLst>
          </p:cNvPr>
          <p:cNvSpPr/>
          <p:nvPr/>
        </p:nvSpPr>
        <p:spPr>
          <a:xfrm>
            <a:off x="10772775" y="2136775"/>
            <a:ext cx="239713" cy="236538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8B863-F782-A0AC-BD54-6FEAA548F202}"/>
              </a:ext>
            </a:extLst>
          </p:cNvPr>
          <p:cNvSpPr/>
          <p:nvPr/>
        </p:nvSpPr>
        <p:spPr>
          <a:xfrm>
            <a:off x="11449050" y="3590925"/>
            <a:ext cx="239713" cy="234950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4034D8-110E-2386-FB14-5D2DB72CBB2D}"/>
              </a:ext>
            </a:extLst>
          </p:cNvPr>
          <p:cNvSpPr/>
          <p:nvPr/>
        </p:nvSpPr>
        <p:spPr>
          <a:xfrm>
            <a:off x="11285538" y="2905125"/>
            <a:ext cx="239712" cy="236538"/>
          </a:xfrm>
          <a:custGeom>
            <a:avLst/>
            <a:gdLst>
              <a:gd name="connsiteX0" fmla="*/ 158115 w 158115"/>
              <a:gd name="connsiteY0" fmla="*/ 78105 h 156210"/>
              <a:gd name="connsiteX1" fmla="*/ 79058 w 158115"/>
              <a:gd name="connsiteY1" fmla="*/ 156210 h 156210"/>
              <a:gd name="connsiteX2" fmla="*/ 0 w 158115"/>
              <a:gd name="connsiteY2" fmla="*/ 78105 h 156210"/>
              <a:gd name="connsiteX3" fmla="*/ 79058 w 158115"/>
              <a:gd name="connsiteY3" fmla="*/ 0 h 156210"/>
              <a:gd name="connsiteX4" fmla="*/ 158115 w 158115"/>
              <a:gd name="connsiteY4" fmla="*/ 78105 h 1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6" y="156210"/>
                  <a:pt x="0" y="121241"/>
                  <a:pt x="0" y="78105"/>
                </a:cubicBezTo>
                <a:cubicBezTo>
                  <a:pt x="0" y="34969"/>
                  <a:pt x="35396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B3D8AE-C640-07C9-A4B1-58DA1F10534A}"/>
              </a:ext>
            </a:extLst>
          </p:cNvPr>
          <p:cNvSpPr>
            <a:spLocks/>
          </p:cNvSpPr>
          <p:nvPr/>
        </p:nvSpPr>
        <p:spPr bwMode="auto">
          <a:xfrm>
            <a:off x="9032875" y="4090988"/>
            <a:ext cx="192088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49BD8-0DB8-A6E9-2E15-56571BC20320}"/>
              </a:ext>
            </a:extLst>
          </p:cNvPr>
          <p:cNvSpPr/>
          <p:nvPr/>
        </p:nvSpPr>
        <p:spPr>
          <a:xfrm>
            <a:off x="10555288" y="4141788"/>
            <a:ext cx="193675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8 w 127634"/>
              <a:gd name="connsiteY1" fmla="*/ 125730 h 125729"/>
              <a:gd name="connsiteX2" fmla="*/ 0 w 127634"/>
              <a:gd name="connsiteY2" fmla="*/ 62865 h 125729"/>
              <a:gd name="connsiteX3" fmla="*/ 63818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AD79A3-7AC0-809B-0525-FB1A18AB2323}"/>
              </a:ext>
            </a:extLst>
          </p:cNvPr>
          <p:cNvSpPr>
            <a:spLocks/>
          </p:cNvSpPr>
          <p:nvPr/>
        </p:nvSpPr>
        <p:spPr bwMode="auto">
          <a:xfrm>
            <a:off x="8288338" y="1957388"/>
            <a:ext cx="244475" cy="241300"/>
          </a:xfrm>
          <a:custGeom>
            <a:avLst/>
            <a:gdLst>
              <a:gd name="T0" fmla="*/ 244888 w 161925"/>
              <a:gd name="T1" fmla="*/ 121003 h 160019"/>
              <a:gd name="T2" fmla="*/ 122445 w 161925"/>
              <a:gd name="T3" fmla="*/ 242007 h 160019"/>
              <a:gd name="T4" fmla="*/ 0 w 161925"/>
              <a:gd name="T5" fmla="*/ 121003 h 160019"/>
              <a:gd name="T6" fmla="*/ 122445 w 161925"/>
              <a:gd name="T7" fmla="*/ 0 h 160019"/>
              <a:gd name="T8" fmla="*/ 244888 w 161925"/>
              <a:gd name="T9" fmla="*/ 121003 h 160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925" h="160019">
                <a:moveTo>
                  <a:pt x="161925" y="80010"/>
                </a:moveTo>
                <a:cubicBezTo>
                  <a:pt x="161925" y="124198"/>
                  <a:pt x="125677" y="160020"/>
                  <a:pt x="80963" y="160020"/>
                </a:cubicBezTo>
                <a:cubicBezTo>
                  <a:pt x="36248" y="160020"/>
                  <a:pt x="0" y="124198"/>
                  <a:pt x="0" y="80010"/>
                </a:cubicBezTo>
                <a:cubicBezTo>
                  <a:pt x="0" y="35822"/>
                  <a:pt x="36248" y="0"/>
                  <a:pt x="80963" y="0"/>
                </a:cubicBezTo>
                <a:cubicBezTo>
                  <a:pt x="125677" y="0"/>
                  <a:pt x="161925" y="35822"/>
                  <a:pt x="161925" y="80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FF1132-C263-18D7-595D-50F7D526A01A}"/>
              </a:ext>
            </a:extLst>
          </p:cNvPr>
          <p:cNvSpPr>
            <a:spLocks/>
          </p:cNvSpPr>
          <p:nvPr/>
        </p:nvSpPr>
        <p:spPr bwMode="auto">
          <a:xfrm>
            <a:off x="8475663" y="2566988"/>
            <a:ext cx="192087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6640A-46A5-C70E-4242-F59695FFE234}"/>
              </a:ext>
            </a:extLst>
          </p:cNvPr>
          <p:cNvSpPr>
            <a:spLocks/>
          </p:cNvSpPr>
          <p:nvPr/>
        </p:nvSpPr>
        <p:spPr bwMode="auto">
          <a:xfrm rot="-4142093">
            <a:off x="7754144" y="1983581"/>
            <a:ext cx="211138" cy="212725"/>
          </a:xfrm>
          <a:custGeom>
            <a:avLst/>
            <a:gdLst>
              <a:gd name="T0" fmla="*/ 210316 w 139065"/>
              <a:gd name="T1" fmla="*/ 106599 h 140970"/>
              <a:gd name="T2" fmla="*/ 105159 w 139065"/>
              <a:gd name="T3" fmla="*/ 213197 h 140970"/>
              <a:gd name="T4" fmla="*/ 0 w 139065"/>
              <a:gd name="T5" fmla="*/ 106599 h 140970"/>
              <a:gd name="T6" fmla="*/ 105159 w 139065"/>
              <a:gd name="T7" fmla="*/ 0 h 140970"/>
              <a:gd name="T8" fmla="*/ 210316 w 139065"/>
              <a:gd name="T9" fmla="*/ 106599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140970">
                <a:moveTo>
                  <a:pt x="139065" y="70485"/>
                </a:moveTo>
                <a:cubicBezTo>
                  <a:pt x="139065" y="109413"/>
                  <a:pt x="107934" y="140970"/>
                  <a:pt x="69533" y="140970"/>
                </a:cubicBezTo>
                <a:cubicBezTo>
                  <a:pt x="31131" y="140970"/>
                  <a:pt x="0" y="109413"/>
                  <a:pt x="0" y="70485"/>
                </a:cubicBezTo>
                <a:cubicBezTo>
                  <a:pt x="0" y="31557"/>
                  <a:pt x="31131" y="0"/>
                  <a:pt x="69533" y="0"/>
                </a:cubicBezTo>
                <a:cubicBezTo>
                  <a:pt x="107934" y="0"/>
                  <a:pt x="139065" y="31557"/>
                  <a:pt x="139065" y="70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CD4D4A-3E55-D208-4399-73644766162E}"/>
              </a:ext>
            </a:extLst>
          </p:cNvPr>
          <p:cNvSpPr>
            <a:spLocks/>
          </p:cNvSpPr>
          <p:nvPr/>
        </p:nvSpPr>
        <p:spPr bwMode="auto">
          <a:xfrm rot="-4142093">
            <a:off x="7438232" y="2002631"/>
            <a:ext cx="309562" cy="314325"/>
          </a:xfrm>
          <a:custGeom>
            <a:avLst/>
            <a:gdLst>
              <a:gd name="T0" fmla="*/ 308271 w 203835"/>
              <a:gd name="T1" fmla="*/ 157017 h 207645"/>
              <a:gd name="T2" fmla="*/ 154136 w 203835"/>
              <a:gd name="T3" fmla="*/ 314033 h 207645"/>
              <a:gd name="T4" fmla="*/ 0 w 203835"/>
              <a:gd name="T5" fmla="*/ 157017 h 207645"/>
              <a:gd name="T6" fmla="*/ 154136 w 203835"/>
              <a:gd name="T7" fmla="*/ 0 h 207645"/>
              <a:gd name="T8" fmla="*/ 308271 w 203835"/>
              <a:gd name="T9" fmla="*/ 157017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35" h="207645">
                <a:moveTo>
                  <a:pt x="203835" y="103823"/>
                </a:moveTo>
                <a:cubicBezTo>
                  <a:pt x="203835" y="161162"/>
                  <a:pt x="158205" y="207645"/>
                  <a:pt x="101918" y="207645"/>
                </a:cubicBezTo>
                <a:cubicBezTo>
                  <a:pt x="45630" y="207645"/>
                  <a:pt x="0" y="161162"/>
                  <a:pt x="0" y="103823"/>
                </a:cubicBezTo>
                <a:cubicBezTo>
                  <a:pt x="0" y="46483"/>
                  <a:pt x="45630" y="0"/>
                  <a:pt x="101918" y="0"/>
                </a:cubicBezTo>
                <a:cubicBezTo>
                  <a:pt x="158205" y="0"/>
                  <a:pt x="203835" y="46483"/>
                  <a:pt x="203835" y="103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CEE964-FC2C-6094-2B5C-8F392FEA69F4}"/>
              </a:ext>
            </a:extLst>
          </p:cNvPr>
          <p:cNvSpPr/>
          <p:nvPr/>
        </p:nvSpPr>
        <p:spPr>
          <a:xfrm>
            <a:off x="10823575" y="3690938"/>
            <a:ext cx="192088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7 w 127634"/>
              <a:gd name="connsiteY1" fmla="*/ 125730 h 125729"/>
              <a:gd name="connsiteX2" fmla="*/ 0 w 127634"/>
              <a:gd name="connsiteY2" fmla="*/ 62865 h 125729"/>
              <a:gd name="connsiteX3" fmla="*/ 63817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2C1D2E-C75E-9516-759B-0F94F34033DA}"/>
              </a:ext>
            </a:extLst>
          </p:cNvPr>
          <p:cNvSpPr/>
          <p:nvPr/>
        </p:nvSpPr>
        <p:spPr>
          <a:xfrm>
            <a:off x="9447213" y="5508625"/>
            <a:ext cx="469900" cy="461963"/>
          </a:xfrm>
          <a:custGeom>
            <a:avLst/>
            <a:gdLst>
              <a:gd name="connsiteX0" fmla="*/ 310515 w 310515"/>
              <a:gd name="connsiteY0" fmla="*/ 152400 h 304800"/>
              <a:gd name="connsiteX1" fmla="*/ 155257 w 310515"/>
              <a:gd name="connsiteY1" fmla="*/ 304800 h 304800"/>
              <a:gd name="connsiteX2" fmla="*/ 0 w 310515"/>
              <a:gd name="connsiteY2" fmla="*/ 152400 h 304800"/>
              <a:gd name="connsiteX3" fmla="*/ 155257 w 310515"/>
              <a:gd name="connsiteY3" fmla="*/ 0 h 304800"/>
              <a:gd name="connsiteX4" fmla="*/ 310515 w 310515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515" h="304800">
                <a:moveTo>
                  <a:pt x="310515" y="152400"/>
                </a:moveTo>
                <a:cubicBezTo>
                  <a:pt x="310515" y="236568"/>
                  <a:pt x="241004" y="304800"/>
                  <a:pt x="155257" y="304800"/>
                </a:cubicBezTo>
                <a:cubicBezTo>
                  <a:pt x="69511" y="304800"/>
                  <a:pt x="0" y="236568"/>
                  <a:pt x="0" y="152400"/>
                </a:cubicBezTo>
                <a:cubicBezTo>
                  <a:pt x="0" y="68232"/>
                  <a:pt x="69511" y="0"/>
                  <a:pt x="155257" y="0"/>
                </a:cubicBezTo>
                <a:cubicBezTo>
                  <a:pt x="241004" y="0"/>
                  <a:pt x="310515" y="68232"/>
                  <a:pt x="310515" y="152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7BCF9-1804-316E-5F3E-4548D6A377FC}"/>
              </a:ext>
            </a:extLst>
          </p:cNvPr>
          <p:cNvSpPr/>
          <p:nvPr/>
        </p:nvSpPr>
        <p:spPr>
          <a:xfrm>
            <a:off x="9447213" y="6013450"/>
            <a:ext cx="307975" cy="303213"/>
          </a:xfrm>
          <a:custGeom>
            <a:avLst/>
            <a:gdLst>
              <a:gd name="connsiteX0" fmla="*/ 203835 w 203834"/>
              <a:gd name="connsiteY0" fmla="*/ 100012 h 200025"/>
              <a:gd name="connsiteX1" fmla="*/ 101918 w 203834"/>
              <a:gd name="connsiteY1" fmla="*/ 200025 h 200025"/>
              <a:gd name="connsiteX2" fmla="*/ 0 w 203834"/>
              <a:gd name="connsiteY2" fmla="*/ 100012 h 200025"/>
              <a:gd name="connsiteX3" fmla="*/ 101918 w 203834"/>
              <a:gd name="connsiteY3" fmla="*/ 0 h 200025"/>
              <a:gd name="connsiteX4" fmla="*/ 203835 w 203834"/>
              <a:gd name="connsiteY4" fmla="*/ 100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4" h="200025">
                <a:moveTo>
                  <a:pt x="203835" y="100012"/>
                </a:moveTo>
                <a:cubicBezTo>
                  <a:pt x="203835" y="155248"/>
                  <a:pt x="158205" y="200025"/>
                  <a:pt x="101918" y="200025"/>
                </a:cubicBezTo>
                <a:cubicBezTo>
                  <a:pt x="45630" y="200025"/>
                  <a:pt x="0" y="155248"/>
                  <a:pt x="0" y="100012"/>
                </a:cubicBezTo>
                <a:cubicBezTo>
                  <a:pt x="0" y="44777"/>
                  <a:pt x="45630" y="0"/>
                  <a:pt x="101918" y="0"/>
                </a:cubicBezTo>
                <a:cubicBezTo>
                  <a:pt x="158205" y="0"/>
                  <a:pt x="203835" y="44777"/>
                  <a:pt x="203835" y="10001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A322-ABE1-3119-1121-2C80516239AF}"/>
              </a:ext>
            </a:extLst>
          </p:cNvPr>
          <p:cNvSpPr>
            <a:spLocks/>
          </p:cNvSpPr>
          <p:nvPr/>
        </p:nvSpPr>
        <p:spPr bwMode="auto">
          <a:xfrm>
            <a:off x="7683500" y="5711825"/>
            <a:ext cx="193675" cy="190500"/>
          </a:xfrm>
          <a:custGeom>
            <a:avLst/>
            <a:gdLst>
              <a:gd name="T0" fmla="*/ 193030 w 127635"/>
              <a:gd name="T1" fmla="*/ 95074 h 125730"/>
              <a:gd name="T2" fmla="*/ 96516 w 127635"/>
              <a:gd name="T3" fmla="*/ 190148 h 125730"/>
              <a:gd name="T4" fmla="*/ 0 w 127635"/>
              <a:gd name="T5" fmla="*/ 95074 h 125730"/>
              <a:gd name="T6" fmla="*/ 96516 w 127635"/>
              <a:gd name="T7" fmla="*/ 0 h 125730"/>
              <a:gd name="T8" fmla="*/ 193030 w 127635"/>
              <a:gd name="T9" fmla="*/ 95074 h 125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5" h="125730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73C167-E7D5-ADAC-58B6-DFEA58005298}"/>
              </a:ext>
            </a:extLst>
          </p:cNvPr>
          <p:cNvSpPr/>
          <p:nvPr/>
        </p:nvSpPr>
        <p:spPr>
          <a:xfrm>
            <a:off x="10896600" y="5318125"/>
            <a:ext cx="193675" cy="188913"/>
          </a:xfrm>
          <a:custGeom>
            <a:avLst/>
            <a:gdLst>
              <a:gd name="connsiteX0" fmla="*/ 127635 w 127634"/>
              <a:gd name="connsiteY0" fmla="*/ 62865 h 125730"/>
              <a:gd name="connsiteX1" fmla="*/ 63817 w 127634"/>
              <a:gd name="connsiteY1" fmla="*/ 125730 h 125730"/>
              <a:gd name="connsiteX2" fmla="*/ 0 w 127634"/>
              <a:gd name="connsiteY2" fmla="*/ 62865 h 125730"/>
              <a:gd name="connsiteX3" fmla="*/ 63817 w 127634"/>
              <a:gd name="connsiteY3" fmla="*/ 0 h 125730"/>
              <a:gd name="connsiteX4" fmla="*/ 127635 w 127634"/>
              <a:gd name="connsiteY4" fmla="*/ 62865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30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C48CE-1737-54C5-7048-884E1B518DC6}"/>
              </a:ext>
            </a:extLst>
          </p:cNvPr>
          <p:cNvSpPr>
            <a:spLocks/>
          </p:cNvSpPr>
          <p:nvPr/>
        </p:nvSpPr>
        <p:spPr bwMode="auto">
          <a:xfrm>
            <a:off x="7600950" y="4189413"/>
            <a:ext cx="442913" cy="434975"/>
          </a:xfrm>
          <a:custGeom>
            <a:avLst/>
            <a:gdLst>
              <a:gd name="T0" fmla="*/ 443680 w 293370"/>
              <a:gd name="T1" fmla="*/ 217519 h 287654"/>
              <a:gd name="T2" fmla="*/ 221840 w 293370"/>
              <a:gd name="T3" fmla="*/ 435037 h 287654"/>
              <a:gd name="T4" fmla="*/ 0 w 293370"/>
              <a:gd name="T5" fmla="*/ 217519 h 287654"/>
              <a:gd name="T6" fmla="*/ 221840 w 293370"/>
              <a:gd name="T7" fmla="*/ 0 h 287654"/>
              <a:gd name="T8" fmla="*/ 443680 w 293370"/>
              <a:gd name="T9" fmla="*/ 217519 h 287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370" h="287654">
                <a:moveTo>
                  <a:pt x="293370" y="143828"/>
                </a:moveTo>
                <a:cubicBezTo>
                  <a:pt x="293370" y="223261"/>
                  <a:pt x="227697" y="287655"/>
                  <a:pt x="146685" y="287655"/>
                </a:cubicBezTo>
                <a:cubicBezTo>
                  <a:pt x="65673" y="287655"/>
                  <a:pt x="0" y="223261"/>
                  <a:pt x="0" y="143828"/>
                </a:cubicBezTo>
                <a:cubicBezTo>
                  <a:pt x="0" y="64394"/>
                  <a:pt x="65673" y="0"/>
                  <a:pt x="146685" y="0"/>
                </a:cubicBezTo>
                <a:cubicBezTo>
                  <a:pt x="227697" y="0"/>
                  <a:pt x="293370" y="64394"/>
                  <a:pt x="293370" y="143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401948-27E9-B129-B234-14B613EBC592}"/>
              </a:ext>
            </a:extLst>
          </p:cNvPr>
          <p:cNvSpPr>
            <a:spLocks/>
          </p:cNvSpPr>
          <p:nvPr/>
        </p:nvSpPr>
        <p:spPr bwMode="auto">
          <a:xfrm>
            <a:off x="6743700" y="4206875"/>
            <a:ext cx="584200" cy="573088"/>
          </a:xfrm>
          <a:custGeom>
            <a:avLst/>
            <a:gdLst>
              <a:gd name="T0" fmla="*/ 584851 w 386714"/>
              <a:gd name="T1" fmla="*/ 286664 h 379095"/>
              <a:gd name="T2" fmla="*/ 292426 w 386714"/>
              <a:gd name="T3" fmla="*/ 573326 h 379095"/>
              <a:gd name="T4" fmla="*/ 0 w 386714"/>
              <a:gd name="T5" fmla="*/ 286664 h 379095"/>
              <a:gd name="T6" fmla="*/ 292426 w 386714"/>
              <a:gd name="T7" fmla="*/ 0 h 379095"/>
              <a:gd name="T8" fmla="*/ 584851 w 386714"/>
              <a:gd name="T9" fmla="*/ 286664 h 379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714" h="379095">
                <a:moveTo>
                  <a:pt x="386715" y="189548"/>
                </a:moveTo>
                <a:cubicBezTo>
                  <a:pt x="386715" y="294232"/>
                  <a:pt x="300146" y="379095"/>
                  <a:pt x="193358" y="379095"/>
                </a:cubicBezTo>
                <a:cubicBezTo>
                  <a:pt x="86569" y="379095"/>
                  <a:pt x="0" y="294232"/>
                  <a:pt x="0" y="189548"/>
                </a:cubicBezTo>
                <a:cubicBezTo>
                  <a:pt x="0" y="84863"/>
                  <a:pt x="86569" y="0"/>
                  <a:pt x="193358" y="0"/>
                </a:cubicBezTo>
                <a:cubicBezTo>
                  <a:pt x="300146" y="0"/>
                  <a:pt x="386715" y="84863"/>
                  <a:pt x="386715" y="1895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355E-7351-41BF-91A5-9FA6A84E4FF6}"/>
              </a:ext>
            </a:extLst>
          </p:cNvPr>
          <p:cNvSpPr/>
          <p:nvPr/>
        </p:nvSpPr>
        <p:spPr>
          <a:xfrm>
            <a:off x="9447213" y="4122738"/>
            <a:ext cx="271462" cy="263525"/>
          </a:xfrm>
          <a:custGeom>
            <a:avLst/>
            <a:gdLst>
              <a:gd name="connsiteX0" fmla="*/ 179070 w 179070"/>
              <a:gd name="connsiteY0" fmla="*/ 87630 h 175259"/>
              <a:gd name="connsiteX1" fmla="*/ 89535 w 179070"/>
              <a:gd name="connsiteY1" fmla="*/ 175260 h 175259"/>
              <a:gd name="connsiteX2" fmla="*/ 0 w 179070"/>
              <a:gd name="connsiteY2" fmla="*/ 87630 h 175259"/>
              <a:gd name="connsiteX3" fmla="*/ 89535 w 179070"/>
              <a:gd name="connsiteY3" fmla="*/ 0 h 175259"/>
              <a:gd name="connsiteX4" fmla="*/ 179070 w 179070"/>
              <a:gd name="connsiteY4" fmla="*/ 87630 h 17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31948F-08F0-86AA-A9C2-27F918200F88}"/>
              </a:ext>
            </a:extLst>
          </p:cNvPr>
          <p:cNvSpPr>
            <a:spLocks/>
          </p:cNvSpPr>
          <p:nvPr/>
        </p:nvSpPr>
        <p:spPr bwMode="auto">
          <a:xfrm>
            <a:off x="8913813" y="4827588"/>
            <a:ext cx="271462" cy="265112"/>
          </a:xfrm>
          <a:custGeom>
            <a:avLst/>
            <a:gdLst>
              <a:gd name="T0" fmla="*/ 270818 w 179070"/>
              <a:gd name="T1" fmla="*/ 132528 h 175259"/>
              <a:gd name="T2" fmla="*/ 135409 w 179070"/>
              <a:gd name="T3" fmla="*/ 265056 h 175259"/>
              <a:gd name="T4" fmla="*/ 0 w 179070"/>
              <a:gd name="T5" fmla="*/ 132528 h 175259"/>
              <a:gd name="T6" fmla="*/ 135409 w 179070"/>
              <a:gd name="T7" fmla="*/ 0 h 175259"/>
              <a:gd name="T8" fmla="*/ 270818 w 179070"/>
              <a:gd name="T9" fmla="*/ 132528 h 175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B89674-C4D0-42B8-81FB-F54C72F57F50}"/>
              </a:ext>
            </a:extLst>
          </p:cNvPr>
          <p:cNvSpPr>
            <a:spLocks/>
          </p:cNvSpPr>
          <p:nvPr/>
        </p:nvSpPr>
        <p:spPr bwMode="auto">
          <a:xfrm>
            <a:off x="6954838" y="4875213"/>
            <a:ext cx="331787" cy="322262"/>
          </a:xfrm>
          <a:custGeom>
            <a:avLst/>
            <a:gdLst>
              <a:gd name="T0" fmla="*/ 331319 w 219075"/>
              <a:gd name="T1" fmla="*/ 161338 h 213359"/>
              <a:gd name="T2" fmla="*/ 165660 w 219075"/>
              <a:gd name="T3" fmla="*/ 322676 h 213359"/>
              <a:gd name="T4" fmla="*/ 0 w 219075"/>
              <a:gd name="T5" fmla="*/ 161338 h 213359"/>
              <a:gd name="T6" fmla="*/ 165660 w 219075"/>
              <a:gd name="T7" fmla="*/ 0 h 213359"/>
              <a:gd name="T8" fmla="*/ 331319 w 219075"/>
              <a:gd name="T9" fmla="*/ 161338 h 213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075" h="213359">
                <a:moveTo>
                  <a:pt x="219075" y="106680"/>
                </a:moveTo>
                <a:cubicBezTo>
                  <a:pt x="219075" y="165598"/>
                  <a:pt x="170033" y="213360"/>
                  <a:pt x="109538" y="213360"/>
                </a:cubicBezTo>
                <a:cubicBezTo>
                  <a:pt x="49042" y="213360"/>
                  <a:pt x="0" y="165598"/>
                  <a:pt x="0" y="106680"/>
                </a:cubicBezTo>
                <a:cubicBezTo>
                  <a:pt x="0" y="47762"/>
                  <a:pt x="49042" y="0"/>
                  <a:pt x="109538" y="0"/>
                </a:cubicBezTo>
                <a:cubicBezTo>
                  <a:pt x="170033" y="0"/>
                  <a:pt x="219075" y="47762"/>
                  <a:pt x="219075" y="106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226D7C-8C0E-1D6D-8FC8-9F2DB218E6D4}"/>
              </a:ext>
            </a:extLst>
          </p:cNvPr>
          <p:cNvSpPr>
            <a:spLocks/>
          </p:cNvSpPr>
          <p:nvPr/>
        </p:nvSpPr>
        <p:spPr bwMode="auto">
          <a:xfrm>
            <a:off x="9932988" y="1595438"/>
            <a:ext cx="304800" cy="300037"/>
          </a:xfrm>
          <a:custGeom>
            <a:avLst/>
            <a:gdLst>
              <a:gd name="T0" fmla="*/ 305390 w 201929"/>
              <a:gd name="T1" fmla="*/ 149814 h 198119"/>
              <a:gd name="T2" fmla="*/ 152695 w 201929"/>
              <a:gd name="T3" fmla="*/ 299628 h 198119"/>
              <a:gd name="T4" fmla="*/ 0 w 201929"/>
              <a:gd name="T5" fmla="*/ 149814 h 198119"/>
              <a:gd name="T6" fmla="*/ 152695 w 201929"/>
              <a:gd name="T7" fmla="*/ 0 h 198119"/>
              <a:gd name="T8" fmla="*/ 305390 w 201929"/>
              <a:gd name="T9" fmla="*/ 149814 h 198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29" h="198119">
                <a:moveTo>
                  <a:pt x="201930" y="99060"/>
                </a:moveTo>
                <a:cubicBezTo>
                  <a:pt x="201930" y="153769"/>
                  <a:pt x="156726" y="198120"/>
                  <a:pt x="100965" y="198120"/>
                </a:cubicBezTo>
                <a:cubicBezTo>
                  <a:pt x="45204" y="198120"/>
                  <a:pt x="0" y="153769"/>
                  <a:pt x="0" y="99060"/>
                </a:cubicBezTo>
                <a:cubicBezTo>
                  <a:pt x="0" y="44351"/>
                  <a:pt x="45204" y="0"/>
                  <a:pt x="100965" y="0"/>
                </a:cubicBezTo>
                <a:cubicBezTo>
                  <a:pt x="156726" y="0"/>
                  <a:pt x="201930" y="44351"/>
                  <a:pt x="201930" y="990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4FBD2-C8C4-7287-4A23-523C741B9B1D}"/>
              </a:ext>
            </a:extLst>
          </p:cNvPr>
          <p:cNvSpPr>
            <a:spLocks/>
          </p:cNvSpPr>
          <p:nvPr/>
        </p:nvSpPr>
        <p:spPr bwMode="auto">
          <a:xfrm>
            <a:off x="9129713" y="2898775"/>
            <a:ext cx="365125" cy="360363"/>
          </a:xfrm>
          <a:custGeom>
            <a:avLst/>
            <a:gdLst>
              <a:gd name="T0" fmla="*/ 365892 w 241934"/>
              <a:gd name="T1" fmla="*/ 180064 h 238125"/>
              <a:gd name="T2" fmla="*/ 182947 w 241934"/>
              <a:gd name="T3" fmla="*/ 360129 h 238125"/>
              <a:gd name="T4" fmla="*/ 0 w 241934"/>
              <a:gd name="T5" fmla="*/ 180064 h 238125"/>
              <a:gd name="T6" fmla="*/ 182947 w 241934"/>
              <a:gd name="T7" fmla="*/ 0 h 238125"/>
              <a:gd name="T8" fmla="*/ 365892 w 241934"/>
              <a:gd name="T9" fmla="*/ 18006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34" h="238125">
                <a:moveTo>
                  <a:pt x="241935" y="119062"/>
                </a:moveTo>
                <a:cubicBezTo>
                  <a:pt x="241935" y="184819"/>
                  <a:pt x="187776" y="238125"/>
                  <a:pt x="120968" y="238125"/>
                </a:cubicBezTo>
                <a:cubicBezTo>
                  <a:pt x="54159" y="238125"/>
                  <a:pt x="0" y="184819"/>
                  <a:pt x="0" y="119062"/>
                </a:cubicBezTo>
                <a:cubicBezTo>
                  <a:pt x="0" y="53306"/>
                  <a:pt x="54159" y="0"/>
                  <a:pt x="120968" y="0"/>
                </a:cubicBezTo>
                <a:cubicBezTo>
                  <a:pt x="187776" y="0"/>
                  <a:pt x="241935" y="53306"/>
                  <a:pt x="241935" y="1190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F0C644-0097-8976-945B-D84D8088BF1A}"/>
              </a:ext>
            </a:extLst>
          </p:cNvPr>
          <p:cNvSpPr>
            <a:spLocks/>
          </p:cNvSpPr>
          <p:nvPr/>
        </p:nvSpPr>
        <p:spPr bwMode="auto">
          <a:xfrm>
            <a:off x="10053638" y="1808163"/>
            <a:ext cx="682625" cy="668337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6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294639-0210-9959-A6D2-0A5AA9C8AAEE}"/>
              </a:ext>
            </a:extLst>
          </p:cNvPr>
          <p:cNvSpPr/>
          <p:nvPr/>
        </p:nvSpPr>
        <p:spPr>
          <a:xfrm>
            <a:off x="9463088" y="3195638"/>
            <a:ext cx="1063625" cy="1039812"/>
          </a:xfrm>
          <a:custGeom>
            <a:avLst/>
            <a:gdLst>
              <a:gd name="connsiteX0" fmla="*/ 702945 w 702945"/>
              <a:gd name="connsiteY0" fmla="*/ 343853 h 687704"/>
              <a:gd name="connsiteX1" fmla="*/ 351472 w 702945"/>
              <a:gd name="connsiteY1" fmla="*/ 687705 h 687704"/>
              <a:gd name="connsiteX2" fmla="*/ 0 w 702945"/>
              <a:gd name="connsiteY2" fmla="*/ 343853 h 687704"/>
              <a:gd name="connsiteX3" fmla="*/ 351472 w 702945"/>
              <a:gd name="connsiteY3" fmla="*/ 0 h 687704"/>
              <a:gd name="connsiteX4" fmla="*/ 702945 w 702945"/>
              <a:gd name="connsiteY4" fmla="*/ 343853 h 6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4">
                <a:moveTo>
                  <a:pt x="702945" y="343853"/>
                </a:moveTo>
                <a:cubicBezTo>
                  <a:pt x="702945" y="533757"/>
                  <a:pt x="545585" y="687705"/>
                  <a:pt x="351472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2" y="0"/>
                </a:cubicBezTo>
                <a:cubicBezTo>
                  <a:pt x="545585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9509C2-0329-880E-7BA0-2F42D3095D72}"/>
              </a:ext>
            </a:extLst>
          </p:cNvPr>
          <p:cNvSpPr/>
          <p:nvPr/>
        </p:nvSpPr>
        <p:spPr>
          <a:xfrm>
            <a:off x="10858500" y="3763963"/>
            <a:ext cx="815975" cy="800100"/>
          </a:xfrm>
          <a:custGeom>
            <a:avLst/>
            <a:gdLst>
              <a:gd name="connsiteX0" fmla="*/ 539115 w 539115"/>
              <a:gd name="connsiteY0" fmla="*/ 264795 h 529590"/>
              <a:gd name="connsiteX1" fmla="*/ 269558 w 539115"/>
              <a:gd name="connsiteY1" fmla="*/ 529590 h 529590"/>
              <a:gd name="connsiteX2" fmla="*/ 0 w 539115"/>
              <a:gd name="connsiteY2" fmla="*/ 264795 h 529590"/>
              <a:gd name="connsiteX3" fmla="*/ 269558 w 539115"/>
              <a:gd name="connsiteY3" fmla="*/ 0 h 529590"/>
              <a:gd name="connsiteX4" fmla="*/ 539115 w 539115"/>
              <a:gd name="connsiteY4" fmla="*/ 264795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" h="529590">
                <a:moveTo>
                  <a:pt x="539115" y="264795"/>
                </a:moveTo>
                <a:cubicBezTo>
                  <a:pt x="539115" y="411037"/>
                  <a:pt x="418430" y="529590"/>
                  <a:pt x="269558" y="529590"/>
                </a:cubicBezTo>
                <a:cubicBezTo>
                  <a:pt x="120685" y="529590"/>
                  <a:pt x="0" y="411037"/>
                  <a:pt x="0" y="264795"/>
                </a:cubicBezTo>
                <a:cubicBezTo>
                  <a:pt x="0" y="118553"/>
                  <a:pt x="120685" y="0"/>
                  <a:pt x="269558" y="0"/>
                </a:cubicBezTo>
                <a:cubicBezTo>
                  <a:pt x="418430" y="0"/>
                  <a:pt x="539115" y="118553"/>
                  <a:pt x="539115" y="2647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B82BC7-A0B0-75DE-1E48-BADADC1A2B17}"/>
              </a:ext>
            </a:extLst>
          </p:cNvPr>
          <p:cNvSpPr/>
          <p:nvPr/>
        </p:nvSpPr>
        <p:spPr>
          <a:xfrm>
            <a:off x="9480550" y="4505325"/>
            <a:ext cx="1063625" cy="1039813"/>
          </a:xfrm>
          <a:custGeom>
            <a:avLst/>
            <a:gdLst>
              <a:gd name="connsiteX0" fmla="*/ 702945 w 702945"/>
              <a:gd name="connsiteY0" fmla="*/ 343852 h 687705"/>
              <a:gd name="connsiteX1" fmla="*/ 351473 w 702945"/>
              <a:gd name="connsiteY1" fmla="*/ 687705 h 687705"/>
              <a:gd name="connsiteX2" fmla="*/ 0 w 702945"/>
              <a:gd name="connsiteY2" fmla="*/ 343852 h 687705"/>
              <a:gd name="connsiteX3" fmla="*/ 351473 w 702945"/>
              <a:gd name="connsiteY3" fmla="*/ 0 h 687705"/>
              <a:gd name="connsiteX4" fmla="*/ 702945 w 702945"/>
              <a:gd name="connsiteY4" fmla="*/ 343852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5">
                <a:moveTo>
                  <a:pt x="702945" y="343852"/>
                </a:moveTo>
                <a:cubicBezTo>
                  <a:pt x="702945" y="533757"/>
                  <a:pt x="545585" y="687705"/>
                  <a:pt x="351473" y="687705"/>
                </a:cubicBezTo>
                <a:cubicBezTo>
                  <a:pt x="157360" y="687705"/>
                  <a:pt x="0" y="533757"/>
                  <a:pt x="0" y="343852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5" y="0"/>
                  <a:pt x="702945" y="153948"/>
                  <a:pt x="702945" y="34385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B3FF6E-01F3-B09B-A344-9037B6C169FE}"/>
              </a:ext>
            </a:extLst>
          </p:cNvPr>
          <p:cNvSpPr/>
          <p:nvPr/>
        </p:nvSpPr>
        <p:spPr>
          <a:xfrm>
            <a:off x="10526713" y="4449763"/>
            <a:ext cx="527050" cy="519112"/>
          </a:xfrm>
          <a:custGeom>
            <a:avLst/>
            <a:gdLst>
              <a:gd name="connsiteX0" fmla="*/ 348615 w 348615"/>
              <a:gd name="connsiteY0" fmla="*/ 171450 h 342900"/>
              <a:gd name="connsiteX1" fmla="*/ 174308 w 348615"/>
              <a:gd name="connsiteY1" fmla="*/ 342900 h 342900"/>
              <a:gd name="connsiteX2" fmla="*/ 0 w 348615"/>
              <a:gd name="connsiteY2" fmla="*/ 171450 h 342900"/>
              <a:gd name="connsiteX3" fmla="*/ 174308 w 348615"/>
              <a:gd name="connsiteY3" fmla="*/ 0 h 342900"/>
              <a:gd name="connsiteX4" fmla="*/ 348615 w 348615"/>
              <a:gd name="connsiteY4" fmla="*/ 1714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342900">
                <a:moveTo>
                  <a:pt x="348615" y="171450"/>
                </a:moveTo>
                <a:cubicBezTo>
                  <a:pt x="348615" y="266139"/>
                  <a:pt x="270575" y="342900"/>
                  <a:pt x="174308" y="342900"/>
                </a:cubicBezTo>
                <a:cubicBezTo>
                  <a:pt x="78040" y="342900"/>
                  <a:pt x="0" y="266139"/>
                  <a:pt x="0" y="171450"/>
                </a:cubicBezTo>
                <a:cubicBezTo>
                  <a:pt x="0" y="76761"/>
                  <a:pt x="78040" y="0"/>
                  <a:pt x="174308" y="0"/>
                </a:cubicBezTo>
                <a:cubicBezTo>
                  <a:pt x="270575" y="0"/>
                  <a:pt x="348615" y="76761"/>
                  <a:pt x="348615" y="1714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387F97-8C52-E618-2E92-E8F1EDAEC510}"/>
              </a:ext>
            </a:extLst>
          </p:cNvPr>
          <p:cNvSpPr>
            <a:spLocks/>
          </p:cNvSpPr>
          <p:nvPr/>
        </p:nvSpPr>
        <p:spPr bwMode="auto">
          <a:xfrm>
            <a:off x="7932738" y="5202238"/>
            <a:ext cx="1063625" cy="1039812"/>
          </a:xfrm>
          <a:custGeom>
            <a:avLst/>
            <a:gdLst>
              <a:gd name="T0" fmla="*/ 1063103 w 702944"/>
              <a:gd name="T1" fmla="*/ 520028 h 687705"/>
              <a:gd name="T2" fmla="*/ 531552 w 702944"/>
              <a:gd name="T3" fmla="*/ 1040054 h 687705"/>
              <a:gd name="T4" fmla="*/ 0 w 702944"/>
              <a:gd name="T5" fmla="*/ 520028 h 687705"/>
              <a:gd name="T6" fmla="*/ 531552 w 702944"/>
              <a:gd name="T7" fmla="*/ 0 h 687705"/>
              <a:gd name="T8" fmla="*/ 1063103 w 702944"/>
              <a:gd name="T9" fmla="*/ 520028 h 687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4" h="687705">
                <a:moveTo>
                  <a:pt x="702945" y="343853"/>
                </a:moveTo>
                <a:cubicBezTo>
                  <a:pt x="702945" y="533757"/>
                  <a:pt x="545586" y="687705"/>
                  <a:pt x="351473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6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AD6F3C-5023-4889-8A4F-3A4B8B2C8493}"/>
              </a:ext>
            </a:extLst>
          </p:cNvPr>
          <p:cNvSpPr>
            <a:spLocks/>
          </p:cNvSpPr>
          <p:nvPr/>
        </p:nvSpPr>
        <p:spPr bwMode="auto">
          <a:xfrm>
            <a:off x="7954963" y="2773363"/>
            <a:ext cx="1017587" cy="996950"/>
          </a:xfrm>
          <a:custGeom>
            <a:avLst/>
            <a:gdLst>
              <a:gd name="T0" fmla="*/ 1017007 w 672464"/>
              <a:gd name="T1" fmla="*/ 498419 h 659129"/>
              <a:gd name="T2" fmla="*/ 508503 w 672464"/>
              <a:gd name="T3" fmla="*/ 996839 h 659129"/>
              <a:gd name="T4" fmla="*/ 0 w 672464"/>
              <a:gd name="T5" fmla="*/ 498419 h 659129"/>
              <a:gd name="T6" fmla="*/ 508503 w 672464"/>
              <a:gd name="T7" fmla="*/ 0 h 659129"/>
              <a:gd name="T8" fmla="*/ 1017007 w 672464"/>
              <a:gd name="T9" fmla="*/ 498419 h 659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464" h="659129">
                <a:moveTo>
                  <a:pt x="672465" y="329565"/>
                </a:moveTo>
                <a:cubicBezTo>
                  <a:pt x="672465" y="511579"/>
                  <a:pt x="521929" y="659130"/>
                  <a:pt x="336232" y="659130"/>
                </a:cubicBezTo>
                <a:cubicBezTo>
                  <a:pt x="150536" y="659130"/>
                  <a:pt x="0" y="511579"/>
                  <a:pt x="0" y="329565"/>
                </a:cubicBezTo>
                <a:cubicBezTo>
                  <a:pt x="0" y="147551"/>
                  <a:pt x="150536" y="0"/>
                  <a:pt x="336232" y="0"/>
                </a:cubicBezTo>
                <a:cubicBezTo>
                  <a:pt x="521929" y="0"/>
                  <a:pt x="672465" y="147551"/>
                  <a:pt x="672465" y="32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AEBA5-74F2-29BA-D6AB-B28F302D2532}"/>
              </a:ext>
            </a:extLst>
          </p:cNvPr>
          <p:cNvSpPr>
            <a:spLocks/>
          </p:cNvSpPr>
          <p:nvPr/>
        </p:nvSpPr>
        <p:spPr bwMode="auto">
          <a:xfrm>
            <a:off x="7069138" y="2300288"/>
            <a:ext cx="746125" cy="731837"/>
          </a:xfrm>
          <a:custGeom>
            <a:avLst/>
            <a:gdLst>
              <a:gd name="T0" fmla="*/ 746189 w 493394"/>
              <a:gd name="T1" fmla="*/ 365892 h 483870"/>
              <a:gd name="T2" fmla="*/ 373094 w 493394"/>
              <a:gd name="T3" fmla="*/ 731783 h 483870"/>
              <a:gd name="T4" fmla="*/ 0 w 493394"/>
              <a:gd name="T5" fmla="*/ 365892 h 483870"/>
              <a:gd name="T6" fmla="*/ 373094 w 493394"/>
              <a:gd name="T7" fmla="*/ 0 h 483870"/>
              <a:gd name="T8" fmla="*/ 746189 w 493394"/>
              <a:gd name="T9" fmla="*/ 365892 h 483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3394" h="483870">
                <a:moveTo>
                  <a:pt x="493395" y="241935"/>
                </a:moveTo>
                <a:cubicBezTo>
                  <a:pt x="493395" y="375552"/>
                  <a:pt x="382945" y="483870"/>
                  <a:pt x="246697" y="483870"/>
                </a:cubicBezTo>
                <a:cubicBezTo>
                  <a:pt x="110450" y="483870"/>
                  <a:pt x="0" y="375552"/>
                  <a:pt x="0" y="241935"/>
                </a:cubicBezTo>
                <a:cubicBezTo>
                  <a:pt x="0" y="108318"/>
                  <a:pt x="110450" y="0"/>
                  <a:pt x="246697" y="0"/>
                </a:cubicBezTo>
                <a:cubicBezTo>
                  <a:pt x="382945" y="0"/>
                  <a:pt x="493395" y="108318"/>
                  <a:pt x="493395" y="2419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B58189-D89B-0928-44E7-F4BC5A23C322}"/>
              </a:ext>
            </a:extLst>
          </p:cNvPr>
          <p:cNvSpPr>
            <a:spLocks/>
          </p:cNvSpPr>
          <p:nvPr/>
        </p:nvSpPr>
        <p:spPr bwMode="auto">
          <a:xfrm>
            <a:off x="8358188" y="4273550"/>
            <a:ext cx="682625" cy="668338"/>
          </a:xfrm>
          <a:custGeom>
            <a:avLst/>
            <a:gdLst>
              <a:gd name="T0" fmla="*/ 682806 w 451484"/>
              <a:gd name="T1" fmla="*/ 334200 h 441959"/>
              <a:gd name="T2" fmla="*/ 341404 w 451484"/>
              <a:gd name="T3" fmla="*/ 668401 h 441959"/>
              <a:gd name="T4" fmla="*/ 0 w 451484"/>
              <a:gd name="T5" fmla="*/ 334200 h 441959"/>
              <a:gd name="T6" fmla="*/ 341404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3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3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B97E4E-CD16-94F4-8230-2103A94F9B45}"/>
              </a:ext>
            </a:extLst>
          </p:cNvPr>
          <p:cNvSpPr>
            <a:spLocks/>
          </p:cNvSpPr>
          <p:nvPr/>
        </p:nvSpPr>
        <p:spPr bwMode="auto">
          <a:xfrm>
            <a:off x="7254875" y="5008563"/>
            <a:ext cx="682625" cy="669925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8DA6643-D3EA-5544-356C-59CED43A18E1}"/>
              </a:ext>
            </a:extLst>
          </p:cNvPr>
          <p:cNvSpPr>
            <a:spLocks/>
          </p:cNvSpPr>
          <p:nvPr/>
        </p:nvSpPr>
        <p:spPr bwMode="auto">
          <a:xfrm>
            <a:off x="7258050" y="2208213"/>
            <a:ext cx="3630613" cy="5603875"/>
          </a:xfrm>
          <a:custGeom>
            <a:avLst/>
            <a:gdLst/>
            <a:ahLst/>
            <a:cxnLst/>
            <a:rect l="0" t="0" r="r" b="b"/>
            <a:pathLst>
              <a:path w="2401252" h="3705225">
                <a:moveTo>
                  <a:pt x="2391728" y="892492"/>
                </a:moveTo>
                <a:cubicBezTo>
                  <a:pt x="2388870" y="898208"/>
                  <a:pt x="2385060" y="905828"/>
                  <a:pt x="2381250" y="913448"/>
                </a:cubicBezTo>
                <a:cubicBezTo>
                  <a:pt x="2376488" y="922020"/>
                  <a:pt x="2371725" y="931545"/>
                  <a:pt x="2366010" y="942023"/>
                </a:cubicBezTo>
                <a:cubicBezTo>
                  <a:pt x="2343150" y="984885"/>
                  <a:pt x="2308860" y="1045845"/>
                  <a:pt x="2256472" y="1114425"/>
                </a:cubicBezTo>
                <a:cubicBezTo>
                  <a:pt x="2230755" y="1147763"/>
                  <a:pt x="2200275" y="1183005"/>
                  <a:pt x="2164080" y="1217295"/>
                </a:cubicBezTo>
                <a:cubicBezTo>
                  <a:pt x="2127885" y="1250633"/>
                  <a:pt x="2085975" y="1283017"/>
                  <a:pt x="2038350" y="1307783"/>
                </a:cubicBezTo>
                <a:cubicBezTo>
                  <a:pt x="2025968" y="1313498"/>
                  <a:pt x="2014537" y="1321117"/>
                  <a:pt x="2001203" y="1325880"/>
                </a:cubicBezTo>
                <a:cubicBezTo>
                  <a:pt x="1994535" y="1328738"/>
                  <a:pt x="1988820" y="1331595"/>
                  <a:pt x="1982153" y="1334453"/>
                </a:cubicBezTo>
                <a:cubicBezTo>
                  <a:pt x="1975485" y="1337310"/>
                  <a:pt x="1968818" y="1339215"/>
                  <a:pt x="1962150" y="1342073"/>
                </a:cubicBezTo>
                <a:cubicBezTo>
                  <a:pt x="1935480" y="1351598"/>
                  <a:pt x="1906905" y="1359217"/>
                  <a:pt x="1877378" y="1365885"/>
                </a:cubicBezTo>
                <a:cubicBezTo>
                  <a:pt x="1818323" y="1379220"/>
                  <a:pt x="1753553" y="1389698"/>
                  <a:pt x="1686878" y="1407795"/>
                </a:cubicBezTo>
                <a:cubicBezTo>
                  <a:pt x="1620203" y="1426845"/>
                  <a:pt x="1554480" y="1453515"/>
                  <a:pt x="1500187" y="1498283"/>
                </a:cubicBezTo>
                <a:cubicBezTo>
                  <a:pt x="1483043" y="1512570"/>
                  <a:pt x="1465898" y="1528763"/>
                  <a:pt x="1452562" y="1545908"/>
                </a:cubicBezTo>
                <a:cubicBezTo>
                  <a:pt x="1450658" y="1488758"/>
                  <a:pt x="1446848" y="1433513"/>
                  <a:pt x="1442085" y="1379220"/>
                </a:cubicBezTo>
                <a:cubicBezTo>
                  <a:pt x="1435418" y="1303973"/>
                  <a:pt x="1423987" y="1231583"/>
                  <a:pt x="1410653" y="1163003"/>
                </a:cubicBezTo>
                <a:cubicBezTo>
                  <a:pt x="1411605" y="1108710"/>
                  <a:pt x="1412558" y="1054417"/>
                  <a:pt x="1419225" y="1000125"/>
                </a:cubicBezTo>
                <a:cubicBezTo>
                  <a:pt x="1427798" y="925830"/>
                  <a:pt x="1448753" y="853440"/>
                  <a:pt x="1489710" y="789623"/>
                </a:cubicBezTo>
                <a:cubicBezTo>
                  <a:pt x="1530668" y="724853"/>
                  <a:pt x="1586865" y="672465"/>
                  <a:pt x="1647825" y="631508"/>
                </a:cubicBezTo>
                <a:cubicBezTo>
                  <a:pt x="1678305" y="610553"/>
                  <a:pt x="1709737" y="593408"/>
                  <a:pt x="1742123" y="578168"/>
                </a:cubicBezTo>
                <a:cubicBezTo>
                  <a:pt x="1774508" y="562928"/>
                  <a:pt x="1807845" y="550545"/>
                  <a:pt x="1841183" y="539115"/>
                </a:cubicBezTo>
                <a:cubicBezTo>
                  <a:pt x="1874520" y="526733"/>
                  <a:pt x="1908810" y="515303"/>
                  <a:pt x="1941195" y="501015"/>
                </a:cubicBezTo>
                <a:cubicBezTo>
                  <a:pt x="1957387" y="493395"/>
                  <a:pt x="1973580" y="485775"/>
                  <a:pt x="1988820" y="477203"/>
                </a:cubicBezTo>
                <a:cubicBezTo>
                  <a:pt x="1996440" y="473393"/>
                  <a:pt x="2004060" y="468630"/>
                  <a:pt x="2010728" y="463868"/>
                </a:cubicBezTo>
                <a:cubicBezTo>
                  <a:pt x="2018348" y="459105"/>
                  <a:pt x="2025015" y="454343"/>
                  <a:pt x="2031683" y="449580"/>
                </a:cubicBezTo>
                <a:cubicBezTo>
                  <a:pt x="2085975" y="409575"/>
                  <a:pt x="2128838" y="363855"/>
                  <a:pt x="2161222" y="318135"/>
                </a:cubicBezTo>
                <a:cubicBezTo>
                  <a:pt x="2193608" y="272415"/>
                  <a:pt x="2217420" y="228600"/>
                  <a:pt x="2236470" y="189547"/>
                </a:cubicBezTo>
                <a:cubicBezTo>
                  <a:pt x="2255520" y="150495"/>
                  <a:pt x="2269808" y="116205"/>
                  <a:pt x="2281238" y="87630"/>
                </a:cubicBezTo>
                <a:cubicBezTo>
                  <a:pt x="2292668" y="59055"/>
                  <a:pt x="2301240" y="37147"/>
                  <a:pt x="2306955" y="22860"/>
                </a:cubicBezTo>
                <a:cubicBezTo>
                  <a:pt x="2312670" y="7620"/>
                  <a:pt x="2315528" y="0"/>
                  <a:pt x="2315528" y="0"/>
                </a:cubicBezTo>
                <a:cubicBezTo>
                  <a:pt x="2315528" y="0"/>
                  <a:pt x="2311718" y="7620"/>
                  <a:pt x="2304097" y="21907"/>
                </a:cubicBezTo>
                <a:cubicBezTo>
                  <a:pt x="2296478" y="36195"/>
                  <a:pt x="2285047" y="57150"/>
                  <a:pt x="2270760" y="83820"/>
                </a:cubicBezTo>
                <a:cubicBezTo>
                  <a:pt x="2256472" y="110490"/>
                  <a:pt x="2238375" y="142875"/>
                  <a:pt x="2214563" y="179070"/>
                </a:cubicBezTo>
                <a:cubicBezTo>
                  <a:pt x="2191703" y="215265"/>
                  <a:pt x="2164080" y="255270"/>
                  <a:pt x="2129790" y="295275"/>
                </a:cubicBezTo>
                <a:cubicBezTo>
                  <a:pt x="2095500" y="335280"/>
                  <a:pt x="2052637" y="374333"/>
                  <a:pt x="2002155" y="406718"/>
                </a:cubicBezTo>
                <a:cubicBezTo>
                  <a:pt x="1995487" y="410528"/>
                  <a:pt x="1988820" y="414337"/>
                  <a:pt x="1982153" y="418147"/>
                </a:cubicBezTo>
                <a:cubicBezTo>
                  <a:pt x="1975485" y="421958"/>
                  <a:pt x="1968818" y="425768"/>
                  <a:pt x="1962150" y="428625"/>
                </a:cubicBezTo>
                <a:cubicBezTo>
                  <a:pt x="1947862" y="435293"/>
                  <a:pt x="1933575" y="441008"/>
                  <a:pt x="1918335" y="446722"/>
                </a:cubicBezTo>
                <a:cubicBezTo>
                  <a:pt x="1887855" y="458153"/>
                  <a:pt x="1855470" y="467678"/>
                  <a:pt x="1820228" y="478155"/>
                </a:cubicBezTo>
                <a:cubicBezTo>
                  <a:pt x="1785937" y="488633"/>
                  <a:pt x="1749743" y="500062"/>
                  <a:pt x="1712595" y="515303"/>
                </a:cubicBezTo>
                <a:cubicBezTo>
                  <a:pt x="1676400" y="530543"/>
                  <a:pt x="1640205" y="548640"/>
                  <a:pt x="1605915" y="571500"/>
                </a:cubicBezTo>
                <a:cubicBezTo>
                  <a:pt x="1536383" y="616268"/>
                  <a:pt x="1471612" y="675323"/>
                  <a:pt x="1423035" y="750570"/>
                </a:cubicBezTo>
                <a:cubicBezTo>
                  <a:pt x="1399223" y="788670"/>
                  <a:pt x="1380173" y="829628"/>
                  <a:pt x="1367790" y="870585"/>
                </a:cubicBezTo>
                <a:cubicBezTo>
                  <a:pt x="1361123" y="892492"/>
                  <a:pt x="1355408" y="914400"/>
                  <a:pt x="1351598" y="936308"/>
                </a:cubicBezTo>
                <a:cubicBezTo>
                  <a:pt x="1350645" y="932498"/>
                  <a:pt x="1348740" y="928687"/>
                  <a:pt x="1347787" y="923925"/>
                </a:cubicBezTo>
                <a:cubicBezTo>
                  <a:pt x="1341120" y="902017"/>
                  <a:pt x="1332548" y="880110"/>
                  <a:pt x="1324928" y="859155"/>
                </a:cubicBezTo>
                <a:cubicBezTo>
                  <a:pt x="1321118" y="848678"/>
                  <a:pt x="1317308" y="838200"/>
                  <a:pt x="1313498" y="827723"/>
                </a:cubicBezTo>
                <a:cubicBezTo>
                  <a:pt x="1309687" y="817245"/>
                  <a:pt x="1304925" y="807720"/>
                  <a:pt x="1301115" y="798195"/>
                </a:cubicBezTo>
                <a:cubicBezTo>
                  <a:pt x="1236345" y="640080"/>
                  <a:pt x="1163003" y="522922"/>
                  <a:pt x="1106805" y="447675"/>
                </a:cubicBezTo>
                <a:cubicBezTo>
                  <a:pt x="1100137" y="438150"/>
                  <a:pt x="1093470" y="429578"/>
                  <a:pt x="1086803" y="421005"/>
                </a:cubicBezTo>
                <a:cubicBezTo>
                  <a:pt x="1080135" y="412433"/>
                  <a:pt x="1074420" y="404812"/>
                  <a:pt x="1068705" y="398145"/>
                </a:cubicBezTo>
                <a:cubicBezTo>
                  <a:pt x="1057275" y="384810"/>
                  <a:pt x="1046798" y="372428"/>
                  <a:pt x="1039178" y="362903"/>
                </a:cubicBezTo>
                <a:cubicBezTo>
                  <a:pt x="1023937" y="345758"/>
                  <a:pt x="1015365" y="335280"/>
                  <a:pt x="1014412" y="334328"/>
                </a:cubicBezTo>
                <a:cubicBezTo>
                  <a:pt x="1015365" y="335280"/>
                  <a:pt x="1022032" y="346710"/>
                  <a:pt x="1033462" y="366712"/>
                </a:cubicBezTo>
                <a:cubicBezTo>
                  <a:pt x="1040130" y="377190"/>
                  <a:pt x="1047750" y="390525"/>
                  <a:pt x="1056323" y="405765"/>
                </a:cubicBezTo>
                <a:cubicBezTo>
                  <a:pt x="1061085" y="413385"/>
                  <a:pt x="1065848" y="421958"/>
                  <a:pt x="1070610" y="431483"/>
                </a:cubicBezTo>
                <a:cubicBezTo>
                  <a:pt x="1075373" y="441008"/>
                  <a:pt x="1080135" y="450533"/>
                  <a:pt x="1085850" y="461010"/>
                </a:cubicBezTo>
                <a:cubicBezTo>
                  <a:pt x="1128712" y="542925"/>
                  <a:pt x="1183958" y="665798"/>
                  <a:pt x="1226820" y="823912"/>
                </a:cubicBezTo>
                <a:cubicBezTo>
                  <a:pt x="1229678" y="833437"/>
                  <a:pt x="1232535" y="843915"/>
                  <a:pt x="1235393" y="853440"/>
                </a:cubicBezTo>
                <a:cubicBezTo>
                  <a:pt x="1238250" y="863917"/>
                  <a:pt x="1240155" y="874395"/>
                  <a:pt x="1243012" y="884873"/>
                </a:cubicBezTo>
                <a:cubicBezTo>
                  <a:pt x="1247775" y="905828"/>
                  <a:pt x="1253490" y="926783"/>
                  <a:pt x="1258253" y="948690"/>
                </a:cubicBezTo>
                <a:cubicBezTo>
                  <a:pt x="1262062" y="970598"/>
                  <a:pt x="1266825" y="992505"/>
                  <a:pt x="1271587" y="1015365"/>
                </a:cubicBezTo>
                <a:cubicBezTo>
                  <a:pt x="1272540" y="1021080"/>
                  <a:pt x="1273493" y="1026795"/>
                  <a:pt x="1274445" y="1032510"/>
                </a:cubicBezTo>
                <a:cubicBezTo>
                  <a:pt x="1275398" y="1038225"/>
                  <a:pt x="1276350" y="1043940"/>
                  <a:pt x="1277303" y="1049655"/>
                </a:cubicBezTo>
                <a:cubicBezTo>
                  <a:pt x="1279208" y="1061085"/>
                  <a:pt x="1281112" y="1073467"/>
                  <a:pt x="1283018" y="1084898"/>
                </a:cubicBezTo>
                <a:cubicBezTo>
                  <a:pt x="1297305" y="1180148"/>
                  <a:pt x="1306830" y="1282065"/>
                  <a:pt x="1309687" y="1389698"/>
                </a:cubicBezTo>
                <a:cubicBezTo>
                  <a:pt x="1311593" y="1457325"/>
                  <a:pt x="1311593" y="1526858"/>
                  <a:pt x="1309687" y="1598295"/>
                </a:cubicBezTo>
                <a:cubicBezTo>
                  <a:pt x="1285875" y="1523048"/>
                  <a:pt x="1249680" y="1446848"/>
                  <a:pt x="1198245" y="1376363"/>
                </a:cubicBezTo>
                <a:cubicBezTo>
                  <a:pt x="1170623" y="1339215"/>
                  <a:pt x="1139190" y="1303973"/>
                  <a:pt x="1104900" y="1271588"/>
                </a:cubicBezTo>
                <a:cubicBezTo>
                  <a:pt x="1070610" y="1239203"/>
                  <a:pt x="1034415" y="1208723"/>
                  <a:pt x="995362" y="1179195"/>
                </a:cubicBezTo>
                <a:cubicBezTo>
                  <a:pt x="955357" y="1150620"/>
                  <a:pt x="913448" y="1124903"/>
                  <a:pt x="867728" y="1106805"/>
                </a:cubicBezTo>
                <a:cubicBezTo>
                  <a:pt x="822007" y="1088708"/>
                  <a:pt x="774382" y="1077278"/>
                  <a:pt x="726757" y="1073467"/>
                </a:cubicBezTo>
                <a:cubicBezTo>
                  <a:pt x="713423" y="1072515"/>
                  <a:pt x="699135" y="1071563"/>
                  <a:pt x="685800" y="1071563"/>
                </a:cubicBezTo>
                <a:cubicBezTo>
                  <a:pt x="666750" y="1067753"/>
                  <a:pt x="648653" y="1063942"/>
                  <a:pt x="630555" y="1058228"/>
                </a:cubicBezTo>
                <a:cubicBezTo>
                  <a:pt x="609600" y="1051560"/>
                  <a:pt x="589598" y="1042987"/>
                  <a:pt x="572453" y="1030605"/>
                </a:cubicBezTo>
                <a:cubicBezTo>
                  <a:pt x="555307" y="1019175"/>
                  <a:pt x="540068" y="1004887"/>
                  <a:pt x="525780" y="988695"/>
                </a:cubicBezTo>
                <a:cubicBezTo>
                  <a:pt x="499110" y="957262"/>
                  <a:pt x="479107" y="919162"/>
                  <a:pt x="465773" y="882015"/>
                </a:cubicBezTo>
                <a:cubicBezTo>
                  <a:pt x="452438" y="843915"/>
                  <a:pt x="443865" y="805815"/>
                  <a:pt x="437198" y="769620"/>
                </a:cubicBezTo>
                <a:cubicBezTo>
                  <a:pt x="430530" y="733425"/>
                  <a:pt x="425767" y="699135"/>
                  <a:pt x="421005" y="667703"/>
                </a:cubicBezTo>
                <a:cubicBezTo>
                  <a:pt x="401003" y="541973"/>
                  <a:pt x="386715" y="464820"/>
                  <a:pt x="386715" y="464820"/>
                </a:cubicBezTo>
                <a:cubicBezTo>
                  <a:pt x="386715" y="464820"/>
                  <a:pt x="388620" y="543878"/>
                  <a:pt x="395288" y="670560"/>
                </a:cubicBezTo>
                <a:cubicBezTo>
                  <a:pt x="397192" y="701993"/>
                  <a:pt x="399098" y="737235"/>
                  <a:pt x="401955" y="774383"/>
                </a:cubicBezTo>
                <a:cubicBezTo>
                  <a:pt x="405765" y="812483"/>
                  <a:pt x="411480" y="853440"/>
                  <a:pt x="423863" y="895350"/>
                </a:cubicBezTo>
                <a:cubicBezTo>
                  <a:pt x="436245" y="937260"/>
                  <a:pt x="456248" y="981075"/>
                  <a:pt x="486728" y="1020128"/>
                </a:cubicBezTo>
                <a:cubicBezTo>
                  <a:pt x="501967" y="1039178"/>
                  <a:pt x="521017" y="1057275"/>
                  <a:pt x="541973" y="1072515"/>
                </a:cubicBezTo>
                <a:cubicBezTo>
                  <a:pt x="547688" y="1076325"/>
                  <a:pt x="553403" y="1080135"/>
                  <a:pt x="559118" y="1083945"/>
                </a:cubicBezTo>
                <a:cubicBezTo>
                  <a:pt x="524828" y="1091565"/>
                  <a:pt x="491490" y="1102042"/>
                  <a:pt x="461010" y="1114425"/>
                </a:cubicBezTo>
                <a:cubicBezTo>
                  <a:pt x="421005" y="1129665"/>
                  <a:pt x="384810" y="1150620"/>
                  <a:pt x="351473" y="1171575"/>
                </a:cubicBezTo>
                <a:cubicBezTo>
                  <a:pt x="318135" y="1193483"/>
                  <a:pt x="287655" y="1218248"/>
                  <a:pt x="260032" y="1243965"/>
                </a:cubicBezTo>
                <a:cubicBezTo>
                  <a:pt x="232410" y="1269683"/>
                  <a:pt x="209550" y="1297305"/>
                  <a:pt x="187642" y="1323975"/>
                </a:cubicBezTo>
                <a:cubicBezTo>
                  <a:pt x="166688" y="1351598"/>
                  <a:pt x="147638" y="1378267"/>
                  <a:pt x="132397" y="1404938"/>
                </a:cubicBezTo>
                <a:cubicBezTo>
                  <a:pt x="67627" y="1512570"/>
                  <a:pt x="39052" y="1609725"/>
                  <a:pt x="21907" y="1676400"/>
                </a:cubicBezTo>
                <a:cubicBezTo>
                  <a:pt x="13335" y="1709738"/>
                  <a:pt x="8572" y="1736408"/>
                  <a:pt x="4763" y="1753553"/>
                </a:cubicBezTo>
                <a:cubicBezTo>
                  <a:pt x="1905" y="1768792"/>
                  <a:pt x="0" y="1778317"/>
                  <a:pt x="0" y="1780223"/>
                </a:cubicBezTo>
                <a:cubicBezTo>
                  <a:pt x="952" y="1778317"/>
                  <a:pt x="2857" y="1769745"/>
                  <a:pt x="7620" y="1754505"/>
                </a:cubicBezTo>
                <a:cubicBezTo>
                  <a:pt x="13335" y="1737360"/>
                  <a:pt x="20955" y="1711642"/>
                  <a:pt x="33338" y="1680210"/>
                </a:cubicBezTo>
                <a:cubicBezTo>
                  <a:pt x="57150" y="1616392"/>
                  <a:pt x="95250" y="1524953"/>
                  <a:pt x="164783" y="1426845"/>
                </a:cubicBezTo>
                <a:cubicBezTo>
                  <a:pt x="181927" y="1402080"/>
                  <a:pt x="201930" y="1378267"/>
                  <a:pt x="222885" y="1353503"/>
                </a:cubicBezTo>
                <a:cubicBezTo>
                  <a:pt x="244792" y="1329690"/>
                  <a:pt x="268605" y="1305878"/>
                  <a:pt x="295275" y="1283970"/>
                </a:cubicBezTo>
                <a:cubicBezTo>
                  <a:pt x="321945" y="1262063"/>
                  <a:pt x="350520" y="1241108"/>
                  <a:pt x="381953" y="1223010"/>
                </a:cubicBezTo>
                <a:cubicBezTo>
                  <a:pt x="413385" y="1204913"/>
                  <a:pt x="447675" y="1187767"/>
                  <a:pt x="483870" y="1176338"/>
                </a:cubicBezTo>
                <a:cubicBezTo>
                  <a:pt x="520065" y="1163955"/>
                  <a:pt x="558165" y="1154430"/>
                  <a:pt x="597218" y="1148715"/>
                </a:cubicBezTo>
                <a:cubicBezTo>
                  <a:pt x="636270" y="1143953"/>
                  <a:pt x="677228" y="1143000"/>
                  <a:pt x="717232" y="1146810"/>
                </a:cubicBezTo>
                <a:cubicBezTo>
                  <a:pt x="757238" y="1151573"/>
                  <a:pt x="797243" y="1161098"/>
                  <a:pt x="836295" y="1177290"/>
                </a:cubicBezTo>
                <a:cubicBezTo>
                  <a:pt x="874395" y="1193483"/>
                  <a:pt x="911543" y="1215390"/>
                  <a:pt x="947737" y="1242060"/>
                </a:cubicBezTo>
                <a:cubicBezTo>
                  <a:pt x="1020128" y="1295400"/>
                  <a:pt x="1085850" y="1355408"/>
                  <a:pt x="1137285" y="1421130"/>
                </a:cubicBezTo>
                <a:cubicBezTo>
                  <a:pt x="1187768" y="1486853"/>
                  <a:pt x="1224915" y="1560195"/>
                  <a:pt x="1250633" y="1633538"/>
                </a:cubicBezTo>
                <a:cubicBezTo>
                  <a:pt x="1272540" y="1695450"/>
                  <a:pt x="1285875" y="1757363"/>
                  <a:pt x="1294448" y="1817370"/>
                </a:cubicBezTo>
                <a:cubicBezTo>
                  <a:pt x="1292543" y="1841183"/>
                  <a:pt x="1289685" y="1864995"/>
                  <a:pt x="1286828" y="1889760"/>
                </a:cubicBezTo>
                <a:cubicBezTo>
                  <a:pt x="1281112" y="1914525"/>
                  <a:pt x="1275398" y="1939290"/>
                  <a:pt x="1268730" y="1964055"/>
                </a:cubicBezTo>
                <a:cubicBezTo>
                  <a:pt x="1267778" y="1966913"/>
                  <a:pt x="1267778" y="1969770"/>
                  <a:pt x="1266825" y="1972627"/>
                </a:cubicBezTo>
                <a:cubicBezTo>
                  <a:pt x="1252537" y="2002155"/>
                  <a:pt x="1236345" y="2033588"/>
                  <a:pt x="1221105" y="2066925"/>
                </a:cubicBezTo>
                <a:lnTo>
                  <a:pt x="1218248" y="2073592"/>
                </a:lnTo>
                <a:lnTo>
                  <a:pt x="1217295" y="2074545"/>
                </a:lnTo>
                <a:cubicBezTo>
                  <a:pt x="1217295" y="2074545"/>
                  <a:pt x="1217295" y="2074545"/>
                  <a:pt x="1217295" y="2074545"/>
                </a:cubicBezTo>
                <a:cubicBezTo>
                  <a:pt x="1217295" y="2074545"/>
                  <a:pt x="1217295" y="2075498"/>
                  <a:pt x="1217295" y="2076450"/>
                </a:cubicBezTo>
                <a:cubicBezTo>
                  <a:pt x="1217295" y="2076450"/>
                  <a:pt x="1217295" y="2076450"/>
                  <a:pt x="1216343" y="2076450"/>
                </a:cubicBezTo>
                <a:cubicBezTo>
                  <a:pt x="1216343" y="2076450"/>
                  <a:pt x="1215390" y="2075498"/>
                  <a:pt x="1215390" y="2075498"/>
                </a:cubicBezTo>
                <a:lnTo>
                  <a:pt x="1214437" y="2074545"/>
                </a:lnTo>
                <a:cubicBezTo>
                  <a:pt x="1214437" y="2074545"/>
                  <a:pt x="1213485" y="2073592"/>
                  <a:pt x="1213485" y="2072640"/>
                </a:cubicBezTo>
                <a:lnTo>
                  <a:pt x="1211580" y="2069783"/>
                </a:lnTo>
                <a:cubicBezTo>
                  <a:pt x="1204912" y="2056448"/>
                  <a:pt x="1197293" y="2044065"/>
                  <a:pt x="1190625" y="2031683"/>
                </a:cubicBezTo>
                <a:cubicBezTo>
                  <a:pt x="1187768" y="2024063"/>
                  <a:pt x="1184910" y="2017395"/>
                  <a:pt x="1182053" y="2009775"/>
                </a:cubicBezTo>
                <a:cubicBezTo>
                  <a:pt x="1168718" y="1977390"/>
                  <a:pt x="1151573" y="1943100"/>
                  <a:pt x="1123950" y="1912620"/>
                </a:cubicBezTo>
                <a:cubicBezTo>
                  <a:pt x="1113473" y="1902142"/>
                  <a:pt x="1102043" y="1891665"/>
                  <a:pt x="1089660" y="1882140"/>
                </a:cubicBezTo>
                <a:cubicBezTo>
                  <a:pt x="1087755" y="1879283"/>
                  <a:pt x="1085850" y="1877378"/>
                  <a:pt x="1085850" y="1877378"/>
                </a:cubicBezTo>
                <a:cubicBezTo>
                  <a:pt x="1085850" y="1877378"/>
                  <a:pt x="1085850" y="1878330"/>
                  <a:pt x="1085850" y="1879283"/>
                </a:cubicBezTo>
                <a:cubicBezTo>
                  <a:pt x="1082040" y="1877378"/>
                  <a:pt x="1079183" y="1874520"/>
                  <a:pt x="1075373" y="1872615"/>
                </a:cubicBezTo>
                <a:cubicBezTo>
                  <a:pt x="1057275" y="1862138"/>
                  <a:pt x="1037273" y="1854517"/>
                  <a:pt x="1017270" y="1848803"/>
                </a:cubicBezTo>
                <a:cubicBezTo>
                  <a:pt x="977265" y="1837373"/>
                  <a:pt x="938212" y="1833563"/>
                  <a:pt x="902970" y="1826895"/>
                </a:cubicBezTo>
                <a:cubicBezTo>
                  <a:pt x="884873" y="1824038"/>
                  <a:pt x="868680" y="1819275"/>
                  <a:pt x="852487" y="1814513"/>
                </a:cubicBezTo>
                <a:cubicBezTo>
                  <a:pt x="837248" y="1809750"/>
                  <a:pt x="822960" y="1802130"/>
                  <a:pt x="809625" y="1794510"/>
                </a:cubicBezTo>
                <a:cubicBezTo>
                  <a:pt x="783907" y="1778317"/>
                  <a:pt x="762953" y="1754505"/>
                  <a:pt x="745807" y="1730692"/>
                </a:cubicBezTo>
                <a:cubicBezTo>
                  <a:pt x="727710" y="1706880"/>
                  <a:pt x="712470" y="1683067"/>
                  <a:pt x="697230" y="1662113"/>
                </a:cubicBezTo>
                <a:cubicBezTo>
                  <a:pt x="681038" y="1641158"/>
                  <a:pt x="664845" y="1623060"/>
                  <a:pt x="649605" y="1608773"/>
                </a:cubicBezTo>
                <a:cubicBezTo>
                  <a:pt x="633413" y="1595438"/>
                  <a:pt x="618173" y="1584960"/>
                  <a:pt x="604838" y="1579245"/>
                </a:cubicBezTo>
                <a:cubicBezTo>
                  <a:pt x="591503" y="1573530"/>
                  <a:pt x="580073" y="1570673"/>
                  <a:pt x="572453" y="1569720"/>
                </a:cubicBezTo>
                <a:cubicBezTo>
                  <a:pt x="564832" y="1568767"/>
                  <a:pt x="561023" y="1568767"/>
                  <a:pt x="561023" y="1568767"/>
                </a:cubicBezTo>
                <a:cubicBezTo>
                  <a:pt x="561023" y="1568767"/>
                  <a:pt x="564832" y="1569720"/>
                  <a:pt x="572453" y="1571625"/>
                </a:cubicBezTo>
                <a:cubicBezTo>
                  <a:pt x="580073" y="1574483"/>
                  <a:pt x="589598" y="1578292"/>
                  <a:pt x="601980" y="1585913"/>
                </a:cubicBezTo>
                <a:cubicBezTo>
                  <a:pt x="614363" y="1593533"/>
                  <a:pt x="627698" y="1604963"/>
                  <a:pt x="641032" y="1619250"/>
                </a:cubicBezTo>
                <a:cubicBezTo>
                  <a:pt x="654368" y="1634490"/>
                  <a:pt x="667703" y="1652588"/>
                  <a:pt x="680085" y="1674495"/>
                </a:cubicBezTo>
                <a:cubicBezTo>
                  <a:pt x="693420" y="1696403"/>
                  <a:pt x="705803" y="1721167"/>
                  <a:pt x="721995" y="1747838"/>
                </a:cubicBezTo>
                <a:cubicBezTo>
                  <a:pt x="738188" y="1774508"/>
                  <a:pt x="759143" y="1802130"/>
                  <a:pt x="789623" y="1824990"/>
                </a:cubicBezTo>
                <a:cubicBezTo>
                  <a:pt x="804863" y="1835467"/>
                  <a:pt x="822007" y="1844992"/>
                  <a:pt x="840105" y="1851660"/>
                </a:cubicBezTo>
                <a:cubicBezTo>
                  <a:pt x="858203" y="1858328"/>
                  <a:pt x="876300" y="1863090"/>
                  <a:pt x="895350" y="1867853"/>
                </a:cubicBezTo>
                <a:cubicBezTo>
                  <a:pt x="932498" y="1876425"/>
                  <a:pt x="970598" y="1881188"/>
                  <a:pt x="1006793" y="1890713"/>
                </a:cubicBezTo>
                <a:cubicBezTo>
                  <a:pt x="1024890" y="1895475"/>
                  <a:pt x="1041082" y="1902142"/>
                  <a:pt x="1056323" y="1910715"/>
                </a:cubicBezTo>
                <a:cubicBezTo>
                  <a:pt x="1071562" y="1918335"/>
                  <a:pt x="1083945" y="1929765"/>
                  <a:pt x="1096328" y="1941195"/>
                </a:cubicBezTo>
                <a:cubicBezTo>
                  <a:pt x="1119187" y="1965008"/>
                  <a:pt x="1136333" y="1993583"/>
                  <a:pt x="1150620" y="2023110"/>
                </a:cubicBezTo>
                <a:cubicBezTo>
                  <a:pt x="1145858" y="2017395"/>
                  <a:pt x="1142048" y="2012633"/>
                  <a:pt x="1137285" y="2007870"/>
                </a:cubicBezTo>
                <a:cubicBezTo>
                  <a:pt x="1124903" y="1994535"/>
                  <a:pt x="1111568" y="1981200"/>
                  <a:pt x="1096328" y="1968817"/>
                </a:cubicBezTo>
                <a:cubicBezTo>
                  <a:pt x="1082040" y="1956435"/>
                  <a:pt x="1065848" y="1945005"/>
                  <a:pt x="1047750" y="1934527"/>
                </a:cubicBezTo>
                <a:cubicBezTo>
                  <a:pt x="1030605" y="1925003"/>
                  <a:pt x="1011555" y="1916430"/>
                  <a:pt x="992505" y="1910715"/>
                </a:cubicBezTo>
                <a:cubicBezTo>
                  <a:pt x="973455" y="1905000"/>
                  <a:pt x="954405" y="1901190"/>
                  <a:pt x="935355" y="1900238"/>
                </a:cubicBezTo>
                <a:cubicBezTo>
                  <a:pt x="897255" y="1897380"/>
                  <a:pt x="862012" y="1903095"/>
                  <a:pt x="829628" y="1908810"/>
                </a:cubicBezTo>
                <a:cubicBezTo>
                  <a:pt x="797243" y="1914525"/>
                  <a:pt x="767715" y="1922145"/>
                  <a:pt x="740093" y="1927860"/>
                </a:cubicBezTo>
                <a:cubicBezTo>
                  <a:pt x="712470" y="1933575"/>
                  <a:pt x="686753" y="1936433"/>
                  <a:pt x="662940" y="1937385"/>
                </a:cubicBezTo>
                <a:cubicBezTo>
                  <a:pt x="639128" y="1938338"/>
                  <a:pt x="617220" y="1936433"/>
                  <a:pt x="599123" y="1932623"/>
                </a:cubicBezTo>
                <a:cubicBezTo>
                  <a:pt x="581025" y="1928813"/>
                  <a:pt x="564832" y="1923098"/>
                  <a:pt x="553403" y="1917383"/>
                </a:cubicBezTo>
                <a:cubicBezTo>
                  <a:pt x="541973" y="1910715"/>
                  <a:pt x="532448" y="1905000"/>
                  <a:pt x="527685" y="1900238"/>
                </a:cubicBezTo>
                <a:cubicBezTo>
                  <a:pt x="522923" y="1896428"/>
                  <a:pt x="520065" y="1893570"/>
                  <a:pt x="519113" y="1893570"/>
                </a:cubicBezTo>
                <a:cubicBezTo>
                  <a:pt x="520065" y="1894523"/>
                  <a:pt x="521970" y="1897380"/>
                  <a:pt x="526732" y="1902142"/>
                </a:cubicBezTo>
                <a:cubicBezTo>
                  <a:pt x="531495" y="1907858"/>
                  <a:pt x="539115" y="1915478"/>
                  <a:pt x="550545" y="1923098"/>
                </a:cubicBezTo>
                <a:cubicBezTo>
                  <a:pt x="561975" y="1930717"/>
                  <a:pt x="577215" y="1939290"/>
                  <a:pt x="596265" y="1945958"/>
                </a:cubicBezTo>
                <a:cubicBezTo>
                  <a:pt x="615315" y="1952625"/>
                  <a:pt x="638175" y="1957388"/>
                  <a:pt x="662940" y="1959292"/>
                </a:cubicBezTo>
                <a:cubicBezTo>
                  <a:pt x="687705" y="1961198"/>
                  <a:pt x="716280" y="1961198"/>
                  <a:pt x="744855" y="1957388"/>
                </a:cubicBezTo>
                <a:cubicBezTo>
                  <a:pt x="774382" y="1954530"/>
                  <a:pt x="804863" y="1948815"/>
                  <a:pt x="836295" y="1945005"/>
                </a:cubicBezTo>
                <a:cubicBezTo>
                  <a:pt x="867728" y="1941195"/>
                  <a:pt x="900112" y="1938338"/>
                  <a:pt x="932498" y="1941195"/>
                </a:cubicBezTo>
                <a:cubicBezTo>
                  <a:pt x="948690" y="1943100"/>
                  <a:pt x="964882" y="1945958"/>
                  <a:pt x="980123" y="1950720"/>
                </a:cubicBezTo>
                <a:cubicBezTo>
                  <a:pt x="996315" y="1955483"/>
                  <a:pt x="1011555" y="1963102"/>
                  <a:pt x="1026795" y="1971675"/>
                </a:cubicBezTo>
                <a:cubicBezTo>
                  <a:pt x="1042035" y="1980248"/>
                  <a:pt x="1055370" y="1989773"/>
                  <a:pt x="1068705" y="2001202"/>
                </a:cubicBezTo>
                <a:cubicBezTo>
                  <a:pt x="1082040" y="2011680"/>
                  <a:pt x="1094423" y="2023110"/>
                  <a:pt x="1105853" y="2035492"/>
                </a:cubicBezTo>
                <a:cubicBezTo>
                  <a:pt x="1129665" y="2059305"/>
                  <a:pt x="1150620" y="2085975"/>
                  <a:pt x="1169670" y="2110740"/>
                </a:cubicBezTo>
                <a:cubicBezTo>
                  <a:pt x="1181100" y="2126933"/>
                  <a:pt x="1192530" y="2142173"/>
                  <a:pt x="1203008" y="2157413"/>
                </a:cubicBezTo>
                <a:cubicBezTo>
                  <a:pt x="1205865" y="2166938"/>
                  <a:pt x="1208723" y="2176463"/>
                  <a:pt x="1211580" y="2185035"/>
                </a:cubicBezTo>
                <a:cubicBezTo>
                  <a:pt x="1179195" y="2300288"/>
                  <a:pt x="1144905" y="2421255"/>
                  <a:pt x="1113473" y="2548890"/>
                </a:cubicBezTo>
                <a:cubicBezTo>
                  <a:pt x="1086803" y="2654618"/>
                  <a:pt x="1065848" y="2759393"/>
                  <a:pt x="1049655" y="2862263"/>
                </a:cubicBezTo>
                <a:cubicBezTo>
                  <a:pt x="1033462" y="2965133"/>
                  <a:pt x="1024890" y="3066098"/>
                  <a:pt x="1021080" y="3161348"/>
                </a:cubicBezTo>
                <a:cubicBezTo>
                  <a:pt x="1014412" y="3351848"/>
                  <a:pt x="1025843" y="3522345"/>
                  <a:pt x="1040130" y="3664268"/>
                </a:cubicBezTo>
                <a:cubicBezTo>
                  <a:pt x="1041082" y="3678555"/>
                  <a:pt x="1042987" y="3691890"/>
                  <a:pt x="1044893" y="3705225"/>
                </a:cubicBezTo>
                <a:lnTo>
                  <a:pt x="1623060" y="3705225"/>
                </a:lnTo>
                <a:cubicBezTo>
                  <a:pt x="1608773" y="3666173"/>
                  <a:pt x="1594485" y="3627120"/>
                  <a:pt x="1579245" y="3588068"/>
                </a:cubicBezTo>
                <a:cubicBezTo>
                  <a:pt x="1561148" y="3528060"/>
                  <a:pt x="1544003" y="3459480"/>
                  <a:pt x="1528762" y="3383280"/>
                </a:cubicBezTo>
                <a:cubicBezTo>
                  <a:pt x="1512570" y="3302318"/>
                  <a:pt x="1498283" y="3212783"/>
                  <a:pt x="1483995" y="3116580"/>
                </a:cubicBezTo>
                <a:cubicBezTo>
                  <a:pt x="1470660" y="3019425"/>
                  <a:pt x="1456373" y="2916555"/>
                  <a:pt x="1443037" y="2807970"/>
                </a:cubicBezTo>
                <a:cubicBezTo>
                  <a:pt x="1430655" y="2699385"/>
                  <a:pt x="1420178" y="2586038"/>
                  <a:pt x="1416368" y="2468880"/>
                </a:cubicBezTo>
                <a:cubicBezTo>
                  <a:pt x="1414462" y="2409825"/>
                  <a:pt x="1413510" y="2350770"/>
                  <a:pt x="1414462" y="2290763"/>
                </a:cubicBezTo>
                <a:cubicBezTo>
                  <a:pt x="1416368" y="2230755"/>
                  <a:pt x="1419225" y="2169795"/>
                  <a:pt x="1424940" y="2107883"/>
                </a:cubicBezTo>
                <a:cubicBezTo>
                  <a:pt x="1435418" y="1983105"/>
                  <a:pt x="1449705" y="1858328"/>
                  <a:pt x="1453515" y="1734503"/>
                </a:cubicBezTo>
                <a:cubicBezTo>
                  <a:pt x="1454468" y="1720215"/>
                  <a:pt x="1454468" y="1705928"/>
                  <a:pt x="1454468" y="1691640"/>
                </a:cubicBezTo>
                <a:cubicBezTo>
                  <a:pt x="1455420" y="1689735"/>
                  <a:pt x="1455420" y="1687830"/>
                  <a:pt x="1456373" y="1685925"/>
                </a:cubicBezTo>
                <a:cubicBezTo>
                  <a:pt x="1465898" y="1661160"/>
                  <a:pt x="1477328" y="1636395"/>
                  <a:pt x="1492568" y="1615440"/>
                </a:cubicBezTo>
                <a:cubicBezTo>
                  <a:pt x="1507808" y="1593533"/>
                  <a:pt x="1525905" y="1574483"/>
                  <a:pt x="1548765" y="1558290"/>
                </a:cubicBezTo>
                <a:cubicBezTo>
                  <a:pt x="1564958" y="1545908"/>
                  <a:pt x="1582103" y="1535430"/>
                  <a:pt x="1601153" y="1525905"/>
                </a:cubicBezTo>
                <a:cubicBezTo>
                  <a:pt x="1607820" y="1523048"/>
                  <a:pt x="1614487" y="1521142"/>
                  <a:pt x="1621155" y="1518285"/>
                </a:cubicBezTo>
                <a:cubicBezTo>
                  <a:pt x="1684020" y="1498283"/>
                  <a:pt x="1757362" y="1491615"/>
                  <a:pt x="1834515" y="1491615"/>
                </a:cubicBezTo>
                <a:cubicBezTo>
                  <a:pt x="1912620" y="1490663"/>
                  <a:pt x="1987868" y="1494473"/>
                  <a:pt x="2058353" y="1488758"/>
                </a:cubicBezTo>
                <a:cubicBezTo>
                  <a:pt x="2127885" y="1483042"/>
                  <a:pt x="2189797" y="1468755"/>
                  <a:pt x="2239328" y="1447800"/>
                </a:cubicBezTo>
                <a:cubicBezTo>
                  <a:pt x="2288858" y="1427798"/>
                  <a:pt x="2323147" y="1401128"/>
                  <a:pt x="2344103" y="1381125"/>
                </a:cubicBezTo>
                <a:cubicBezTo>
                  <a:pt x="2348865" y="1376363"/>
                  <a:pt x="2353628" y="1371600"/>
                  <a:pt x="2357438" y="1366838"/>
                </a:cubicBezTo>
                <a:cubicBezTo>
                  <a:pt x="2361247" y="1362075"/>
                  <a:pt x="2364105" y="1359217"/>
                  <a:pt x="2366010" y="1355408"/>
                </a:cubicBezTo>
                <a:cubicBezTo>
                  <a:pt x="2369820" y="1350645"/>
                  <a:pt x="2372678" y="1346835"/>
                  <a:pt x="2373630" y="1346835"/>
                </a:cubicBezTo>
                <a:cubicBezTo>
                  <a:pt x="2372678" y="1347788"/>
                  <a:pt x="2369820" y="1349692"/>
                  <a:pt x="2365058" y="1354455"/>
                </a:cubicBezTo>
                <a:cubicBezTo>
                  <a:pt x="2362200" y="1357313"/>
                  <a:pt x="2358390" y="1360170"/>
                  <a:pt x="2354580" y="1363980"/>
                </a:cubicBezTo>
                <a:cubicBezTo>
                  <a:pt x="2350770" y="1367790"/>
                  <a:pt x="2345055" y="1371600"/>
                  <a:pt x="2339340" y="1375410"/>
                </a:cubicBezTo>
                <a:cubicBezTo>
                  <a:pt x="2316480" y="1392555"/>
                  <a:pt x="2280285" y="1413510"/>
                  <a:pt x="2231708" y="1427798"/>
                </a:cubicBezTo>
                <a:cubicBezTo>
                  <a:pt x="2183130" y="1442085"/>
                  <a:pt x="2123122" y="1450658"/>
                  <a:pt x="2056448" y="1452563"/>
                </a:cubicBezTo>
                <a:cubicBezTo>
                  <a:pt x="1997393" y="1454467"/>
                  <a:pt x="1932623" y="1449705"/>
                  <a:pt x="1863090" y="1448753"/>
                </a:cubicBezTo>
                <a:cubicBezTo>
                  <a:pt x="1874520" y="1445895"/>
                  <a:pt x="1886903" y="1443038"/>
                  <a:pt x="1898333" y="1440180"/>
                </a:cubicBezTo>
                <a:cubicBezTo>
                  <a:pt x="1929765" y="1431608"/>
                  <a:pt x="1960245" y="1422083"/>
                  <a:pt x="1989773" y="1410653"/>
                </a:cubicBezTo>
                <a:cubicBezTo>
                  <a:pt x="1997393" y="1407795"/>
                  <a:pt x="2004060" y="1404938"/>
                  <a:pt x="2011680" y="1401128"/>
                </a:cubicBezTo>
                <a:cubicBezTo>
                  <a:pt x="2019300" y="1397317"/>
                  <a:pt x="2025968" y="1394460"/>
                  <a:pt x="2032635" y="1390650"/>
                </a:cubicBezTo>
                <a:cubicBezTo>
                  <a:pt x="2046923" y="1383983"/>
                  <a:pt x="2060258" y="1375410"/>
                  <a:pt x="2072640" y="1367790"/>
                </a:cubicBezTo>
                <a:cubicBezTo>
                  <a:pt x="2124075" y="1335405"/>
                  <a:pt x="2167890" y="1297305"/>
                  <a:pt x="2203133" y="1257300"/>
                </a:cubicBezTo>
                <a:cubicBezTo>
                  <a:pt x="2238375" y="1217295"/>
                  <a:pt x="2266950" y="1177290"/>
                  <a:pt x="2289810" y="1139190"/>
                </a:cubicBezTo>
                <a:cubicBezTo>
                  <a:pt x="2335530" y="1062990"/>
                  <a:pt x="2361247" y="996315"/>
                  <a:pt x="2378393" y="949642"/>
                </a:cubicBezTo>
                <a:cubicBezTo>
                  <a:pt x="2382203" y="938212"/>
                  <a:pt x="2386013" y="927735"/>
                  <a:pt x="2388870" y="919162"/>
                </a:cubicBezTo>
                <a:cubicBezTo>
                  <a:pt x="2391728" y="909637"/>
                  <a:pt x="2393633" y="902017"/>
                  <a:pt x="2395538" y="896303"/>
                </a:cubicBezTo>
                <a:cubicBezTo>
                  <a:pt x="2398395" y="885825"/>
                  <a:pt x="2400300" y="879158"/>
                  <a:pt x="2401253" y="878205"/>
                </a:cubicBezTo>
                <a:cubicBezTo>
                  <a:pt x="2400300" y="877253"/>
                  <a:pt x="2397443" y="882967"/>
                  <a:pt x="2391728" y="892492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55F0B1-52DA-1A7D-996E-D06FF98F4E06}"/>
              </a:ext>
            </a:extLst>
          </p:cNvPr>
          <p:cNvSpPr txBox="1"/>
          <p:nvPr/>
        </p:nvSpPr>
        <p:spPr>
          <a:xfrm>
            <a:off x="7951788" y="3116263"/>
            <a:ext cx="10223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Idea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CD2BDD-A1C1-83E5-707C-EE0C5401FBD0}"/>
              </a:ext>
            </a:extLst>
          </p:cNvPr>
          <p:cNvSpPr txBox="1"/>
          <p:nvPr/>
        </p:nvSpPr>
        <p:spPr>
          <a:xfrm>
            <a:off x="10372725" y="2598738"/>
            <a:ext cx="1165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Cost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2A9C97-9CCB-7286-411B-8DBE68DE9EBD}"/>
              </a:ext>
            </a:extLst>
          </p:cNvPr>
          <p:cNvSpPr txBox="1"/>
          <p:nvPr/>
        </p:nvSpPr>
        <p:spPr>
          <a:xfrm>
            <a:off x="10177463" y="3986213"/>
            <a:ext cx="21494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Tax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04070-CF5D-DB1D-570F-C4A891000B10}"/>
              </a:ext>
            </a:extLst>
          </p:cNvPr>
          <p:cNvSpPr txBox="1"/>
          <p:nvPr/>
        </p:nvSpPr>
        <p:spPr>
          <a:xfrm>
            <a:off x="7864475" y="5562600"/>
            <a:ext cx="1166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Brief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31CE07-F42A-0392-25DC-CD290D032C81}"/>
              </a:ext>
            </a:extLst>
          </p:cNvPr>
          <p:cNvSpPr txBox="1"/>
          <p:nvPr/>
        </p:nvSpPr>
        <p:spPr>
          <a:xfrm>
            <a:off x="9909175" y="2000250"/>
            <a:ext cx="9509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2"/>
                </a:solidFill>
                <a:latin typeface="+mj-lt"/>
              </a:rPr>
              <a:t>Client</a:t>
            </a:r>
          </a:p>
        </p:txBody>
      </p:sp>
      <p:sp>
        <p:nvSpPr>
          <p:cNvPr id="90" name="Oval 33">
            <a:extLst>
              <a:ext uri="{FF2B5EF4-FFF2-40B4-BE49-F238E27FC236}">
                <a16:creationId xmlns:a16="http://schemas.microsoft.com/office/drawing/2014/main" id="{8077AC25-7683-23CA-7B9B-89F2638F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7" y="2223949"/>
            <a:ext cx="211137" cy="21113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id-ID" alt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37">
                <a:extLst>
                  <a:ext uri="{FF2B5EF4-FFF2-40B4-BE49-F238E27FC236}">
                    <a16:creationId xmlns:a16="http://schemas.microsoft.com/office/drawing/2014/main" id="{886ED848-C031-2095-605F-8115C7DEC90E}"/>
                  </a:ext>
                </a:extLst>
              </p:cNvPr>
              <p:cNvSpPr txBox="1"/>
              <p:nvPr/>
            </p:nvSpPr>
            <p:spPr>
              <a:xfrm>
                <a:off x="1784349" y="2146162"/>
                <a:ext cx="2738763" cy="3441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600" b="1" dirty="0">
                    <a:latin typeface="+mj-lt"/>
                  </a:rPr>
                  <a:t>La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D" sz="1600" b="1" dirty="0">
                    <a:latin typeface="+mj-lt"/>
                  </a:rPr>
                  <a:t> ed independiente</a:t>
                </a:r>
                <a:endParaRPr lang="id-ID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91" name="TextBox 37">
                <a:extLst>
                  <a:ext uri="{FF2B5EF4-FFF2-40B4-BE49-F238E27FC236}">
                    <a16:creationId xmlns:a16="http://schemas.microsoft.com/office/drawing/2014/main" id="{886ED848-C031-2095-605F-8115C7DE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49" y="2146162"/>
                <a:ext cx="2738763" cy="344133"/>
              </a:xfrm>
              <a:prstGeom prst="rect">
                <a:avLst/>
              </a:prstGeom>
              <a:blipFill>
                <a:blip r:embed="rId2"/>
                <a:stretch>
                  <a:fillRect l="-1382" t="-3448" b="-206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42">
            <a:extLst>
              <a:ext uri="{FF2B5EF4-FFF2-40B4-BE49-F238E27FC236}">
                <a16:creationId xmlns:a16="http://schemas.microsoft.com/office/drawing/2014/main" id="{634C9433-464B-C811-D1A7-8B03640D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7" y="2754898"/>
            <a:ext cx="211138" cy="211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45">
                <a:extLst>
                  <a:ext uri="{FF2B5EF4-FFF2-40B4-BE49-F238E27FC236}">
                    <a16:creationId xmlns:a16="http://schemas.microsoft.com/office/drawing/2014/main" id="{77F56E79-49EA-AA9B-DBBF-9378DFDDA42F}"/>
                  </a:ext>
                </a:extLst>
              </p:cNvPr>
              <p:cNvSpPr txBox="1"/>
              <p:nvPr/>
            </p:nvSpPr>
            <p:spPr>
              <a:xfrm>
                <a:off x="1784350" y="2677111"/>
                <a:ext cx="4000500" cy="608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_tradnl" sz="1600" b="1" dirty="0">
                    <a:latin typeface="+mj-lt"/>
                  </a:rPr>
                  <a:t>Imponemos la restricción de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ES_tradnl" sz="1600" b="1" dirty="0">
                    <a:latin typeface="+mj-lt"/>
                  </a:rPr>
                  <a:t> independientes para cada árbol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ES_tradnl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94" name="TextBox 45">
                <a:extLst>
                  <a:ext uri="{FF2B5EF4-FFF2-40B4-BE49-F238E27FC236}">
                    <a16:creationId xmlns:a16="http://schemas.microsoft.com/office/drawing/2014/main" id="{77F56E79-49EA-AA9B-DBBF-9378DFDD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2677111"/>
                <a:ext cx="4000500" cy="608052"/>
              </a:xfrm>
              <a:prstGeom prst="rect">
                <a:avLst/>
              </a:prstGeom>
              <a:blipFill>
                <a:blip r:embed="rId3"/>
                <a:stretch>
                  <a:fillRect l="-949" t="-4082" b="-122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agen 59">
            <a:extLst>
              <a:ext uri="{FF2B5EF4-FFF2-40B4-BE49-F238E27FC236}">
                <a16:creationId xmlns:a16="http://schemas.microsoft.com/office/drawing/2014/main" id="{9068283B-594F-79F5-C6A0-8C337093B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6" y="3542171"/>
            <a:ext cx="6157913" cy="234319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  <p:bldP spid="84" grpId="0"/>
      <p:bldP spid="85" grpId="0"/>
      <p:bldP spid="86" grpId="0"/>
      <p:bldP spid="87" grpId="0"/>
      <p:bldP spid="90" grpId="0" animBg="1"/>
      <p:bldP spid="91" grpId="0"/>
      <p:bldP spid="92" grpId="0" animBg="1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1D372A-A280-EDCB-14FB-05831A667A12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043113" y="304800"/>
                <a:ext cx="8105775" cy="1106488"/>
              </a:xfrm>
            </p:spPr>
            <p:txBody>
              <a:bodyPr>
                <a:normAutofit/>
              </a:bodyPr>
              <a:lstStyle/>
              <a:p>
                <a:r>
                  <a:rPr lang="en-ID" dirty="0"/>
                  <a:t>Distribución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ID" altLang="es-MX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1D372A-A280-EDCB-14FB-05831A667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3113" y="304800"/>
                <a:ext cx="8105775" cy="1106488"/>
              </a:xfr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47B7AB-4A65-1AB6-1139-4F2AF7003DB7}"/>
              </a:ext>
            </a:extLst>
          </p:cNvPr>
          <p:cNvSpPr>
            <a:spLocks/>
          </p:cNvSpPr>
          <p:nvPr/>
        </p:nvSpPr>
        <p:spPr bwMode="auto">
          <a:xfrm>
            <a:off x="8551863" y="1435100"/>
            <a:ext cx="1457325" cy="1428750"/>
          </a:xfrm>
          <a:custGeom>
            <a:avLst/>
            <a:gdLst>
              <a:gd name="T0" fmla="*/ 1457805 w 963929"/>
              <a:gd name="T1" fmla="*/ 714497 h 944880"/>
              <a:gd name="T2" fmla="*/ 728902 w 963929"/>
              <a:gd name="T3" fmla="*/ 1428993 h 944880"/>
              <a:gd name="T4" fmla="*/ 0 w 963929"/>
              <a:gd name="T5" fmla="*/ 714497 h 944880"/>
              <a:gd name="T6" fmla="*/ 728902 w 963929"/>
              <a:gd name="T7" fmla="*/ 0 h 944880"/>
              <a:gd name="T8" fmla="*/ 1457805 w 963929"/>
              <a:gd name="T9" fmla="*/ 714497 h 944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929" h="944880">
                <a:moveTo>
                  <a:pt x="963930" y="472440"/>
                </a:moveTo>
                <a:cubicBezTo>
                  <a:pt x="963930" y="733361"/>
                  <a:pt x="748147" y="944880"/>
                  <a:pt x="481965" y="944880"/>
                </a:cubicBezTo>
                <a:cubicBezTo>
                  <a:pt x="215783" y="944880"/>
                  <a:pt x="0" y="733361"/>
                  <a:pt x="0" y="472440"/>
                </a:cubicBezTo>
                <a:cubicBezTo>
                  <a:pt x="0" y="211519"/>
                  <a:pt x="215783" y="0"/>
                  <a:pt x="481965" y="0"/>
                </a:cubicBezTo>
                <a:cubicBezTo>
                  <a:pt x="748147" y="0"/>
                  <a:pt x="963930" y="211519"/>
                  <a:pt x="963930" y="472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9A4C1E-E338-CB1A-9355-67B3B64DEB0D}"/>
              </a:ext>
            </a:extLst>
          </p:cNvPr>
          <p:cNvSpPr>
            <a:spLocks/>
          </p:cNvSpPr>
          <p:nvPr/>
        </p:nvSpPr>
        <p:spPr bwMode="auto">
          <a:xfrm>
            <a:off x="6689725" y="3051175"/>
            <a:ext cx="1152525" cy="1130300"/>
          </a:xfrm>
          <a:custGeom>
            <a:avLst/>
            <a:gdLst>
              <a:gd name="T0" fmla="*/ 1152415 w 762000"/>
              <a:gd name="T1" fmla="*/ 564683 h 746760"/>
              <a:gd name="T2" fmla="*/ 576208 w 762000"/>
              <a:gd name="T3" fmla="*/ 1129366 h 746760"/>
              <a:gd name="T4" fmla="*/ 0 w 762000"/>
              <a:gd name="T5" fmla="*/ 564683 h 746760"/>
              <a:gd name="T6" fmla="*/ 576208 w 762000"/>
              <a:gd name="T7" fmla="*/ 0 h 746760"/>
              <a:gd name="T8" fmla="*/ 1152415 w 762000"/>
              <a:gd name="T9" fmla="*/ 564683 h 746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00" h="746760">
                <a:moveTo>
                  <a:pt x="762000" y="373380"/>
                </a:moveTo>
                <a:cubicBezTo>
                  <a:pt x="762000" y="579592"/>
                  <a:pt x="591421" y="746760"/>
                  <a:pt x="381000" y="746760"/>
                </a:cubicBezTo>
                <a:cubicBezTo>
                  <a:pt x="170580" y="746760"/>
                  <a:pt x="0" y="579592"/>
                  <a:pt x="0" y="373380"/>
                </a:cubicBezTo>
                <a:cubicBezTo>
                  <a:pt x="0" y="167168"/>
                  <a:pt x="170580" y="0"/>
                  <a:pt x="381000" y="0"/>
                </a:cubicBezTo>
                <a:cubicBezTo>
                  <a:pt x="591421" y="0"/>
                  <a:pt x="762000" y="167168"/>
                  <a:pt x="762000" y="373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885BF8-EA7E-4039-C416-E61A28A24A94}"/>
              </a:ext>
            </a:extLst>
          </p:cNvPr>
          <p:cNvSpPr/>
          <p:nvPr/>
        </p:nvSpPr>
        <p:spPr>
          <a:xfrm>
            <a:off x="10577513" y="2387600"/>
            <a:ext cx="749300" cy="735013"/>
          </a:xfrm>
          <a:custGeom>
            <a:avLst/>
            <a:gdLst>
              <a:gd name="connsiteX0" fmla="*/ 495300 w 495300"/>
              <a:gd name="connsiteY0" fmla="*/ 242887 h 485775"/>
              <a:gd name="connsiteX1" fmla="*/ 247650 w 495300"/>
              <a:gd name="connsiteY1" fmla="*/ 485775 h 485775"/>
              <a:gd name="connsiteX2" fmla="*/ 0 w 495300"/>
              <a:gd name="connsiteY2" fmla="*/ 242887 h 485775"/>
              <a:gd name="connsiteX3" fmla="*/ 247650 w 495300"/>
              <a:gd name="connsiteY3" fmla="*/ 0 h 485775"/>
              <a:gd name="connsiteX4" fmla="*/ 495300 w 495300"/>
              <a:gd name="connsiteY4" fmla="*/ 2428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85775">
                <a:moveTo>
                  <a:pt x="495300" y="242887"/>
                </a:moveTo>
                <a:cubicBezTo>
                  <a:pt x="495300" y="377031"/>
                  <a:pt x="384423" y="485775"/>
                  <a:pt x="247650" y="485775"/>
                </a:cubicBezTo>
                <a:cubicBezTo>
                  <a:pt x="110877" y="485775"/>
                  <a:pt x="0" y="377031"/>
                  <a:pt x="0" y="242887"/>
                </a:cubicBezTo>
                <a:cubicBezTo>
                  <a:pt x="0" y="108744"/>
                  <a:pt x="110877" y="0"/>
                  <a:pt x="247650" y="0"/>
                </a:cubicBezTo>
                <a:cubicBezTo>
                  <a:pt x="384423" y="0"/>
                  <a:pt x="495300" y="108744"/>
                  <a:pt x="495300" y="2428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25C191-FFEA-C221-3F3F-A18C05B38692}"/>
              </a:ext>
            </a:extLst>
          </p:cNvPr>
          <p:cNvSpPr>
            <a:spLocks/>
          </p:cNvSpPr>
          <p:nvPr/>
        </p:nvSpPr>
        <p:spPr bwMode="auto">
          <a:xfrm>
            <a:off x="8747125" y="3622675"/>
            <a:ext cx="430213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CB1F8-1E8A-A2FA-0279-D5535C17052A}"/>
              </a:ext>
            </a:extLst>
          </p:cNvPr>
          <p:cNvSpPr>
            <a:spLocks/>
          </p:cNvSpPr>
          <p:nvPr/>
        </p:nvSpPr>
        <p:spPr bwMode="auto">
          <a:xfrm>
            <a:off x="8066088" y="398145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89933-5BF6-DD48-0698-E68A17C80EAD}"/>
              </a:ext>
            </a:extLst>
          </p:cNvPr>
          <p:cNvSpPr/>
          <p:nvPr/>
        </p:nvSpPr>
        <p:spPr>
          <a:xfrm>
            <a:off x="10931525" y="4865688"/>
            <a:ext cx="428625" cy="420687"/>
          </a:xfrm>
          <a:custGeom>
            <a:avLst/>
            <a:gdLst>
              <a:gd name="connsiteX0" fmla="*/ 283845 w 283844"/>
              <a:gd name="connsiteY0" fmla="*/ 139065 h 278130"/>
              <a:gd name="connsiteX1" fmla="*/ 141923 w 283844"/>
              <a:gd name="connsiteY1" fmla="*/ 278130 h 278130"/>
              <a:gd name="connsiteX2" fmla="*/ 0 w 283844"/>
              <a:gd name="connsiteY2" fmla="*/ 139065 h 278130"/>
              <a:gd name="connsiteX3" fmla="*/ 141923 w 283844"/>
              <a:gd name="connsiteY3" fmla="*/ 0 h 278130"/>
              <a:gd name="connsiteX4" fmla="*/ 283845 w 283844"/>
              <a:gd name="connsiteY4" fmla="*/ 139065 h 2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30">
                <a:moveTo>
                  <a:pt x="283845" y="139065"/>
                </a:moveTo>
                <a:cubicBezTo>
                  <a:pt x="283845" y="215869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0CC4C-AD4F-5DD3-DF74-22C625430EDB}"/>
              </a:ext>
            </a:extLst>
          </p:cNvPr>
          <p:cNvSpPr>
            <a:spLocks/>
          </p:cNvSpPr>
          <p:nvPr/>
        </p:nvSpPr>
        <p:spPr bwMode="auto">
          <a:xfrm>
            <a:off x="7840663" y="4649788"/>
            <a:ext cx="388937" cy="379412"/>
          </a:xfrm>
          <a:custGeom>
            <a:avLst/>
            <a:gdLst>
              <a:gd name="T0" fmla="*/ 388940 w 257175"/>
              <a:gd name="T1" fmla="*/ 190148 h 251459"/>
              <a:gd name="T2" fmla="*/ 194471 w 257175"/>
              <a:gd name="T3" fmla="*/ 380297 h 251459"/>
              <a:gd name="T4" fmla="*/ 0 w 257175"/>
              <a:gd name="T5" fmla="*/ 190148 h 251459"/>
              <a:gd name="T6" fmla="*/ 194471 w 257175"/>
              <a:gd name="T7" fmla="*/ 0 h 251459"/>
              <a:gd name="T8" fmla="*/ 388940 w 257175"/>
              <a:gd name="T9" fmla="*/ 190148 h 251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8" y="251460"/>
                </a:cubicBezTo>
                <a:cubicBezTo>
                  <a:pt x="57571" y="251460"/>
                  <a:pt x="0" y="195169"/>
                  <a:pt x="0" y="125730"/>
                </a:cubicBezTo>
                <a:cubicBezTo>
                  <a:pt x="0" y="56291"/>
                  <a:pt x="57571" y="0"/>
                  <a:pt x="128588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0AF718-591E-1CC6-197C-F487206994DC}"/>
              </a:ext>
            </a:extLst>
          </p:cNvPr>
          <p:cNvSpPr/>
          <p:nvPr/>
        </p:nvSpPr>
        <p:spPr>
          <a:xfrm>
            <a:off x="10504488" y="5399088"/>
            <a:ext cx="388937" cy="381000"/>
          </a:xfrm>
          <a:custGeom>
            <a:avLst/>
            <a:gdLst>
              <a:gd name="connsiteX0" fmla="*/ 257175 w 257175"/>
              <a:gd name="connsiteY0" fmla="*/ 125730 h 251459"/>
              <a:gd name="connsiteX1" fmla="*/ 128587 w 257175"/>
              <a:gd name="connsiteY1" fmla="*/ 251460 h 251459"/>
              <a:gd name="connsiteX2" fmla="*/ 0 w 257175"/>
              <a:gd name="connsiteY2" fmla="*/ 125730 h 251459"/>
              <a:gd name="connsiteX3" fmla="*/ 128587 w 257175"/>
              <a:gd name="connsiteY3" fmla="*/ 0 h 251459"/>
              <a:gd name="connsiteX4" fmla="*/ 257175 w 257175"/>
              <a:gd name="connsiteY4" fmla="*/ 125730 h 25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7" y="251460"/>
                </a:cubicBezTo>
                <a:cubicBezTo>
                  <a:pt x="57570" y="251460"/>
                  <a:pt x="0" y="195169"/>
                  <a:pt x="0" y="125730"/>
                </a:cubicBezTo>
                <a:cubicBezTo>
                  <a:pt x="0" y="56291"/>
                  <a:pt x="57570" y="0"/>
                  <a:pt x="128587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C1F112-4EAD-9B85-429F-4975A79704E0}"/>
              </a:ext>
            </a:extLst>
          </p:cNvPr>
          <p:cNvSpPr/>
          <p:nvPr/>
        </p:nvSpPr>
        <p:spPr>
          <a:xfrm>
            <a:off x="9963150" y="5546725"/>
            <a:ext cx="569913" cy="558800"/>
          </a:xfrm>
          <a:custGeom>
            <a:avLst/>
            <a:gdLst>
              <a:gd name="connsiteX0" fmla="*/ 377190 w 377190"/>
              <a:gd name="connsiteY0" fmla="*/ 184785 h 369569"/>
              <a:gd name="connsiteX1" fmla="*/ 188595 w 377190"/>
              <a:gd name="connsiteY1" fmla="*/ 369570 h 369569"/>
              <a:gd name="connsiteX2" fmla="*/ 0 w 377190"/>
              <a:gd name="connsiteY2" fmla="*/ 184785 h 369569"/>
              <a:gd name="connsiteX3" fmla="*/ 188595 w 377190"/>
              <a:gd name="connsiteY3" fmla="*/ 0 h 369569"/>
              <a:gd name="connsiteX4" fmla="*/ 377190 w 377190"/>
              <a:gd name="connsiteY4" fmla="*/ 184785 h 3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" h="369569">
                <a:moveTo>
                  <a:pt x="377190" y="184785"/>
                </a:moveTo>
                <a:cubicBezTo>
                  <a:pt x="377190" y="286839"/>
                  <a:pt x="292753" y="369570"/>
                  <a:pt x="188595" y="369570"/>
                </a:cubicBezTo>
                <a:cubicBezTo>
                  <a:pt x="84437" y="369570"/>
                  <a:pt x="0" y="286839"/>
                  <a:pt x="0" y="184785"/>
                </a:cubicBezTo>
                <a:cubicBezTo>
                  <a:pt x="0" y="82731"/>
                  <a:pt x="84437" y="0"/>
                  <a:pt x="188595" y="0"/>
                </a:cubicBezTo>
                <a:cubicBezTo>
                  <a:pt x="292753" y="0"/>
                  <a:pt x="377190" y="82731"/>
                  <a:pt x="377190" y="1847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16F610-0D13-1340-824F-05AD581EBBCD}"/>
              </a:ext>
            </a:extLst>
          </p:cNvPr>
          <p:cNvSpPr>
            <a:spLocks/>
          </p:cNvSpPr>
          <p:nvPr/>
        </p:nvSpPr>
        <p:spPr bwMode="auto">
          <a:xfrm>
            <a:off x="7394575" y="4619625"/>
            <a:ext cx="322263" cy="315913"/>
          </a:xfrm>
          <a:custGeom>
            <a:avLst/>
            <a:gdLst>
              <a:gd name="T0" fmla="*/ 322677 w 213359"/>
              <a:gd name="T1" fmla="*/ 158457 h 209550"/>
              <a:gd name="T2" fmla="*/ 161338 w 213359"/>
              <a:gd name="T3" fmla="*/ 316914 h 209550"/>
              <a:gd name="T4" fmla="*/ 0 w 213359"/>
              <a:gd name="T5" fmla="*/ 158457 h 209550"/>
              <a:gd name="T6" fmla="*/ 161338 w 213359"/>
              <a:gd name="T7" fmla="*/ 0 h 209550"/>
              <a:gd name="T8" fmla="*/ 322677 w 213359"/>
              <a:gd name="T9" fmla="*/ 158457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8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BAB85C-1DEB-0712-1F95-5245BC731E9F}"/>
              </a:ext>
            </a:extLst>
          </p:cNvPr>
          <p:cNvSpPr/>
          <p:nvPr/>
        </p:nvSpPr>
        <p:spPr>
          <a:xfrm>
            <a:off x="10548938" y="5041900"/>
            <a:ext cx="323850" cy="317500"/>
          </a:xfrm>
          <a:custGeom>
            <a:avLst/>
            <a:gdLst>
              <a:gd name="connsiteX0" fmla="*/ 213360 w 213359"/>
              <a:gd name="connsiteY0" fmla="*/ 104775 h 209550"/>
              <a:gd name="connsiteX1" fmla="*/ 106680 w 213359"/>
              <a:gd name="connsiteY1" fmla="*/ 209550 h 209550"/>
              <a:gd name="connsiteX2" fmla="*/ 0 w 213359"/>
              <a:gd name="connsiteY2" fmla="*/ 104775 h 209550"/>
              <a:gd name="connsiteX3" fmla="*/ 106680 w 213359"/>
              <a:gd name="connsiteY3" fmla="*/ 0 h 209550"/>
              <a:gd name="connsiteX4" fmla="*/ 213360 w 213359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7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B1B7A-2562-D469-3CA5-EA22B9816404}"/>
              </a:ext>
            </a:extLst>
          </p:cNvPr>
          <p:cNvSpPr>
            <a:spLocks/>
          </p:cNvSpPr>
          <p:nvPr/>
        </p:nvSpPr>
        <p:spPr bwMode="auto">
          <a:xfrm>
            <a:off x="9906000" y="242570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28074-CF8F-70A6-0182-5AD159AA23E7}"/>
              </a:ext>
            </a:extLst>
          </p:cNvPr>
          <p:cNvSpPr/>
          <p:nvPr/>
        </p:nvSpPr>
        <p:spPr>
          <a:xfrm>
            <a:off x="10231438" y="2895600"/>
            <a:ext cx="428625" cy="420688"/>
          </a:xfrm>
          <a:custGeom>
            <a:avLst/>
            <a:gdLst>
              <a:gd name="connsiteX0" fmla="*/ 283845 w 283844"/>
              <a:gd name="connsiteY0" fmla="*/ 139065 h 278129"/>
              <a:gd name="connsiteX1" fmla="*/ 141923 w 283844"/>
              <a:gd name="connsiteY1" fmla="*/ 278130 h 278129"/>
              <a:gd name="connsiteX2" fmla="*/ 0 w 283844"/>
              <a:gd name="connsiteY2" fmla="*/ 139065 h 278129"/>
              <a:gd name="connsiteX3" fmla="*/ 141923 w 283844"/>
              <a:gd name="connsiteY3" fmla="*/ 0 h 278129"/>
              <a:gd name="connsiteX4" fmla="*/ 283845 w 283844"/>
              <a:gd name="connsiteY4" fmla="*/ 139065 h 2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9BB0C3-ACCA-63E6-CE4F-CF3C40364EEC}"/>
              </a:ext>
            </a:extLst>
          </p:cNvPr>
          <p:cNvSpPr>
            <a:spLocks/>
          </p:cNvSpPr>
          <p:nvPr/>
        </p:nvSpPr>
        <p:spPr bwMode="auto">
          <a:xfrm>
            <a:off x="7816850" y="2159000"/>
            <a:ext cx="625475" cy="612775"/>
          </a:xfrm>
          <a:custGeom>
            <a:avLst/>
            <a:gdLst>
              <a:gd name="T0" fmla="*/ 625185 w 413385"/>
              <a:gd name="T1" fmla="*/ 306831 h 405764"/>
              <a:gd name="T2" fmla="*/ 312593 w 413385"/>
              <a:gd name="T3" fmla="*/ 613661 h 405764"/>
              <a:gd name="T4" fmla="*/ 0 w 413385"/>
              <a:gd name="T5" fmla="*/ 306831 h 405764"/>
              <a:gd name="T6" fmla="*/ 312593 w 413385"/>
              <a:gd name="T7" fmla="*/ 0 h 405764"/>
              <a:gd name="T8" fmla="*/ 625185 w 413385"/>
              <a:gd name="T9" fmla="*/ 306831 h 405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385" h="405764">
                <a:moveTo>
                  <a:pt x="413385" y="202883"/>
                </a:moveTo>
                <a:cubicBezTo>
                  <a:pt x="413385" y="314931"/>
                  <a:pt x="320846" y="405765"/>
                  <a:pt x="206693" y="405765"/>
                </a:cubicBezTo>
                <a:cubicBezTo>
                  <a:pt x="92539" y="405765"/>
                  <a:pt x="0" y="314931"/>
                  <a:pt x="0" y="202883"/>
                </a:cubicBezTo>
                <a:cubicBezTo>
                  <a:pt x="0" y="90834"/>
                  <a:pt x="92539" y="0"/>
                  <a:pt x="206693" y="0"/>
                </a:cubicBezTo>
                <a:cubicBezTo>
                  <a:pt x="320846" y="0"/>
                  <a:pt x="413385" y="90834"/>
                  <a:pt x="413385" y="2028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004B7-7BE4-FCDB-AC36-9C1AE4074591}"/>
              </a:ext>
            </a:extLst>
          </p:cNvPr>
          <p:cNvSpPr/>
          <p:nvPr/>
        </p:nvSpPr>
        <p:spPr>
          <a:xfrm>
            <a:off x="10896600" y="3119438"/>
            <a:ext cx="625475" cy="614362"/>
          </a:xfrm>
          <a:custGeom>
            <a:avLst/>
            <a:gdLst>
              <a:gd name="connsiteX0" fmla="*/ 413385 w 413384"/>
              <a:gd name="connsiteY0" fmla="*/ 202882 h 405765"/>
              <a:gd name="connsiteX1" fmla="*/ 206692 w 413384"/>
              <a:gd name="connsiteY1" fmla="*/ 405765 h 405765"/>
              <a:gd name="connsiteX2" fmla="*/ 0 w 413384"/>
              <a:gd name="connsiteY2" fmla="*/ 202882 h 405765"/>
              <a:gd name="connsiteX3" fmla="*/ 206692 w 413384"/>
              <a:gd name="connsiteY3" fmla="*/ 0 h 405765"/>
              <a:gd name="connsiteX4" fmla="*/ 413385 w 413384"/>
              <a:gd name="connsiteY4" fmla="*/ 202882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4" h="405765">
                <a:moveTo>
                  <a:pt x="413385" y="202882"/>
                </a:moveTo>
                <a:cubicBezTo>
                  <a:pt x="413385" y="314931"/>
                  <a:pt x="320846" y="405765"/>
                  <a:pt x="206692" y="405765"/>
                </a:cubicBezTo>
                <a:cubicBezTo>
                  <a:pt x="92539" y="405765"/>
                  <a:pt x="0" y="314931"/>
                  <a:pt x="0" y="202882"/>
                </a:cubicBezTo>
                <a:cubicBezTo>
                  <a:pt x="0" y="90834"/>
                  <a:pt x="92539" y="0"/>
                  <a:pt x="206692" y="0"/>
                </a:cubicBezTo>
                <a:cubicBezTo>
                  <a:pt x="320846" y="0"/>
                  <a:pt x="413385" y="90834"/>
                  <a:pt x="413385" y="20288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331E7-7E6B-30A1-870E-C626ECC5316F}"/>
              </a:ext>
            </a:extLst>
          </p:cNvPr>
          <p:cNvSpPr/>
          <p:nvPr/>
        </p:nvSpPr>
        <p:spPr>
          <a:xfrm>
            <a:off x="10541000" y="3305175"/>
            <a:ext cx="319088" cy="314325"/>
          </a:xfrm>
          <a:custGeom>
            <a:avLst/>
            <a:gdLst>
              <a:gd name="connsiteX0" fmla="*/ 211455 w 211455"/>
              <a:gd name="connsiteY0" fmla="*/ 103822 h 207645"/>
              <a:gd name="connsiteX1" fmla="*/ 105727 w 211455"/>
              <a:gd name="connsiteY1" fmla="*/ 207645 h 207645"/>
              <a:gd name="connsiteX2" fmla="*/ 0 w 211455"/>
              <a:gd name="connsiteY2" fmla="*/ 103822 h 207645"/>
              <a:gd name="connsiteX3" fmla="*/ 105727 w 211455"/>
              <a:gd name="connsiteY3" fmla="*/ 0 h 207645"/>
              <a:gd name="connsiteX4" fmla="*/ 211455 w 211455"/>
              <a:gd name="connsiteY4" fmla="*/ 103822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8010B4-2278-688E-417F-961A7F915A1D}"/>
              </a:ext>
            </a:extLst>
          </p:cNvPr>
          <p:cNvSpPr>
            <a:spLocks/>
          </p:cNvSpPr>
          <p:nvPr/>
        </p:nvSpPr>
        <p:spPr bwMode="auto">
          <a:xfrm>
            <a:off x="7937500" y="1665288"/>
            <a:ext cx="388938" cy="384175"/>
          </a:xfrm>
          <a:custGeom>
            <a:avLst/>
            <a:gdLst>
              <a:gd name="T0" fmla="*/ 388940 w 257175"/>
              <a:gd name="T1" fmla="*/ 191588 h 253365"/>
              <a:gd name="T2" fmla="*/ 194469 w 257175"/>
              <a:gd name="T3" fmla="*/ 383178 h 253365"/>
              <a:gd name="T4" fmla="*/ 0 w 257175"/>
              <a:gd name="T5" fmla="*/ 191588 h 253365"/>
              <a:gd name="T6" fmla="*/ 194469 w 257175"/>
              <a:gd name="T7" fmla="*/ 0 h 253365"/>
              <a:gd name="T8" fmla="*/ 388940 w 257175"/>
              <a:gd name="T9" fmla="*/ 191588 h 253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3365">
                <a:moveTo>
                  <a:pt x="257175" y="126682"/>
                </a:moveTo>
                <a:cubicBezTo>
                  <a:pt x="257175" y="196647"/>
                  <a:pt x="199604" y="253365"/>
                  <a:pt x="128587" y="253365"/>
                </a:cubicBezTo>
                <a:cubicBezTo>
                  <a:pt x="57571" y="253365"/>
                  <a:pt x="0" y="196647"/>
                  <a:pt x="0" y="126682"/>
                </a:cubicBezTo>
                <a:cubicBezTo>
                  <a:pt x="0" y="56718"/>
                  <a:pt x="57571" y="0"/>
                  <a:pt x="128587" y="0"/>
                </a:cubicBezTo>
                <a:cubicBezTo>
                  <a:pt x="199604" y="0"/>
                  <a:pt x="257175" y="56718"/>
                  <a:pt x="257175" y="126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AF36B4-E487-1013-EE71-093F9587C5DD}"/>
              </a:ext>
            </a:extLst>
          </p:cNvPr>
          <p:cNvSpPr>
            <a:spLocks/>
          </p:cNvSpPr>
          <p:nvPr/>
        </p:nvSpPr>
        <p:spPr bwMode="auto">
          <a:xfrm>
            <a:off x="8356600" y="1520825"/>
            <a:ext cx="320675" cy="314325"/>
          </a:xfrm>
          <a:custGeom>
            <a:avLst/>
            <a:gdLst>
              <a:gd name="T0" fmla="*/ 319795 w 211455"/>
              <a:gd name="T1" fmla="*/ 157016 h 207645"/>
              <a:gd name="T2" fmla="*/ 159897 w 211455"/>
              <a:gd name="T3" fmla="*/ 314033 h 207645"/>
              <a:gd name="T4" fmla="*/ 0 w 211455"/>
              <a:gd name="T5" fmla="*/ 157016 h 207645"/>
              <a:gd name="T6" fmla="*/ 159897 w 211455"/>
              <a:gd name="T7" fmla="*/ 0 h 207645"/>
              <a:gd name="T8" fmla="*/ 319795 w 211455"/>
              <a:gd name="T9" fmla="*/ 157016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54E371-F209-C27B-2341-81860482EFE4}"/>
              </a:ext>
            </a:extLst>
          </p:cNvPr>
          <p:cNvSpPr/>
          <p:nvPr/>
        </p:nvSpPr>
        <p:spPr>
          <a:xfrm>
            <a:off x="11190288" y="4586288"/>
            <a:ext cx="320675" cy="314325"/>
          </a:xfrm>
          <a:custGeom>
            <a:avLst/>
            <a:gdLst>
              <a:gd name="connsiteX0" fmla="*/ 211455 w 211455"/>
              <a:gd name="connsiteY0" fmla="*/ 103823 h 207645"/>
              <a:gd name="connsiteX1" fmla="*/ 105728 w 211455"/>
              <a:gd name="connsiteY1" fmla="*/ 207645 h 207645"/>
              <a:gd name="connsiteX2" fmla="*/ 0 w 211455"/>
              <a:gd name="connsiteY2" fmla="*/ 103823 h 207645"/>
              <a:gd name="connsiteX3" fmla="*/ 105728 w 211455"/>
              <a:gd name="connsiteY3" fmla="*/ 0 h 207645"/>
              <a:gd name="connsiteX4" fmla="*/ 211455 w 211455"/>
              <a:gd name="connsiteY4" fmla="*/ 103823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3"/>
                </a:moveTo>
                <a:cubicBezTo>
                  <a:pt x="211455" y="161162"/>
                  <a:pt x="164119" y="207645"/>
                  <a:pt x="105728" y="207645"/>
                </a:cubicBezTo>
                <a:cubicBezTo>
                  <a:pt x="47336" y="207645"/>
                  <a:pt x="0" y="161162"/>
                  <a:pt x="0" y="103823"/>
                </a:cubicBezTo>
                <a:cubicBezTo>
                  <a:pt x="0" y="46483"/>
                  <a:pt x="47336" y="0"/>
                  <a:pt x="105728" y="0"/>
                </a:cubicBezTo>
                <a:cubicBezTo>
                  <a:pt x="164119" y="0"/>
                  <a:pt x="211455" y="46483"/>
                  <a:pt x="211455" y="1038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B2A9E9-84FC-21DD-AC9B-D93B0E6C1A72}"/>
              </a:ext>
            </a:extLst>
          </p:cNvPr>
          <p:cNvSpPr>
            <a:spLocks/>
          </p:cNvSpPr>
          <p:nvPr/>
        </p:nvSpPr>
        <p:spPr bwMode="auto">
          <a:xfrm>
            <a:off x="9610725" y="2768600"/>
            <a:ext cx="238125" cy="234950"/>
          </a:xfrm>
          <a:custGeom>
            <a:avLst/>
            <a:gdLst>
              <a:gd name="T0" fmla="*/ 239126 w 158115"/>
              <a:gd name="T1" fmla="*/ 118123 h 156210"/>
              <a:gd name="T2" fmla="*/ 119564 w 158115"/>
              <a:gd name="T3" fmla="*/ 236245 h 156210"/>
              <a:gd name="T4" fmla="*/ 0 w 158115"/>
              <a:gd name="T5" fmla="*/ 118123 h 156210"/>
              <a:gd name="T6" fmla="*/ 119564 w 158115"/>
              <a:gd name="T7" fmla="*/ 0 h 156210"/>
              <a:gd name="T8" fmla="*/ 239126 w 158115"/>
              <a:gd name="T9" fmla="*/ 118123 h 156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0FCEEE-5F3C-1C01-EAC8-4F36DEFD9C86}"/>
              </a:ext>
            </a:extLst>
          </p:cNvPr>
          <p:cNvSpPr/>
          <p:nvPr/>
        </p:nvSpPr>
        <p:spPr>
          <a:xfrm>
            <a:off x="10772775" y="2136775"/>
            <a:ext cx="239713" cy="236538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8B863-F782-A0AC-BD54-6FEAA548F202}"/>
              </a:ext>
            </a:extLst>
          </p:cNvPr>
          <p:cNvSpPr/>
          <p:nvPr/>
        </p:nvSpPr>
        <p:spPr>
          <a:xfrm>
            <a:off x="11449050" y="3590925"/>
            <a:ext cx="239713" cy="234950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4034D8-110E-2386-FB14-5D2DB72CBB2D}"/>
              </a:ext>
            </a:extLst>
          </p:cNvPr>
          <p:cNvSpPr/>
          <p:nvPr/>
        </p:nvSpPr>
        <p:spPr>
          <a:xfrm>
            <a:off x="11285538" y="2905125"/>
            <a:ext cx="239712" cy="236538"/>
          </a:xfrm>
          <a:custGeom>
            <a:avLst/>
            <a:gdLst>
              <a:gd name="connsiteX0" fmla="*/ 158115 w 158115"/>
              <a:gd name="connsiteY0" fmla="*/ 78105 h 156210"/>
              <a:gd name="connsiteX1" fmla="*/ 79058 w 158115"/>
              <a:gd name="connsiteY1" fmla="*/ 156210 h 156210"/>
              <a:gd name="connsiteX2" fmla="*/ 0 w 158115"/>
              <a:gd name="connsiteY2" fmla="*/ 78105 h 156210"/>
              <a:gd name="connsiteX3" fmla="*/ 79058 w 158115"/>
              <a:gd name="connsiteY3" fmla="*/ 0 h 156210"/>
              <a:gd name="connsiteX4" fmla="*/ 158115 w 158115"/>
              <a:gd name="connsiteY4" fmla="*/ 78105 h 1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6" y="156210"/>
                  <a:pt x="0" y="121241"/>
                  <a:pt x="0" y="78105"/>
                </a:cubicBezTo>
                <a:cubicBezTo>
                  <a:pt x="0" y="34969"/>
                  <a:pt x="35396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B3D8AE-C640-07C9-A4B1-58DA1F10534A}"/>
              </a:ext>
            </a:extLst>
          </p:cNvPr>
          <p:cNvSpPr>
            <a:spLocks/>
          </p:cNvSpPr>
          <p:nvPr/>
        </p:nvSpPr>
        <p:spPr bwMode="auto">
          <a:xfrm>
            <a:off x="9032875" y="4090988"/>
            <a:ext cx="192088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49BD8-0DB8-A6E9-2E15-56571BC20320}"/>
              </a:ext>
            </a:extLst>
          </p:cNvPr>
          <p:cNvSpPr/>
          <p:nvPr/>
        </p:nvSpPr>
        <p:spPr>
          <a:xfrm>
            <a:off x="10555288" y="4141788"/>
            <a:ext cx="193675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8 w 127634"/>
              <a:gd name="connsiteY1" fmla="*/ 125730 h 125729"/>
              <a:gd name="connsiteX2" fmla="*/ 0 w 127634"/>
              <a:gd name="connsiteY2" fmla="*/ 62865 h 125729"/>
              <a:gd name="connsiteX3" fmla="*/ 63818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AD79A3-7AC0-809B-0525-FB1A18AB2323}"/>
              </a:ext>
            </a:extLst>
          </p:cNvPr>
          <p:cNvSpPr>
            <a:spLocks/>
          </p:cNvSpPr>
          <p:nvPr/>
        </p:nvSpPr>
        <p:spPr bwMode="auto">
          <a:xfrm>
            <a:off x="8288338" y="1957388"/>
            <a:ext cx="244475" cy="241300"/>
          </a:xfrm>
          <a:custGeom>
            <a:avLst/>
            <a:gdLst>
              <a:gd name="T0" fmla="*/ 244888 w 161925"/>
              <a:gd name="T1" fmla="*/ 121003 h 160019"/>
              <a:gd name="T2" fmla="*/ 122445 w 161925"/>
              <a:gd name="T3" fmla="*/ 242007 h 160019"/>
              <a:gd name="T4" fmla="*/ 0 w 161925"/>
              <a:gd name="T5" fmla="*/ 121003 h 160019"/>
              <a:gd name="T6" fmla="*/ 122445 w 161925"/>
              <a:gd name="T7" fmla="*/ 0 h 160019"/>
              <a:gd name="T8" fmla="*/ 244888 w 161925"/>
              <a:gd name="T9" fmla="*/ 121003 h 160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925" h="160019">
                <a:moveTo>
                  <a:pt x="161925" y="80010"/>
                </a:moveTo>
                <a:cubicBezTo>
                  <a:pt x="161925" y="124198"/>
                  <a:pt x="125677" y="160020"/>
                  <a:pt x="80963" y="160020"/>
                </a:cubicBezTo>
                <a:cubicBezTo>
                  <a:pt x="36248" y="160020"/>
                  <a:pt x="0" y="124198"/>
                  <a:pt x="0" y="80010"/>
                </a:cubicBezTo>
                <a:cubicBezTo>
                  <a:pt x="0" y="35822"/>
                  <a:pt x="36248" y="0"/>
                  <a:pt x="80963" y="0"/>
                </a:cubicBezTo>
                <a:cubicBezTo>
                  <a:pt x="125677" y="0"/>
                  <a:pt x="161925" y="35822"/>
                  <a:pt x="161925" y="80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FF1132-C263-18D7-595D-50F7D526A01A}"/>
              </a:ext>
            </a:extLst>
          </p:cNvPr>
          <p:cNvSpPr>
            <a:spLocks/>
          </p:cNvSpPr>
          <p:nvPr/>
        </p:nvSpPr>
        <p:spPr bwMode="auto">
          <a:xfrm>
            <a:off x="8475663" y="2566988"/>
            <a:ext cx="192087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6640A-46A5-C70E-4242-F59695FFE234}"/>
              </a:ext>
            </a:extLst>
          </p:cNvPr>
          <p:cNvSpPr>
            <a:spLocks/>
          </p:cNvSpPr>
          <p:nvPr/>
        </p:nvSpPr>
        <p:spPr bwMode="auto">
          <a:xfrm rot="-4142093">
            <a:off x="7754144" y="1983581"/>
            <a:ext cx="211138" cy="212725"/>
          </a:xfrm>
          <a:custGeom>
            <a:avLst/>
            <a:gdLst>
              <a:gd name="T0" fmla="*/ 210316 w 139065"/>
              <a:gd name="T1" fmla="*/ 106599 h 140970"/>
              <a:gd name="T2" fmla="*/ 105159 w 139065"/>
              <a:gd name="T3" fmla="*/ 213197 h 140970"/>
              <a:gd name="T4" fmla="*/ 0 w 139065"/>
              <a:gd name="T5" fmla="*/ 106599 h 140970"/>
              <a:gd name="T6" fmla="*/ 105159 w 139065"/>
              <a:gd name="T7" fmla="*/ 0 h 140970"/>
              <a:gd name="T8" fmla="*/ 210316 w 139065"/>
              <a:gd name="T9" fmla="*/ 106599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140970">
                <a:moveTo>
                  <a:pt x="139065" y="70485"/>
                </a:moveTo>
                <a:cubicBezTo>
                  <a:pt x="139065" y="109413"/>
                  <a:pt x="107934" y="140970"/>
                  <a:pt x="69533" y="140970"/>
                </a:cubicBezTo>
                <a:cubicBezTo>
                  <a:pt x="31131" y="140970"/>
                  <a:pt x="0" y="109413"/>
                  <a:pt x="0" y="70485"/>
                </a:cubicBezTo>
                <a:cubicBezTo>
                  <a:pt x="0" y="31557"/>
                  <a:pt x="31131" y="0"/>
                  <a:pt x="69533" y="0"/>
                </a:cubicBezTo>
                <a:cubicBezTo>
                  <a:pt x="107934" y="0"/>
                  <a:pt x="139065" y="31557"/>
                  <a:pt x="139065" y="70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CD4D4A-3E55-D208-4399-73644766162E}"/>
              </a:ext>
            </a:extLst>
          </p:cNvPr>
          <p:cNvSpPr>
            <a:spLocks/>
          </p:cNvSpPr>
          <p:nvPr/>
        </p:nvSpPr>
        <p:spPr bwMode="auto">
          <a:xfrm rot="-4142093">
            <a:off x="7438232" y="2002631"/>
            <a:ext cx="309562" cy="314325"/>
          </a:xfrm>
          <a:custGeom>
            <a:avLst/>
            <a:gdLst>
              <a:gd name="T0" fmla="*/ 308271 w 203835"/>
              <a:gd name="T1" fmla="*/ 157017 h 207645"/>
              <a:gd name="T2" fmla="*/ 154136 w 203835"/>
              <a:gd name="T3" fmla="*/ 314033 h 207645"/>
              <a:gd name="T4" fmla="*/ 0 w 203835"/>
              <a:gd name="T5" fmla="*/ 157017 h 207645"/>
              <a:gd name="T6" fmla="*/ 154136 w 203835"/>
              <a:gd name="T7" fmla="*/ 0 h 207645"/>
              <a:gd name="T8" fmla="*/ 308271 w 203835"/>
              <a:gd name="T9" fmla="*/ 157017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35" h="207645">
                <a:moveTo>
                  <a:pt x="203835" y="103823"/>
                </a:moveTo>
                <a:cubicBezTo>
                  <a:pt x="203835" y="161162"/>
                  <a:pt x="158205" y="207645"/>
                  <a:pt x="101918" y="207645"/>
                </a:cubicBezTo>
                <a:cubicBezTo>
                  <a:pt x="45630" y="207645"/>
                  <a:pt x="0" y="161162"/>
                  <a:pt x="0" y="103823"/>
                </a:cubicBezTo>
                <a:cubicBezTo>
                  <a:pt x="0" y="46483"/>
                  <a:pt x="45630" y="0"/>
                  <a:pt x="101918" y="0"/>
                </a:cubicBezTo>
                <a:cubicBezTo>
                  <a:pt x="158205" y="0"/>
                  <a:pt x="203835" y="46483"/>
                  <a:pt x="203835" y="103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CEE964-FC2C-6094-2B5C-8F392FEA69F4}"/>
              </a:ext>
            </a:extLst>
          </p:cNvPr>
          <p:cNvSpPr/>
          <p:nvPr/>
        </p:nvSpPr>
        <p:spPr>
          <a:xfrm>
            <a:off x="10823575" y="3690938"/>
            <a:ext cx="192088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7 w 127634"/>
              <a:gd name="connsiteY1" fmla="*/ 125730 h 125729"/>
              <a:gd name="connsiteX2" fmla="*/ 0 w 127634"/>
              <a:gd name="connsiteY2" fmla="*/ 62865 h 125729"/>
              <a:gd name="connsiteX3" fmla="*/ 63817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2C1D2E-C75E-9516-759B-0F94F34033DA}"/>
              </a:ext>
            </a:extLst>
          </p:cNvPr>
          <p:cNvSpPr/>
          <p:nvPr/>
        </p:nvSpPr>
        <p:spPr>
          <a:xfrm>
            <a:off x="9447213" y="5508625"/>
            <a:ext cx="469900" cy="461963"/>
          </a:xfrm>
          <a:custGeom>
            <a:avLst/>
            <a:gdLst>
              <a:gd name="connsiteX0" fmla="*/ 310515 w 310515"/>
              <a:gd name="connsiteY0" fmla="*/ 152400 h 304800"/>
              <a:gd name="connsiteX1" fmla="*/ 155257 w 310515"/>
              <a:gd name="connsiteY1" fmla="*/ 304800 h 304800"/>
              <a:gd name="connsiteX2" fmla="*/ 0 w 310515"/>
              <a:gd name="connsiteY2" fmla="*/ 152400 h 304800"/>
              <a:gd name="connsiteX3" fmla="*/ 155257 w 310515"/>
              <a:gd name="connsiteY3" fmla="*/ 0 h 304800"/>
              <a:gd name="connsiteX4" fmla="*/ 310515 w 310515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515" h="304800">
                <a:moveTo>
                  <a:pt x="310515" y="152400"/>
                </a:moveTo>
                <a:cubicBezTo>
                  <a:pt x="310515" y="236568"/>
                  <a:pt x="241004" y="304800"/>
                  <a:pt x="155257" y="304800"/>
                </a:cubicBezTo>
                <a:cubicBezTo>
                  <a:pt x="69511" y="304800"/>
                  <a:pt x="0" y="236568"/>
                  <a:pt x="0" y="152400"/>
                </a:cubicBezTo>
                <a:cubicBezTo>
                  <a:pt x="0" y="68232"/>
                  <a:pt x="69511" y="0"/>
                  <a:pt x="155257" y="0"/>
                </a:cubicBezTo>
                <a:cubicBezTo>
                  <a:pt x="241004" y="0"/>
                  <a:pt x="310515" y="68232"/>
                  <a:pt x="310515" y="152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7BCF9-1804-316E-5F3E-4548D6A377FC}"/>
              </a:ext>
            </a:extLst>
          </p:cNvPr>
          <p:cNvSpPr/>
          <p:nvPr/>
        </p:nvSpPr>
        <p:spPr>
          <a:xfrm>
            <a:off x="9447213" y="6013450"/>
            <a:ext cx="307975" cy="303213"/>
          </a:xfrm>
          <a:custGeom>
            <a:avLst/>
            <a:gdLst>
              <a:gd name="connsiteX0" fmla="*/ 203835 w 203834"/>
              <a:gd name="connsiteY0" fmla="*/ 100012 h 200025"/>
              <a:gd name="connsiteX1" fmla="*/ 101918 w 203834"/>
              <a:gd name="connsiteY1" fmla="*/ 200025 h 200025"/>
              <a:gd name="connsiteX2" fmla="*/ 0 w 203834"/>
              <a:gd name="connsiteY2" fmla="*/ 100012 h 200025"/>
              <a:gd name="connsiteX3" fmla="*/ 101918 w 203834"/>
              <a:gd name="connsiteY3" fmla="*/ 0 h 200025"/>
              <a:gd name="connsiteX4" fmla="*/ 203835 w 203834"/>
              <a:gd name="connsiteY4" fmla="*/ 100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4" h="200025">
                <a:moveTo>
                  <a:pt x="203835" y="100012"/>
                </a:moveTo>
                <a:cubicBezTo>
                  <a:pt x="203835" y="155248"/>
                  <a:pt x="158205" y="200025"/>
                  <a:pt x="101918" y="200025"/>
                </a:cubicBezTo>
                <a:cubicBezTo>
                  <a:pt x="45630" y="200025"/>
                  <a:pt x="0" y="155248"/>
                  <a:pt x="0" y="100012"/>
                </a:cubicBezTo>
                <a:cubicBezTo>
                  <a:pt x="0" y="44777"/>
                  <a:pt x="45630" y="0"/>
                  <a:pt x="101918" y="0"/>
                </a:cubicBezTo>
                <a:cubicBezTo>
                  <a:pt x="158205" y="0"/>
                  <a:pt x="203835" y="44777"/>
                  <a:pt x="203835" y="10001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A322-ABE1-3119-1121-2C80516239AF}"/>
              </a:ext>
            </a:extLst>
          </p:cNvPr>
          <p:cNvSpPr>
            <a:spLocks/>
          </p:cNvSpPr>
          <p:nvPr/>
        </p:nvSpPr>
        <p:spPr bwMode="auto">
          <a:xfrm>
            <a:off x="7683500" y="5711825"/>
            <a:ext cx="193675" cy="190500"/>
          </a:xfrm>
          <a:custGeom>
            <a:avLst/>
            <a:gdLst>
              <a:gd name="T0" fmla="*/ 193030 w 127635"/>
              <a:gd name="T1" fmla="*/ 95074 h 125730"/>
              <a:gd name="T2" fmla="*/ 96516 w 127635"/>
              <a:gd name="T3" fmla="*/ 190148 h 125730"/>
              <a:gd name="T4" fmla="*/ 0 w 127635"/>
              <a:gd name="T5" fmla="*/ 95074 h 125730"/>
              <a:gd name="T6" fmla="*/ 96516 w 127635"/>
              <a:gd name="T7" fmla="*/ 0 h 125730"/>
              <a:gd name="T8" fmla="*/ 193030 w 127635"/>
              <a:gd name="T9" fmla="*/ 95074 h 125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5" h="125730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73C167-E7D5-ADAC-58B6-DFEA58005298}"/>
              </a:ext>
            </a:extLst>
          </p:cNvPr>
          <p:cNvSpPr/>
          <p:nvPr/>
        </p:nvSpPr>
        <p:spPr>
          <a:xfrm>
            <a:off x="10896600" y="5318125"/>
            <a:ext cx="193675" cy="188913"/>
          </a:xfrm>
          <a:custGeom>
            <a:avLst/>
            <a:gdLst>
              <a:gd name="connsiteX0" fmla="*/ 127635 w 127634"/>
              <a:gd name="connsiteY0" fmla="*/ 62865 h 125730"/>
              <a:gd name="connsiteX1" fmla="*/ 63817 w 127634"/>
              <a:gd name="connsiteY1" fmla="*/ 125730 h 125730"/>
              <a:gd name="connsiteX2" fmla="*/ 0 w 127634"/>
              <a:gd name="connsiteY2" fmla="*/ 62865 h 125730"/>
              <a:gd name="connsiteX3" fmla="*/ 63817 w 127634"/>
              <a:gd name="connsiteY3" fmla="*/ 0 h 125730"/>
              <a:gd name="connsiteX4" fmla="*/ 127635 w 127634"/>
              <a:gd name="connsiteY4" fmla="*/ 62865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30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C48CE-1737-54C5-7048-884E1B518DC6}"/>
              </a:ext>
            </a:extLst>
          </p:cNvPr>
          <p:cNvSpPr>
            <a:spLocks/>
          </p:cNvSpPr>
          <p:nvPr/>
        </p:nvSpPr>
        <p:spPr bwMode="auto">
          <a:xfrm>
            <a:off x="7600950" y="4189413"/>
            <a:ext cx="442913" cy="434975"/>
          </a:xfrm>
          <a:custGeom>
            <a:avLst/>
            <a:gdLst>
              <a:gd name="T0" fmla="*/ 443680 w 293370"/>
              <a:gd name="T1" fmla="*/ 217519 h 287654"/>
              <a:gd name="T2" fmla="*/ 221840 w 293370"/>
              <a:gd name="T3" fmla="*/ 435037 h 287654"/>
              <a:gd name="T4" fmla="*/ 0 w 293370"/>
              <a:gd name="T5" fmla="*/ 217519 h 287654"/>
              <a:gd name="T6" fmla="*/ 221840 w 293370"/>
              <a:gd name="T7" fmla="*/ 0 h 287654"/>
              <a:gd name="T8" fmla="*/ 443680 w 293370"/>
              <a:gd name="T9" fmla="*/ 217519 h 287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370" h="287654">
                <a:moveTo>
                  <a:pt x="293370" y="143828"/>
                </a:moveTo>
                <a:cubicBezTo>
                  <a:pt x="293370" y="223261"/>
                  <a:pt x="227697" y="287655"/>
                  <a:pt x="146685" y="287655"/>
                </a:cubicBezTo>
                <a:cubicBezTo>
                  <a:pt x="65673" y="287655"/>
                  <a:pt x="0" y="223261"/>
                  <a:pt x="0" y="143828"/>
                </a:cubicBezTo>
                <a:cubicBezTo>
                  <a:pt x="0" y="64394"/>
                  <a:pt x="65673" y="0"/>
                  <a:pt x="146685" y="0"/>
                </a:cubicBezTo>
                <a:cubicBezTo>
                  <a:pt x="227697" y="0"/>
                  <a:pt x="293370" y="64394"/>
                  <a:pt x="293370" y="143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401948-27E9-B129-B234-14B613EBC592}"/>
              </a:ext>
            </a:extLst>
          </p:cNvPr>
          <p:cNvSpPr>
            <a:spLocks/>
          </p:cNvSpPr>
          <p:nvPr/>
        </p:nvSpPr>
        <p:spPr bwMode="auto">
          <a:xfrm>
            <a:off x="6743700" y="4206875"/>
            <a:ext cx="584200" cy="573088"/>
          </a:xfrm>
          <a:custGeom>
            <a:avLst/>
            <a:gdLst>
              <a:gd name="T0" fmla="*/ 584851 w 386714"/>
              <a:gd name="T1" fmla="*/ 286664 h 379095"/>
              <a:gd name="T2" fmla="*/ 292426 w 386714"/>
              <a:gd name="T3" fmla="*/ 573326 h 379095"/>
              <a:gd name="T4" fmla="*/ 0 w 386714"/>
              <a:gd name="T5" fmla="*/ 286664 h 379095"/>
              <a:gd name="T6" fmla="*/ 292426 w 386714"/>
              <a:gd name="T7" fmla="*/ 0 h 379095"/>
              <a:gd name="T8" fmla="*/ 584851 w 386714"/>
              <a:gd name="T9" fmla="*/ 286664 h 379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714" h="379095">
                <a:moveTo>
                  <a:pt x="386715" y="189548"/>
                </a:moveTo>
                <a:cubicBezTo>
                  <a:pt x="386715" y="294232"/>
                  <a:pt x="300146" y="379095"/>
                  <a:pt x="193358" y="379095"/>
                </a:cubicBezTo>
                <a:cubicBezTo>
                  <a:pt x="86569" y="379095"/>
                  <a:pt x="0" y="294232"/>
                  <a:pt x="0" y="189548"/>
                </a:cubicBezTo>
                <a:cubicBezTo>
                  <a:pt x="0" y="84863"/>
                  <a:pt x="86569" y="0"/>
                  <a:pt x="193358" y="0"/>
                </a:cubicBezTo>
                <a:cubicBezTo>
                  <a:pt x="300146" y="0"/>
                  <a:pt x="386715" y="84863"/>
                  <a:pt x="386715" y="1895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355E-7351-41BF-91A5-9FA6A84E4FF6}"/>
              </a:ext>
            </a:extLst>
          </p:cNvPr>
          <p:cNvSpPr/>
          <p:nvPr/>
        </p:nvSpPr>
        <p:spPr>
          <a:xfrm>
            <a:off x="9447213" y="4122738"/>
            <a:ext cx="271462" cy="263525"/>
          </a:xfrm>
          <a:custGeom>
            <a:avLst/>
            <a:gdLst>
              <a:gd name="connsiteX0" fmla="*/ 179070 w 179070"/>
              <a:gd name="connsiteY0" fmla="*/ 87630 h 175259"/>
              <a:gd name="connsiteX1" fmla="*/ 89535 w 179070"/>
              <a:gd name="connsiteY1" fmla="*/ 175260 h 175259"/>
              <a:gd name="connsiteX2" fmla="*/ 0 w 179070"/>
              <a:gd name="connsiteY2" fmla="*/ 87630 h 175259"/>
              <a:gd name="connsiteX3" fmla="*/ 89535 w 179070"/>
              <a:gd name="connsiteY3" fmla="*/ 0 h 175259"/>
              <a:gd name="connsiteX4" fmla="*/ 179070 w 179070"/>
              <a:gd name="connsiteY4" fmla="*/ 87630 h 17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31948F-08F0-86AA-A9C2-27F918200F88}"/>
              </a:ext>
            </a:extLst>
          </p:cNvPr>
          <p:cNvSpPr>
            <a:spLocks/>
          </p:cNvSpPr>
          <p:nvPr/>
        </p:nvSpPr>
        <p:spPr bwMode="auto">
          <a:xfrm>
            <a:off x="8913813" y="4827588"/>
            <a:ext cx="271462" cy="265112"/>
          </a:xfrm>
          <a:custGeom>
            <a:avLst/>
            <a:gdLst>
              <a:gd name="T0" fmla="*/ 270818 w 179070"/>
              <a:gd name="T1" fmla="*/ 132528 h 175259"/>
              <a:gd name="T2" fmla="*/ 135409 w 179070"/>
              <a:gd name="T3" fmla="*/ 265056 h 175259"/>
              <a:gd name="T4" fmla="*/ 0 w 179070"/>
              <a:gd name="T5" fmla="*/ 132528 h 175259"/>
              <a:gd name="T6" fmla="*/ 135409 w 179070"/>
              <a:gd name="T7" fmla="*/ 0 h 175259"/>
              <a:gd name="T8" fmla="*/ 270818 w 179070"/>
              <a:gd name="T9" fmla="*/ 132528 h 175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B89674-C4D0-42B8-81FB-F54C72F57F50}"/>
              </a:ext>
            </a:extLst>
          </p:cNvPr>
          <p:cNvSpPr>
            <a:spLocks/>
          </p:cNvSpPr>
          <p:nvPr/>
        </p:nvSpPr>
        <p:spPr bwMode="auto">
          <a:xfrm>
            <a:off x="6954838" y="4875213"/>
            <a:ext cx="331787" cy="322262"/>
          </a:xfrm>
          <a:custGeom>
            <a:avLst/>
            <a:gdLst>
              <a:gd name="T0" fmla="*/ 331319 w 219075"/>
              <a:gd name="T1" fmla="*/ 161338 h 213359"/>
              <a:gd name="T2" fmla="*/ 165660 w 219075"/>
              <a:gd name="T3" fmla="*/ 322676 h 213359"/>
              <a:gd name="T4" fmla="*/ 0 w 219075"/>
              <a:gd name="T5" fmla="*/ 161338 h 213359"/>
              <a:gd name="T6" fmla="*/ 165660 w 219075"/>
              <a:gd name="T7" fmla="*/ 0 h 213359"/>
              <a:gd name="T8" fmla="*/ 331319 w 219075"/>
              <a:gd name="T9" fmla="*/ 161338 h 213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075" h="213359">
                <a:moveTo>
                  <a:pt x="219075" y="106680"/>
                </a:moveTo>
                <a:cubicBezTo>
                  <a:pt x="219075" y="165598"/>
                  <a:pt x="170033" y="213360"/>
                  <a:pt x="109538" y="213360"/>
                </a:cubicBezTo>
                <a:cubicBezTo>
                  <a:pt x="49042" y="213360"/>
                  <a:pt x="0" y="165598"/>
                  <a:pt x="0" y="106680"/>
                </a:cubicBezTo>
                <a:cubicBezTo>
                  <a:pt x="0" y="47762"/>
                  <a:pt x="49042" y="0"/>
                  <a:pt x="109538" y="0"/>
                </a:cubicBezTo>
                <a:cubicBezTo>
                  <a:pt x="170033" y="0"/>
                  <a:pt x="219075" y="47762"/>
                  <a:pt x="219075" y="106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226D7C-8C0E-1D6D-8FC8-9F2DB218E6D4}"/>
              </a:ext>
            </a:extLst>
          </p:cNvPr>
          <p:cNvSpPr>
            <a:spLocks/>
          </p:cNvSpPr>
          <p:nvPr/>
        </p:nvSpPr>
        <p:spPr bwMode="auto">
          <a:xfrm>
            <a:off x="9932988" y="1595438"/>
            <a:ext cx="304800" cy="300037"/>
          </a:xfrm>
          <a:custGeom>
            <a:avLst/>
            <a:gdLst>
              <a:gd name="T0" fmla="*/ 305390 w 201929"/>
              <a:gd name="T1" fmla="*/ 149814 h 198119"/>
              <a:gd name="T2" fmla="*/ 152695 w 201929"/>
              <a:gd name="T3" fmla="*/ 299628 h 198119"/>
              <a:gd name="T4" fmla="*/ 0 w 201929"/>
              <a:gd name="T5" fmla="*/ 149814 h 198119"/>
              <a:gd name="T6" fmla="*/ 152695 w 201929"/>
              <a:gd name="T7" fmla="*/ 0 h 198119"/>
              <a:gd name="T8" fmla="*/ 305390 w 201929"/>
              <a:gd name="T9" fmla="*/ 149814 h 198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29" h="198119">
                <a:moveTo>
                  <a:pt x="201930" y="99060"/>
                </a:moveTo>
                <a:cubicBezTo>
                  <a:pt x="201930" y="153769"/>
                  <a:pt x="156726" y="198120"/>
                  <a:pt x="100965" y="198120"/>
                </a:cubicBezTo>
                <a:cubicBezTo>
                  <a:pt x="45204" y="198120"/>
                  <a:pt x="0" y="153769"/>
                  <a:pt x="0" y="99060"/>
                </a:cubicBezTo>
                <a:cubicBezTo>
                  <a:pt x="0" y="44351"/>
                  <a:pt x="45204" y="0"/>
                  <a:pt x="100965" y="0"/>
                </a:cubicBezTo>
                <a:cubicBezTo>
                  <a:pt x="156726" y="0"/>
                  <a:pt x="201930" y="44351"/>
                  <a:pt x="201930" y="990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4FBD2-C8C4-7287-4A23-523C741B9B1D}"/>
              </a:ext>
            </a:extLst>
          </p:cNvPr>
          <p:cNvSpPr>
            <a:spLocks/>
          </p:cNvSpPr>
          <p:nvPr/>
        </p:nvSpPr>
        <p:spPr bwMode="auto">
          <a:xfrm>
            <a:off x="9129713" y="2898775"/>
            <a:ext cx="365125" cy="360363"/>
          </a:xfrm>
          <a:custGeom>
            <a:avLst/>
            <a:gdLst>
              <a:gd name="T0" fmla="*/ 365892 w 241934"/>
              <a:gd name="T1" fmla="*/ 180064 h 238125"/>
              <a:gd name="T2" fmla="*/ 182947 w 241934"/>
              <a:gd name="T3" fmla="*/ 360129 h 238125"/>
              <a:gd name="T4" fmla="*/ 0 w 241934"/>
              <a:gd name="T5" fmla="*/ 180064 h 238125"/>
              <a:gd name="T6" fmla="*/ 182947 w 241934"/>
              <a:gd name="T7" fmla="*/ 0 h 238125"/>
              <a:gd name="T8" fmla="*/ 365892 w 241934"/>
              <a:gd name="T9" fmla="*/ 18006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34" h="238125">
                <a:moveTo>
                  <a:pt x="241935" y="119062"/>
                </a:moveTo>
                <a:cubicBezTo>
                  <a:pt x="241935" y="184819"/>
                  <a:pt x="187776" y="238125"/>
                  <a:pt x="120968" y="238125"/>
                </a:cubicBezTo>
                <a:cubicBezTo>
                  <a:pt x="54159" y="238125"/>
                  <a:pt x="0" y="184819"/>
                  <a:pt x="0" y="119062"/>
                </a:cubicBezTo>
                <a:cubicBezTo>
                  <a:pt x="0" y="53306"/>
                  <a:pt x="54159" y="0"/>
                  <a:pt x="120968" y="0"/>
                </a:cubicBezTo>
                <a:cubicBezTo>
                  <a:pt x="187776" y="0"/>
                  <a:pt x="241935" y="53306"/>
                  <a:pt x="241935" y="1190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F0C644-0097-8976-945B-D84D8088BF1A}"/>
              </a:ext>
            </a:extLst>
          </p:cNvPr>
          <p:cNvSpPr>
            <a:spLocks/>
          </p:cNvSpPr>
          <p:nvPr/>
        </p:nvSpPr>
        <p:spPr bwMode="auto">
          <a:xfrm>
            <a:off x="10053638" y="1808163"/>
            <a:ext cx="682625" cy="668337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6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294639-0210-9959-A6D2-0A5AA9C8AAEE}"/>
              </a:ext>
            </a:extLst>
          </p:cNvPr>
          <p:cNvSpPr/>
          <p:nvPr/>
        </p:nvSpPr>
        <p:spPr>
          <a:xfrm>
            <a:off x="9463088" y="3195638"/>
            <a:ext cx="1063625" cy="1039812"/>
          </a:xfrm>
          <a:custGeom>
            <a:avLst/>
            <a:gdLst>
              <a:gd name="connsiteX0" fmla="*/ 702945 w 702945"/>
              <a:gd name="connsiteY0" fmla="*/ 343853 h 687704"/>
              <a:gd name="connsiteX1" fmla="*/ 351472 w 702945"/>
              <a:gd name="connsiteY1" fmla="*/ 687705 h 687704"/>
              <a:gd name="connsiteX2" fmla="*/ 0 w 702945"/>
              <a:gd name="connsiteY2" fmla="*/ 343853 h 687704"/>
              <a:gd name="connsiteX3" fmla="*/ 351472 w 702945"/>
              <a:gd name="connsiteY3" fmla="*/ 0 h 687704"/>
              <a:gd name="connsiteX4" fmla="*/ 702945 w 702945"/>
              <a:gd name="connsiteY4" fmla="*/ 343853 h 6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4">
                <a:moveTo>
                  <a:pt x="702945" y="343853"/>
                </a:moveTo>
                <a:cubicBezTo>
                  <a:pt x="702945" y="533757"/>
                  <a:pt x="545585" y="687705"/>
                  <a:pt x="351472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2" y="0"/>
                </a:cubicBezTo>
                <a:cubicBezTo>
                  <a:pt x="545585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9509C2-0329-880E-7BA0-2F42D3095D72}"/>
              </a:ext>
            </a:extLst>
          </p:cNvPr>
          <p:cNvSpPr/>
          <p:nvPr/>
        </p:nvSpPr>
        <p:spPr>
          <a:xfrm>
            <a:off x="10858500" y="3763963"/>
            <a:ext cx="815975" cy="800100"/>
          </a:xfrm>
          <a:custGeom>
            <a:avLst/>
            <a:gdLst>
              <a:gd name="connsiteX0" fmla="*/ 539115 w 539115"/>
              <a:gd name="connsiteY0" fmla="*/ 264795 h 529590"/>
              <a:gd name="connsiteX1" fmla="*/ 269558 w 539115"/>
              <a:gd name="connsiteY1" fmla="*/ 529590 h 529590"/>
              <a:gd name="connsiteX2" fmla="*/ 0 w 539115"/>
              <a:gd name="connsiteY2" fmla="*/ 264795 h 529590"/>
              <a:gd name="connsiteX3" fmla="*/ 269558 w 539115"/>
              <a:gd name="connsiteY3" fmla="*/ 0 h 529590"/>
              <a:gd name="connsiteX4" fmla="*/ 539115 w 539115"/>
              <a:gd name="connsiteY4" fmla="*/ 264795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" h="529590">
                <a:moveTo>
                  <a:pt x="539115" y="264795"/>
                </a:moveTo>
                <a:cubicBezTo>
                  <a:pt x="539115" y="411037"/>
                  <a:pt x="418430" y="529590"/>
                  <a:pt x="269558" y="529590"/>
                </a:cubicBezTo>
                <a:cubicBezTo>
                  <a:pt x="120685" y="529590"/>
                  <a:pt x="0" y="411037"/>
                  <a:pt x="0" y="264795"/>
                </a:cubicBezTo>
                <a:cubicBezTo>
                  <a:pt x="0" y="118553"/>
                  <a:pt x="120685" y="0"/>
                  <a:pt x="269558" y="0"/>
                </a:cubicBezTo>
                <a:cubicBezTo>
                  <a:pt x="418430" y="0"/>
                  <a:pt x="539115" y="118553"/>
                  <a:pt x="539115" y="2647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B82BC7-A0B0-75DE-1E48-BADADC1A2B17}"/>
              </a:ext>
            </a:extLst>
          </p:cNvPr>
          <p:cNvSpPr/>
          <p:nvPr/>
        </p:nvSpPr>
        <p:spPr>
          <a:xfrm>
            <a:off x="9480550" y="4505325"/>
            <a:ext cx="1063625" cy="1039813"/>
          </a:xfrm>
          <a:custGeom>
            <a:avLst/>
            <a:gdLst>
              <a:gd name="connsiteX0" fmla="*/ 702945 w 702945"/>
              <a:gd name="connsiteY0" fmla="*/ 343852 h 687705"/>
              <a:gd name="connsiteX1" fmla="*/ 351473 w 702945"/>
              <a:gd name="connsiteY1" fmla="*/ 687705 h 687705"/>
              <a:gd name="connsiteX2" fmla="*/ 0 w 702945"/>
              <a:gd name="connsiteY2" fmla="*/ 343852 h 687705"/>
              <a:gd name="connsiteX3" fmla="*/ 351473 w 702945"/>
              <a:gd name="connsiteY3" fmla="*/ 0 h 687705"/>
              <a:gd name="connsiteX4" fmla="*/ 702945 w 702945"/>
              <a:gd name="connsiteY4" fmla="*/ 343852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5">
                <a:moveTo>
                  <a:pt x="702945" y="343852"/>
                </a:moveTo>
                <a:cubicBezTo>
                  <a:pt x="702945" y="533757"/>
                  <a:pt x="545585" y="687705"/>
                  <a:pt x="351473" y="687705"/>
                </a:cubicBezTo>
                <a:cubicBezTo>
                  <a:pt x="157360" y="687705"/>
                  <a:pt x="0" y="533757"/>
                  <a:pt x="0" y="343852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5" y="0"/>
                  <a:pt x="702945" y="153948"/>
                  <a:pt x="702945" y="34385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B3FF6E-01F3-B09B-A344-9037B6C169FE}"/>
              </a:ext>
            </a:extLst>
          </p:cNvPr>
          <p:cNvSpPr/>
          <p:nvPr/>
        </p:nvSpPr>
        <p:spPr>
          <a:xfrm>
            <a:off x="10526713" y="4449763"/>
            <a:ext cx="527050" cy="519112"/>
          </a:xfrm>
          <a:custGeom>
            <a:avLst/>
            <a:gdLst>
              <a:gd name="connsiteX0" fmla="*/ 348615 w 348615"/>
              <a:gd name="connsiteY0" fmla="*/ 171450 h 342900"/>
              <a:gd name="connsiteX1" fmla="*/ 174308 w 348615"/>
              <a:gd name="connsiteY1" fmla="*/ 342900 h 342900"/>
              <a:gd name="connsiteX2" fmla="*/ 0 w 348615"/>
              <a:gd name="connsiteY2" fmla="*/ 171450 h 342900"/>
              <a:gd name="connsiteX3" fmla="*/ 174308 w 348615"/>
              <a:gd name="connsiteY3" fmla="*/ 0 h 342900"/>
              <a:gd name="connsiteX4" fmla="*/ 348615 w 348615"/>
              <a:gd name="connsiteY4" fmla="*/ 1714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342900">
                <a:moveTo>
                  <a:pt x="348615" y="171450"/>
                </a:moveTo>
                <a:cubicBezTo>
                  <a:pt x="348615" y="266139"/>
                  <a:pt x="270575" y="342900"/>
                  <a:pt x="174308" y="342900"/>
                </a:cubicBezTo>
                <a:cubicBezTo>
                  <a:pt x="78040" y="342900"/>
                  <a:pt x="0" y="266139"/>
                  <a:pt x="0" y="171450"/>
                </a:cubicBezTo>
                <a:cubicBezTo>
                  <a:pt x="0" y="76761"/>
                  <a:pt x="78040" y="0"/>
                  <a:pt x="174308" y="0"/>
                </a:cubicBezTo>
                <a:cubicBezTo>
                  <a:pt x="270575" y="0"/>
                  <a:pt x="348615" y="76761"/>
                  <a:pt x="348615" y="1714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387F97-8C52-E618-2E92-E8F1EDAEC510}"/>
              </a:ext>
            </a:extLst>
          </p:cNvPr>
          <p:cNvSpPr>
            <a:spLocks/>
          </p:cNvSpPr>
          <p:nvPr/>
        </p:nvSpPr>
        <p:spPr bwMode="auto">
          <a:xfrm>
            <a:off x="7932738" y="5202238"/>
            <a:ext cx="1063625" cy="1039812"/>
          </a:xfrm>
          <a:custGeom>
            <a:avLst/>
            <a:gdLst>
              <a:gd name="T0" fmla="*/ 1063103 w 702944"/>
              <a:gd name="T1" fmla="*/ 520028 h 687705"/>
              <a:gd name="T2" fmla="*/ 531552 w 702944"/>
              <a:gd name="T3" fmla="*/ 1040054 h 687705"/>
              <a:gd name="T4" fmla="*/ 0 w 702944"/>
              <a:gd name="T5" fmla="*/ 520028 h 687705"/>
              <a:gd name="T6" fmla="*/ 531552 w 702944"/>
              <a:gd name="T7" fmla="*/ 0 h 687705"/>
              <a:gd name="T8" fmla="*/ 1063103 w 702944"/>
              <a:gd name="T9" fmla="*/ 520028 h 687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4" h="687705">
                <a:moveTo>
                  <a:pt x="702945" y="343853"/>
                </a:moveTo>
                <a:cubicBezTo>
                  <a:pt x="702945" y="533757"/>
                  <a:pt x="545586" y="687705"/>
                  <a:pt x="351473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6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AD6F3C-5023-4889-8A4F-3A4B8B2C8493}"/>
              </a:ext>
            </a:extLst>
          </p:cNvPr>
          <p:cNvSpPr>
            <a:spLocks/>
          </p:cNvSpPr>
          <p:nvPr/>
        </p:nvSpPr>
        <p:spPr bwMode="auto">
          <a:xfrm>
            <a:off x="7954963" y="2773363"/>
            <a:ext cx="1017587" cy="996950"/>
          </a:xfrm>
          <a:custGeom>
            <a:avLst/>
            <a:gdLst>
              <a:gd name="T0" fmla="*/ 1017007 w 672464"/>
              <a:gd name="T1" fmla="*/ 498419 h 659129"/>
              <a:gd name="T2" fmla="*/ 508503 w 672464"/>
              <a:gd name="T3" fmla="*/ 996839 h 659129"/>
              <a:gd name="T4" fmla="*/ 0 w 672464"/>
              <a:gd name="T5" fmla="*/ 498419 h 659129"/>
              <a:gd name="T6" fmla="*/ 508503 w 672464"/>
              <a:gd name="T7" fmla="*/ 0 h 659129"/>
              <a:gd name="T8" fmla="*/ 1017007 w 672464"/>
              <a:gd name="T9" fmla="*/ 498419 h 659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464" h="659129">
                <a:moveTo>
                  <a:pt x="672465" y="329565"/>
                </a:moveTo>
                <a:cubicBezTo>
                  <a:pt x="672465" y="511579"/>
                  <a:pt x="521929" y="659130"/>
                  <a:pt x="336232" y="659130"/>
                </a:cubicBezTo>
                <a:cubicBezTo>
                  <a:pt x="150536" y="659130"/>
                  <a:pt x="0" y="511579"/>
                  <a:pt x="0" y="329565"/>
                </a:cubicBezTo>
                <a:cubicBezTo>
                  <a:pt x="0" y="147551"/>
                  <a:pt x="150536" y="0"/>
                  <a:pt x="336232" y="0"/>
                </a:cubicBezTo>
                <a:cubicBezTo>
                  <a:pt x="521929" y="0"/>
                  <a:pt x="672465" y="147551"/>
                  <a:pt x="672465" y="32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AEBA5-74F2-29BA-D6AB-B28F302D2532}"/>
              </a:ext>
            </a:extLst>
          </p:cNvPr>
          <p:cNvSpPr>
            <a:spLocks/>
          </p:cNvSpPr>
          <p:nvPr/>
        </p:nvSpPr>
        <p:spPr bwMode="auto">
          <a:xfrm>
            <a:off x="7069138" y="2300288"/>
            <a:ext cx="746125" cy="731837"/>
          </a:xfrm>
          <a:custGeom>
            <a:avLst/>
            <a:gdLst>
              <a:gd name="T0" fmla="*/ 746189 w 493394"/>
              <a:gd name="T1" fmla="*/ 365892 h 483870"/>
              <a:gd name="T2" fmla="*/ 373094 w 493394"/>
              <a:gd name="T3" fmla="*/ 731783 h 483870"/>
              <a:gd name="T4" fmla="*/ 0 w 493394"/>
              <a:gd name="T5" fmla="*/ 365892 h 483870"/>
              <a:gd name="T6" fmla="*/ 373094 w 493394"/>
              <a:gd name="T7" fmla="*/ 0 h 483870"/>
              <a:gd name="T8" fmla="*/ 746189 w 493394"/>
              <a:gd name="T9" fmla="*/ 365892 h 483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3394" h="483870">
                <a:moveTo>
                  <a:pt x="493395" y="241935"/>
                </a:moveTo>
                <a:cubicBezTo>
                  <a:pt x="493395" y="375552"/>
                  <a:pt x="382945" y="483870"/>
                  <a:pt x="246697" y="483870"/>
                </a:cubicBezTo>
                <a:cubicBezTo>
                  <a:pt x="110450" y="483870"/>
                  <a:pt x="0" y="375552"/>
                  <a:pt x="0" y="241935"/>
                </a:cubicBezTo>
                <a:cubicBezTo>
                  <a:pt x="0" y="108318"/>
                  <a:pt x="110450" y="0"/>
                  <a:pt x="246697" y="0"/>
                </a:cubicBezTo>
                <a:cubicBezTo>
                  <a:pt x="382945" y="0"/>
                  <a:pt x="493395" y="108318"/>
                  <a:pt x="493395" y="2419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B58189-D89B-0928-44E7-F4BC5A23C322}"/>
              </a:ext>
            </a:extLst>
          </p:cNvPr>
          <p:cNvSpPr>
            <a:spLocks/>
          </p:cNvSpPr>
          <p:nvPr/>
        </p:nvSpPr>
        <p:spPr bwMode="auto">
          <a:xfrm>
            <a:off x="8358188" y="4273550"/>
            <a:ext cx="682625" cy="668338"/>
          </a:xfrm>
          <a:custGeom>
            <a:avLst/>
            <a:gdLst>
              <a:gd name="T0" fmla="*/ 682806 w 451484"/>
              <a:gd name="T1" fmla="*/ 334200 h 441959"/>
              <a:gd name="T2" fmla="*/ 341404 w 451484"/>
              <a:gd name="T3" fmla="*/ 668401 h 441959"/>
              <a:gd name="T4" fmla="*/ 0 w 451484"/>
              <a:gd name="T5" fmla="*/ 334200 h 441959"/>
              <a:gd name="T6" fmla="*/ 341404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3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3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B97E4E-CD16-94F4-8230-2103A94F9B45}"/>
              </a:ext>
            </a:extLst>
          </p:cNvPr>
          <p:cNvSpPr>
            <a:spLocks/>
          </p:cNvSpPr>
          <p:nvPr/>
        </p:nvSpPr>
        <p:spPr bwMode="auto">
          <a:xfrm>
            <a:off x="7254875" y="5008563"/>
            <a:ext cx="682625" cy="669925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8DA6643-D3EA-5544-356C-59CED43A18E1}"/>
              </a:ext>
            </a:extLst>
          </p:cNvPr>
          <p:cNvSpPr>
            <a:spLocks/>
          </p:cNvSpPr>
          <p:nvPr/>
        </p:nvSpPr>
        <p:spPr bwMode="auto">
          <a:xfrm>
            <a:off x="7258050" y="2208213"/>
            <a:ext cx="3630613" cy="5603875"/>
          </a:xfrm>
          <a:custGeom>
            <a:avLst/>
            <a:gdLst/>
            <a:ahLst/>
            <a:cxnLst/>
            <a:rect l="0" t="0" r="r" b="b"/>
            <a:pathLst>
              <a:path w="2401252" h="3705225">
                <a:moveTo>
                  <a:pt x="2391728" y="892492"/>
                </a:moveTo>
                <a:cubicBezTo>
                  <a:pt x="2388870" y="898208"/>
                  <a:pt x="2385060" y="905828"/>
                  <a:pt x="2381250" y="913448"/>
                </a:cubicBezTo>
                <a:cubicBezTo>
                  <a:pt x="2376488" y="922020"/>
                  <a:pt x="2371725" y="931545"/>
                  <a:pt x="2366010" y="942023"/>
                </a:cubicBezTo>
                <a:cubicBezTo>
                  <a:pt x="2343150" y="984885"/>
                  <a:pt x="2308860" y="1045845"/>
                  <a:pt x="2256472" y="1114425"/>
                </a:cubicBezTo>
                <a:cubicBezTo>
                  <a:pt x="2230755" y="1147763"/>
                  <a:pt x="2200275" y="1183005"/>
                  <a:pt x="2164080" y="1217295"/>
                </a:cubicBezTo>
                <a:cubicBezTo>
                  <a:pt x="2127885" y="1250633"/>
                  <a:pt x="2085975" y="1283017"/>
                  <a:pt x="2038350" y="1307783"/>
                </a:cubicBezTo>
                <a:cubicBezTo>
                  <a:pt x="2025968" y="1313498"/>
                  <a:pt x="2014537" y="1321117"/>
                  <a:pt x="2001203" y="1325880"/>
                </a:cubicBezTo>
                <a:cubicBezTo>
                  <a:pt x="1994535" y="1328738"/>
                  <a:pt x="1988820" y="1331595"/>
                  <a:pt x="1982153" y="1334453"/>
                </a:cubicBezTo>
                <a:cubicBezTo>
                  <a:pt x="1975485" y="1337310"/>
                  <a:pt x="1968818" y="1339215"/>
                  <a:pt x="1962150" y="1342073"/>
                </a:cubicBezTo>
                <a:cubicBezTo>
                  <a:pt x="1935480" y="1351598"/>
                  <a:pt x="1906905" y="1359217"/>
                  <a:pt x="1877378" y="1365885"/>
                </a:cubicBezTo>
                <a:cubicBezTo>
                  <a:pt x="1818323" y="1379220"/>
                  <a:pt x="1753553" y="1389698"/>
                  <a:pt x="1686878" y="1407795"/>
                </a:cubicBezTo>
                <a:cubicBezTo>
                  <a:pt x="1620203" y="1426845"/>
                  <a:pt x="1554480" y="1453515"/>
                  <a:pt x="1500187" y="1498283"/>
                </a:cubicBezTo>
                <a:cubicBezTo>
                  <a:pt x="1483043" y="1512570"/>
                  <a:pt x="1465898" y="1528763"/>
                  <a:pt x="1452562" y="1545908"/>
                </a:cubicBezTo>
                <a:cubicBezTo>
                  <a:pt x="1450658" y="1488758"/>
                  <a:pt x="1446848" y="1433513"/>
                  <a:pt x="1442085" y="1379220"/>
                </a:cubicBezTo>
                <a:cubicBezTo>
                  <a:pt x="1435418" y="1303973"/>
                  <a:pt x="1423987" y="1231583"/>
                  <a:pt x="1410653" y="1163003"/>
                </a:cubicBezTo>
                <a:cubicBezTo>
                  <a:pt x="1411605" y="1108710"/>
                  <a:pt x="1412558" y="1054417"/>
                  <a:pt x="1419225" y="1000125"/>
                </a:cubicBezTo>
                <a:cubicBezTo>
                  <a:pt x="1427798" y="925830"/>
                  <a:pt x="1448753" y="853440"/>
                  <a:pt x="1489710" y="789623"/>
                </a:cubicBezTo>
                <a:cubicBezTo>
                  <a:pt x="1530668" y="724853"/>
                  <a:pt x="1586865" y="672465"/>
                  <a:pt x="1647825" y="631508"/>
                </a:cubicBezTo>
                <a:cubicBezTo>
                  <a:pt x="1678305" y="610553"/>
                  <a:pt x="1709737" y="593408"/>
                  <a:pt x="1742123" y="578168"/>
                </a:cubicBezTo>
                <a:cubicBezTo>
                  <a:pt x="1774508" y="562928"/>
                  <a:pt x="1807845" y="550545"/>
                  <a:pt x="1841183" y="539115"/>
                </a:cubicBezTo>
                <a:cubicBezTo>
                  <a:pt x="1874520" y="526733"/>
                  <a:pt x="1908810" y="515303"/>
                  <a:pt x="1941195" y="501015"/>
                </a:cubicBezTo>
                <a:cubicBezTo>
                  <a:pt x="1957387" y="493395"/>
                  <a:pt x="1973580" y="485775"/>
                  <a:pt x="1988820" y="477203"/>
                </a:cubicBezTo>
                <a:cubicBezTo>
                  <a:pt x="1996440" y="473393"/>
                  <a:pt x="2004060" y="468630"/>
                  <a:pt x="2010728" y="463868"/>
                </a:cubicBezTo>
                <a:cubicBezTo>
                  <a:pt x="2018348" y="459105"/>
                  <a:pt x="2025015" y="454343"/>
                  <a:pt x="2031683" y="449580"/>
                </a:cubicBezTo>
                <a:cubicBezTo>
                  <a:pt x="2085975" y="409575"/>
                  <a:pt x="2128838" y="363855"/>
                  <a:pt x="2161222" y="318135"/>
                </a:cubicBezTo>
                <a:cubicBezTo>
                  <a:pt x="2193608" y="272415"/>
                  <a:pt x="2217420" y="228600"/>
                  <a:pt x="2236470" y="189547"/>
                </a:cubicBezTo>
                <a:cubicBezTo>
                  <a:pt x="2255520" y="150495"/>
                  <a:pt x="2269808" y="116205"/>
                  <a:pt x="2281238" y="87630"/>
                </a:cubicBezTo>
                <a:cubicBezTo>
                  <a:pt x="2292668" y="59055"/>
                  <a:pt x="2301240" y="37147"/>
                  <a:pt x="2306955" y="22860"/>
                </a:cubicBezTo>
                <a:cubicBezTo>
                  <a:pt x="2312670" y="7620"/>
                  <a:pt x="2315528" y="0"/>
                  <a:pt x="2315528" y="0"/>
                </a:cubicBezTo>
                <a:cubicBezTo>
                  <a:pt x="2315528" y="0"/>
                  <a:pt x="2311718" y="7620"/>
                  <a:pt x="2304097" y="21907"/>
                </a:cubicBezTo>
                <a:cubicBezTo>
                  <a:pt x="2296478" y="36195"/>
                  <a:pt x="2285047" y="57150"/>
                  <a:pt x="2270760" y="83820"/>
                </a:cubicBezTo>
                <a:cubicBezTo>
                  <a:pt x="2256472" y="110490"/>
                  <a:pt x="2238375" y="142875"/>
                  <a:pt x="2214563" y="179070"/>
                </a:cubicBezTo>
                <a:cubicBezTo>
                  <a:pt x="2191703" y="215265"/>
                  <a:pt x="2164080" y="255270"/>
                  <a:pt x="2129790" y="295275"/>
                </a:cubicBezTo>
                <a:cubicBezTo>
                  <a:pt x="2095500" y="335280"/>
                  <a:pt x="2052637" y="374333"/>
                  <a:pt x="2002155" y="406718"/>
                </a:cubicBezTo>
                <a:cubicBezTo>
                  <a:pt x="1995487" y="410528"/>
                  <a:pt x="1988820" y="414337"/>
                  <a:pt x="1982153" y="418147"/>
                </a:cubicBezTo>
                <a:cubicBezTo>
                  <a:pt x="1975485" y="421958"/>
                  <a:pt x="1968818" y="425768"/>
                  <a:pt x="1962150" y="428625"/>
                </a:cubicBezTo>
                <a:cubicBezTo>
                  <a:pt x="1947862" y="435293"/>
                  <a:pt x="1933575" y="441008"/>
                  <a:pt x="1918335" y="446722"/>
                </a:cubicBezTo>
                <a:cubicBezTo>
                  <a:pt x="1887855" y="458153"/>
                  <a:pt x="1855470" y="467678"/>
                  <a:pt x="1820228" y="478155"/>
                </a:cubicBezTo>
                <a:cubicBezTo>
                  <a:pt x="1785937" y="488633"/>
                  <a:pt x="1749743" y="500062"/>
                  <a:pt x="1712595" y="515303"/>
                </a:cubicBezTo>
                <a:cubicBezTo>
                  <a:pt x="1676400" y="530543"/>
                  <a:pt x="1640205" y="548640"/>
                  <a:pt x="1605915" y="571500"/>
                </a:cubicBezTo>
                <a:cubicBezTo>
                  <a:pt x="1536383" y="616268"/>
                  <a:pt x="1471612" y="675323"/>
                  <a:pt x="1423035" y="750570"/>
                </a:cubicBezTo>
                <a:cubicBezTo>
                  <a:pt x="1399223" y="788670"/>
                  <a:pt x="1380173" y="829628"/>
                  <a:pt x="1367790" y="870585"/>
                </a:cubicBezTo>
                <a:cubicBezTo>
                  <a:pt x="1361123" y="892492"/>
                  <a:pt x="1355408" y="914400"/>
                  <a:pt x="1351598" y="936308"/>
                </a:cubicBezTo>
                <a:cubicBezTo>
                  <a:pt x="1350645" y="932498"/>
                  <a:pt x="1348740" y="928687"/>
                  <a:pt x="1347787" y="923925"/>
                </a:cubicBezTo>
                <a:cubicBezTo>
                  <a:pt x="1341120" y="902017"/>
                  <a:pt x="1332548" y="880110"/>
                  <a:pt x="1324928" y="859155"/>
                </a:cubicBezTo>
                <a:cubicBezTo>
                  <a:pt x="1321118" y="848678"/>
                  <a:pt x="1317308" y="838200"/>
                  <a:pt x="1313498" y="827723"/>
                </a:cubicBezTo>
                <a:cubicBezTo>
                  <a:pt x="1309687" y="817245"/>
                  <a:pt x="1304925" y="807720"/>
                  <a:pt x="1301115" y="798195"/>
                </a:cubicBezTo>
                <a:cubicBezTo>
                  <a:pt x="1236345" y="640080"/>
                  <a:pt x="1163003" y="522922"/>
                  <a:pt x="1106805" y="447675"/>
                </a:cubicBezTo>
                <a:cubicBezTo>
                  <a:pt x="1100137" y="438150"/>
                  <a:pt x="1093470" y="429578"/>
                  <a:pt x="1086803" y="421005"/>
                </a:cubicBezTo>
                <a:cubicBezTo>
                  <a:pt x="1080135" y="412433"/>
                  <a:pt x="1074420" y="404812"/>
                  <a:pt x="1068705" y="398145"/>
                </a:cubicBezTo>
                <a:cubicBezTo>
                  <a:pt x="1057275" y="384810"/>
                  <a:pt x="1046798" y="372428"/>
                  <a:pt x="1039178" y="362903"/>
                </a:cubicBezTo>
                <a:cubicBezTo>
                  <a:pt x="1023937" y="345758"/>
                  <a:pt x="1015365" y="335280"/>
                  <a:pt x="1014412" y="334328"/>
                </a:cubicBezTo>
                <a:cubicBezTo>
                  <a:pt x="1015365" y="335280"/>
                  <a:pt x="1022032" y="346710"/>
                  <a:pt x="1033462" y="366712"/>
                </a:cubicBezTo>
                <a:cubicBezTo>
                  <a:pt x="1040130" y="377190"/>
                  <a:pt x="1047750" y="390525"/>
                  <a:pt x="1056323" y="405765"/>
                </a:cubicBezTo>
                <a:cubicBezTo>
                  <a:pt x="1061085" y="413385"/>
                  <a:pt x="1065848" y="421958"/>
                  <a:pt x="1070610" y="431483"/>
                </a:cubicBezTo>
                <a:cubicBezTo>
                  <a:pt x="1075373" y="441008"/>
                  <a:pt x="1080135" y="450533"/>
                  <a:pt x="1085850" y="461010"/>
                </a:cubicBezTo>
                <a:cubicBezTo>
                  <a:pt x="1128712" y="542925"/>
                  <a:pt x="1183958" y="665798"/>
                  <a:pt x="1226820" y="823912"/>
                </a:cubicBezTo>
                <a:cubicBezTo>
                  <a:pt x="1229678" y="833437"/>
                  <a:pt x="1232535" y="843915"/>
                  <a:pt x="1235393" y="853440"/>
                </a:cubicBezTo>
                <a:cubicBezTo>
                  <a:pt x="1238250" y="863917"/>
                  <a:pt x="1240155" y="874395"/>
                  <a:pt x="1243012" y="884873"/>
                </a:cubicBezTo>
                <a:cubicBezTo>
                  <a:pt x="1247775" y="905828"/>
                  <a:pt x="1253490" y="926783"/>
                  <a:pt x="1258253" y="948690"/>
                </a:cubicBezTo>
                <a:cubicBezTo>
                  <a:pt x="1262062" y="970598"/>
                  <a:pt x="1266825" y="992505"/>
                  <a:pt x="1271587" y="1015365"/>
                </a:cubicBezTo>
                <a:cubicBezTo>
                  <a:pt x="1272540" y="1021080"/>
                  <a:pt x="1273493" y="1026795"/>
                  <a:pt x="1274445" y="1032510"/>
                </a:cubicBezTo>
                <a:cubicBezTo>
                  <a:pt x="1275398" y="1038225"/>
                  <a:pt x="1276350" y="1043940"/>
                  <a:pt x="1277303" y="1049655"/>
                </a:cubicBezTo>
                <a:cubicBezTo>
                  <a:pt x="1279208" y="1061085"/>
                  <a:pt x="1281112" y="1073467"/>
                  <a:pt x="1283018" y="1084898"/>
                </a:cubicBezTo>
                <a:cubicBezTo>
                  <a:pt x="1297305" y="1180148"/>
                  <a:pt x="1306830" y="1282065"/>
                  <a:pt x="1309687" y="1389698"/>
                </a:cubicBezTo>
                <a:cubicBezTo>
                  <a:pt x="1311593" y="1457325"/>
                  <a:pt x="1311593" y="1526858"/>
                  <a:pt x="1309687" y="1598295"/>
                </a:cubicBezTo>
                <a:cubicBezTo>
                  <a:pt x="1285875" y="1523048"/>
                  <a:pt x="1249680" y="1446848"/>
                  <a:pt x="1198245" y="1376363"/>
                </a:cubicBezTo>
                <a:cubicBezTo>
                  <a:pt x="1170623" y="1339215"/>
                  <a:pt x="1139190" y="1303973"/>
                  <a:pt x="1104900" y="1271588"/>
                </a:cubicBezTo>
                <a:cubicBezTo>
                  <a:pt x="1070610" y="1239203"/>
                  <a:pt x="1034415" y="1208723"/>
                  <a:pt x="995362" y="1179195"/>
                </a:cubicBezTo>
                <a:cubicBezTo>
                  <a:pt x="955357" y="1150620"/>
                  <a:pt x="913448" y="1124903"/>
                  <a:pt x="867728" y="1106805"/>
                </a:cubicBezTo>
                <a:cubicBezTo>
                  <a:pt x="822007" y="1088708"/>
                  <a:pt x="774382" y="1077278"/>
                  <a:pt x="726757" y="1073467"/>
                </a:cubicBezTo>
                <a:cubicBezTo>
                  <a:pt x="713423" y="1072515"/>
                  <a:pt x="699135" y="1071563"/>
                  <a:pt x="685800" y="1071563"/>
                </a:cubicBezTo>
                <a:cubicBezTo>
                  <a:pt x="666750" y="1067753"/>
                  <a:pt x="648653" y="1063942"/>
                  <a:pt x="630555" y="1058228"/>
                </a:cubicBezTo>
                <a:cubicBezTo>
                  <a:pt x="609600" y="1051560"/>
                  <a:pt x="589598" y="1042987"/>
                  <a:pt x="572453" y="1030605"/>
                </a:cubicBezTo>
                <a:cubicBezTo>
                  <a:pt x="555307" y="1019175"/>
                  <a:pt x="540068" y="1004887"/>
                  <a:pt x="525780" y="988695"/>
                </a:cubicBezTo>
                <a:cubicBezTo>
                  <a:pt x="499110" y="957262"/>
                  <a:pt x="479107" y="919162"/>
                  <a:pt x="465773" y="882015"/>
                </a:cubicBezTo>
                <a:cubicBezTo>
                  <a:pt x="452438" y="843915"/>
                  <a:pt x="443865" y="805815"/>
                  <a:pt x="437198" y="769620"/>
                </a:cubicBezTo>
                <a:cubicBezTo>
                  <a:pt x="430530" y="733425"/>
                  <a:pt x="425767" y="699135"/>
                  <a:pt x="421005" y="667703"/>
                </a:cubicBezTo>
                <a:cubicBezTo>
                  <a:pt x="401003" y="541973"/>
                  <a:pt x="386715" y="464820"/>
                  <a:pt x="386715" y="464820"/>
                </a:cubicBezTo>
                <a:cubicBezTo>
                  <a:pt x="386715" y="464820"/>
                  <a:pt x="388620" y="543878"/>
                  <a:pt x="395288" y="670560"/>
                </a:cubicBezTo>
                <a:cubicBezTo>
                  <a:pt x="397192" y="701993"/>
                  <a:pt x="399098" y="737235"/>
                  <a:pt x="401955" y="774383"/>
                </a:cubicBezTo>
                <a:cubicBezTo>
                  <a:pt x="405765" y="812483"/>
                  <a:pt x="411480" y="853440"/>
                  <a:pt x="423863" y="895350"/>
                </a:cubicBezTo>
                <a:cubicBezTo>
                  <a:pt x="436245" y="937260"/>
                  <a:pt x="456248" y="981075"/>
                  <a:pt x="486728" y="1020128"/>
                </a:cubicBezTo>
                <a:cubicBezTo>
                  <a:pt x="501967" y="1039178"/>
                  <a:pt x="521017" y="1057275"/>
                  <a:pt x="541973" y="1072515"/>
                </a:cubicBezTo>
                <a:cubicBezTo>
                  <a:pt x="547688" y="1076325"/>
                  <a:pt x="553403" y="1080135"/>
                  <a:pt x="559118" y="1083945"/>
                </a:cubicBezTo>
                <a:cubicBezTo>
                  <a:pt x="524828" y="1091565"/>
                  <a:pt x="491490" y="1102042"/>
                  <a:pt x="461010" y="1114425"/>
                </a:cubicBezTo>
                <a:cubicBezTo>
                  <a:pt x="421005" y="1129665"/>
                  <a:pt x="384810" y="1150620"/>
                  <a:pt x="351473" y="1171575"/>
                </a:cubicBezTo>
                <a:cubicBezTo>
                  <a:pt x="318135" y="1193483"/>
                  <a:pt x="287655" y="1218248"/>
                  <a:pt x="260032" y="1243965"/>
                </a:cubicBezTo>
                <a:cubicBezTo>
                  <a:pt x="232410" y="1269683"/>
                  <a:pt x="209550" y="1297305"/>
                  <a:pt x="187642" y="1323975"/>
                </a:cubicBezTo>
                <a:cubicBezTo>
                  <a:pt x="166688" y="1351598"/>
                  <a:pt x="147638" y="1378267"/>
                  <a:pt x="132397" y="1404938"/>
                </a:cubicBezTo>
                <a:cubicBezTo>
                  <a:pt x="67627" y="1512570"/>
                  <a:pt x="39052" y="1609725"/>
                  <a:pt x="21907" y="1676400"/>
                </a:cubicBezTo>
                <a:cubicBezTo>
                  <a:pt x="13335" y="1709738"/>
                  <a:pt x="8572" y="1736408"/>
                  <a:pt x="4763" y="1753553"/>
                </a:cubicBezTo>
                <a:cubicBezTo>
                  <a:pt x="1905" y="1768792"/>
                  <a:pt x="0" y="1778317"/>
                  <a:pt x="0" y="1780223"/>
                </a:cubicBezTo>
                <a:cubicBezTo>
                  <a:pt x="952" y="1778317"/>
                  <a:pt x="2857" y="1769745"/>
                  <a:pt x="7620" y="1754505"/>
                </a:cubicBezTo>
                <a:cubicBezTo>
                  <a:pt x="13335" y="1737360"/>
                  <a:pt x="20955" y="1711642"/>
                  <a:pt x="33338" y="1680210"/>
                </a:cubicBezTo>
                <a:cubicBezTo>
                  <a:pt x="57150" y="1616392"/>
                  <a:pt x="95250" y="1524953"/>
                  <a:pt x="164783" y="1426845"/>
                </a:cubicBezTo>
                <a:cubicBezTo>
                  <a:pt x="181927" y="1402080"/>
                  <a:pt x="201930" y="1378267"/>
                  <a:pt x="222885" y="1353503"/>
                </a:cubicBezTo>
                <a:cubicBezTo>
                  <a:pt x="244792" y="1329690"/>
                  <a:pt x="268605" y="1305878"/>
                  <a:pt x="295275" y="1283970"/>
                </a:cubicBezTo>
                <a:cubicBezTo>
                  <a:pt x="321945" y="1262063"/>
                  <a:pt x="350520" y="1241108"/>
                  <a:pt x="381953" y="1223010"/>
                </a:cubicBezTo>
                <a:cubicBezTo>
                  <a:pt x="413385" y="1204913"/>
                  <a:pt x="447675" y="1187767"/>
                  <a:pt x="483870" y="1176338"/>
                </a:cubicBezTo>
                <a:cubicBezTo>
                  <a:pt x="520065" y="1163955"/>
                  <a:pt x="558165" y="1154430"/>
                  <a:pt x="597218" y="1148715"/>
                </a:cubicBezTo>
                <a:cubicBezTo>
                  <a:pt x="636270" y="1143953"/>
                  <a:pt x="677228" y="1143000"/>
                  <a:pt x="717232" y="1146810"/>
                </a:cubicBezTo>
                <a:cubicBezTo>
                  <a:pt x="757238" y="1151573"/>
                  <a:pt x="797243" y="1161098"/>
                  <a:pt x="836295" y="1177290"/>
                </a:cubicBezTo>
                <a:cubicBezTo>
                  <a:pt x="874395" y="1193483"/>
                  <a:pt x="911543" y="1215390"/>
                  <a:pt x="947737" y="1242060"/>
                </a:cubicBezTo>
                <a:cubicBezTo>
                  <a:pt x="1020128" y="1295400"/>
                  <a:pt x="1085850" y="1355408"/>
                  <a:pt x="1137285" y="1421130"/>
                </a:cubicBezTo>
                <a:cubicBezTo>
                  <a:pt x="1187768" y="1486853"/>
                  <a:pt x="1224915" y="1560195"/>
                  <a:pt x="1250633" y="1633538"/>
                </a:cubicBezTo>
                <a:cubicBezTo>
                  <a:pt x="1272540" y="1695450"/>
                  <a:pt x="1285875" y="1757363"/>
                  <a:pt x="1294448" y="1817370"/>
                </a:cubicBezTo>
                <a:cubicBezTo>
                  <a:pt x="1292543" y="1841183"/>
                  <a:pt x="1289685" y="1864995"/>
                  <a:pt x="1286828" y="1889760"/>
                </a:cubicBezTo>
                <a:cubicBezTo>
                  <a:pt x="1281112" y="1914525"/>
                  <a:pt x="1275398" y="1939290"/>
                  <a:pt x="1268730" y="1964055"/>
                </a:cubicBezTo>
                <a:cubicBezTo>
                  <a:pt x="1267778" y="1966913"/>
                  <a:pt x="1267778" y="1969770"/>
                  <a:pt x="1266825" y="1972627"/>
                </a:cubicBezTo>
                <a:cubicBezTo>
                  <a:pt x="1252537" y="2002155"/>
                  <a:pt x="1236345" y="2033588"/>
                  <a:pt x="1221105" y="2066925"/>
                </a:cubicBezTo>
                <a:lnTo>
                  <a:pt x="1218248" y="2073592"/>
                </a:lnTo>
                <a:lnTo>
                  <a:pt x="1217295" y="2074545"/>
                </a:lnTo>
                <a:cubicBezTo>
                  <a:pt x="1217295" y="2074545"/>
                  <a:pt x="1217295" y="2074545"/>
                  <a:pt x="1217295" y="2074545"/>
                </a:cubicBezTo>
                <a:cubicBezTo>
                  <a:pt x="1217295" y="2074545"/>
                  <a:pt x="1217295" y="2075498"/>
                  <a:pt x="1217295" y="2076450"/>
                </a:cubicBezTo>
                <a:cubicBezTo>
                  <a:pt x="1217295" y="2076450"/>
                  <a:pt x="1217295" y="2076450"/>
                  <a:pt x="1216343" y="2076450"/>
                </a:cubicBezTo>
                <a:cubicBezTo>
                  <a:pt x="1216343" y="2076450"/>
                  <a:pt x="1215390" y="2075498"/>
                  <a:pt x="1215390" y="2075498"/>
                </a:cubicBezTo>
                <a:lnTo>
                  <a:pt x="1214437" y="2074545"/>
                </a:lnTo>
                <a:cubicBezTo>
                  <a:pt x="1214437" y="2074545"/>
                  <a:pt x="1213485" y="2073592"/>
                  <a:pt x="1213485" y="2072640"/>
                </a:cubicBezTo>
                <a:lnTo>
                  <a:pt x="1211580" y="2069783"/>
                </a:lnTo>
                <a:cubicBezTo>
                  <a:pt x="1204912" y="2056448"/>
                  <a:pt x="1197293" y="2044065"/>
                  <a:pt x="1190625" y="2031683"/>
                </a:cubicBezTo>
                <a:cubicBezTo>
                  <a:pt x="1187768" y="2024063"/>
                  <a:pt x="1184910" y="2017395"/>
                  <a:pt x="1182053" y="2009775"/>
                </a:cubicBezTo>
                <a:cubicBezTo>
                  <a:pt x="1168718" y="1977390"/>
                  <a:pt x="1151573" y="1943100"/>
                  <a:pt x="1123950" y="1912620"/>
                </a:cubicBezTo>
                <a:cubicBezTo>
                  <a:pt x="1113473" y="1902142"/>
                  <a:pt x="1102043" y="1891665"/>
                  <a:pt x="1089660" y="1882140"/>
                </a:cubicBezTo>
                <a:cubicBezTo>
                  <a:pt x="1087755" y="1879283"/>
                  <a:pt x="1085850" y="1877378"/>
                  <a:pt x="1085850" y="1877378"/>
                </a:cubicBezTo>
                <a:cubicBezTo>
                  <a:pt x="1085850" y="1877378"/>
                  <a:pt x="1085850" y="1878330"/>
                  <a:pt x="1085850" y="1879283"/>
                </a:cubicBezTo>
                <a:cubicBezTo>
                  <a:pt x="1082040" y="1877378"/>
                  <a:pt x="1079183" y="1874520"/>
                  <a:pt x="1075373" y="1872615"/>
                </a:cubicBezTo>
                <a:cubicBezTo>
                  <a:pt x="1057275" y="1862138"/>
                  <a:pt x="1037273" y="1854517"/>
                  <a:pt x="1017270" y="1848803"/>
                </a:cubicBezTo>
                <a:cubicBezTo>
                  <a:pt x="977265" y="1837373"/>
                  <a:pt x="938212" y="1833563"/>
                  <a:pt x="902970" y="1826895"/>
                </a:cubicBezTo>
                <a:cubicBezTo>
                  <a:pt x="884873" y="1824038"/>
                  <a:pt x="868680" y="1819275"/>
                  <a:pt x="852487" y="1814513"/>
                </a:cubicBezTo>
                <a:cubicBezTo>
                  <a:pt x="837248" y="1809750"/>
                  <a:pt x="822960" y="1802130"/>
                  <a:pt x="809625" y="1794510"/>
                </a:cubicBezTo>
                <a:cubicBezTo>
                  <a:pt x="783907" y="1778317"/>
                  <a:pt x="762953" y="1754505"/>
                  <a:pt x="745807" y="1730692"/>
                </a:cubicBezTo>
                <a:cubicBezTo>
                  <a:pt x="727710" y="1706880"/>
                  <a:pt x="712470" y="1683067"/>
                  <a:pt x="697230" y="1662113"/>
                </a:cubicBezTo>
                <a:cubicBezTo>
                  <a:pt x="681038" y="1641158"/>
                  <a:pt x="664845" y="1623060"/>
                  <a:pt x="649605" y="1608773"/>
                </a:cubicBezTo>
                <a:cubicBezTo>
                  <a:pt x="633413" y="1595438"/>
                  <a:pt x="618173" y="1584960"/>
                  <a:pt x="604838" y="1579245"/>
                </a:cubicBezTo>
                <a:cubicBezTo>
                  <a:pt x="591503" y="1573530"/>
                  <a:pt x="580073" y="1570673"/>
                  <a:pt x="572453" y="1569720"/>
                </a:cubicBezTo>
                <a:cubicBezTo>
                  <a:pt x="564832" y="1568767"/>
                  <a:pt x="561023" y="1568767"/>
                  <a:pt x="561023" y="1568767"/>
                </a:cubicBezTo>
                <a:cubicBezTo>
                  <a:pt x="561023" y="1568767"/>
                  <a:pt x="564832" y="1569720"/>
                  <a:pt x="572453" y="1571625"/>
                </a:cubicBezTo>
                <a:cubicBezTo>
                  <a:pt x="580073" y="1574483"/>
                  <a:pt x="589598" y="1578292"/>
                  <a:pt x="601980" y="1585913"/>
                </a:cubicBezTo>
                <a:cubicBezTo>
                  <a:pt x="614363" y="1593533"/>
                  <a:pt x="627698" y="1604963"/>
                  <a:pt x="641032" y="1619250"/>
                </a:cubicBezTo>
                <a:cubicBezTo>
                  <a:pt x="654368" y="1634490"/>
                  <a:pt x="667703" y="1652588"/>
                  <a:pt x="680085" y="1674495"/>
                </a:cubicBezTo>
                <a:cubicBezTo>
                  <a:pt x="693420" y="1696403"/>
                  <a:pt x="705803" y="1721167"/>
                  <a:pt x="721995" y="1747838"/>
                </a:cubicBezTo>
                <a:cubicBezTo>
                  <a:pt x="738188" y="1774508"/>
                  <a:pt x="759143" y="1802130"/>
                  <a:pt x="789623" y="1824990"/>
                </a:cubicBezTo>
                <a:cubicBezTo>
                  <a:pt x="804863" y="1835467"/>
                  <a:pt x="822007" y="1844992"/>
                  <a:pt x="840105" y="1851660"/>
                </a:cubicBezTo>
                <a:cubicBezTo>
                  <a:pt x="858203" y="1858328"/>
                  <a:pt x="876300" y="1863090"/>
                  <a:pt x="895350" y="1867853"/>
                </a:cubicBezTo>
                <a:cubicBezTo>
                  <a:pt x="932498" y="1876425"/>
                  <a:pt x="970598" y="1881188"/>
                  <a:pt x="1006793" y="1890713"/>
                </a:cubicBezTo>
                <a:cubicBezTo>
                  <a:pt x="1024890" y="1895475"/>
                  <a:pt x="1041082" y="1902142"/>
                  <a:pt x="1056323" y="1910715"/>
                </a:cubicBezTo>
                <a:cubicBezTo>
                  <a:pt x="1071562" y="1918335"/>
                  <a:pt x="1083945" y="1929765"/>
                  <a:pt x="1096328" y="1941195"/>
                </a:cubicBezTo>
                <a:cubicBezTo>
                  <a:pt x="1119187" y="1965008"/>
                  <a:pt x="1136333" y="1993583"/>
                  <a:pt x="1150620" y="2023110"/>
                </a:cubicBezTo>
                <a:cubicBezTo>
                  <a:pt x="1145858" y="2017395"/>
                  <a:pt x="1142048" y="2012633"/>
                  <a:pt x="1137285" y="2007870"/>
                </a:cubicBezTo>
                <a:cubicBezTo>
                  <a:pt x="1124903" y="1994535"/>
                  <a:pt x="1111568" y="1981200"/>
                  <a:pt x="1096328" y="1968817"/>
                </a:cubicBezTo>
                <a:cubicBezTo>
                  <a:pt x="1082040" y="1956435"/>
                  <a:pt x="1065848" y="1945005"/>
                  <a:pt x="1047750" y="1934527"/>
                </a:cubicBezTo>
                <a:cubicBezTo>
                  <a:pt x="1030605" y="1925003"/>
                  <a:pt x="1011555" y="1916430"/>
                  <a:pt x="992505" y="1910715"/>
                </a:cubicBezTo>
                <a:cubicBezTo>
                  <a:pt x="973455" y="1905000"/>
                  <a:pt x="954405" y="1901190"/>
                  <a:pt x="935355" y="1900238"/>
                </a:cubicBezTo>
                <a:cubicBezTo>
                  <a:pt x="897255" y="1897380"/>
                  <a:pt x="862012" y="1903095"/>
                  <a:pt x="829628" y="1908810"/>
                </a:cubicBezTo>
                <a:cubicBezTo>
                  <a:pt x="797243" y="1914525"/>
                  <a:pt x="767715" y="1922145"/>
                  <a:pt x="740093" y="1927860"/>
                </a:cubicBezTo>
                <a:cubicBezTo>
                  <a:pt x="712470" y="1933575"/>
                  <a:pt x="686753" y="1936433"/>
                  <a:pt x="662940" y="1937385"/>
                </a:cubicBezTo>
                <a:cubicBezTo>
                  <a:pt x="639128" y="1938338"/>
                  <a:pt x="617220" y="1936433"/>
                  <a:pt x="599123" y="1932623"/>
                </a:cubicBezTo>
                <a:cubicBezTo>
                  <a:pt x="581025" y="1928813"/>
                  <a:pt x="564832" y="1923098"/>
                  <a:pt x="553403" y="1917383"/>
                </a:cubicBezTo>
                <a:cubicBezTo>
                  <a:pt x="541973" y="1910715"/>
                  <a:pt x="532448" y="1905000"/>
                  <a:pt x="527685" y="1900238"/>
                </a:cubicBezTo>
                <a:cubicBezTo>
                  <a:pt x="522923" y="1896428"/>
                  <a:pt x="520065" y="1893570"/>
                  <a:pt x="519113" y="1893570"/>
                </a:cubicBezTo>
                <a:cubicBezTo>
                  <a:pt x="520065" y="1894523"/>
                  <a:pt x="521970" y="1897380"/>
                  <a:pt x="526732" y="1902142"/>
                </a:cubicBezTo>
                <a:cubicBezTo>
                  <a:pt x="531495" y="1907858"/>
                  <a:pt x="539115" y="1915478"/>
                  <a:pt x="550545" y="1923098"/>
                </a:cubicBezTo>
                <a:cubicBezTo>
                  <a:pt x="561975" y="1930717"/>
                  <a:pt x="577215" y="1939290"/>
                  <a:pt x="596265" y="1945958"/>
                </a:cubicBezTo>
                <a:cubicBezTo>
                  <a:pt x="615315" y="1952625"/>
                  <a:pt x="638175" y="1957388"/>
                  <a:pt x="662940" y="1959292"/>
                </a:cubicBezTo>
                <a:cubicBezTo>
                  <a:pt x="687705" y="1961198"/>
                  <a:pt x="716280" y="1961198"/>
                  <a:pt x="744855" y="1957388"/>
                </a:cubicBezTo>
                <a:cubicBezTo>
                  <a:pt x="774382" y="1954530"/>
                  <a:pt x="804863" y="1948815"/>
                  <a:pt x="836295" y="1945005"/>
                </a:cubicBezTo>
                <a:cubicBezTo>
                  <a:pt x="867728" y="1941195"/>
                  <a:pt x="900112" y="1938338"/>
                  <a:pt x="932498" y="1941195"/>
                </a:cubicBezTo>
                <a:cubicBezTo>
                  <a:pt x="948690" y="1943100"/>
                  <a:pt x="964882" y="1945958"/>
                  <a:pt x="980123" y="1950720"/>
                </a:cubicBezTo>
                <a:cubicBezTo>
                  <a:pt x="996315" y="1955483"/>
                  <a:pt x="1011555" y="1963102"/>
                  <a:pt x="1026795" y="1971675"/>
                </a:cubicBezTo>
                <a:cubicBezTo>
                  <a:pt x="1042035" y="1980248"/>
                  <a:pt x="1055370" y="1989773"/>
                  <a:pt x="1068705" y="2001202"/>
                </a:cubicBezTo>
                <a:cubicBezTo>
                  <a:pt x="1082040" y="2011680"/>
                  <a:pt x="1094423" y="2023110"/>
                  <a:pt x="1105853" y="2035492"/>
                </a:cubicBezTo>
                <a:cubicBezTo>
                  <a:pt x="1129665" y="2059305"/>
                  <a:pt x="1150620" y="2085975"/>
                  <a:pt x="1169670" y="2110740"/>
                </a:cubicBezTo>
                <a:cubicBezTo>
                  <a:pt x="1181100" y="2126933"/>
                  <a:pt x="1192530" y="2142173"/>
                  <a:pt x="1203008" y="2157413"/>
                </a:cubicBezTo>
                <a:cubicBezTo>
                  <a:pt x="1205865" y="2166938"/>
                  <a:pt x="1208723" y="2176463"/>
                  <a:pt x="1211580" y="2185035"/>
                </a:cubicBezTo>
                <a:cubicBezTo>
                  <a:pt x="1179195" y="2300288"/>
                  <a:pt x="1144905" y="2421255"/>
                  <a:pt x="1113473" y="2548890"/>
                </a:cubicBezTo>
                <a:cubicBezTo>
                  <a:pt x="1086803" y="2654618"/>
                  <a:pt x="1065848" y="2759393"/>
                  <a:pt x="1049655" y="2862263"/>
                </a:cubicBezTo>
                <a:cubicBezTo>
                  <a:pt x="1033462" y="2965133"/>
                  <a:pt x="1024890" y="3066098"/>
                  <a:pt x="1021080" y="3161348"/>
                </a:cubicBezTo>
                <a:cubicBezTo>
                  <a:pt x="1014412" y="3351848"/>
                  <a:pt x="1025843" y="3522345"/>
                  <a:pt x="1040130" y="3664268"/>
                </a:cubicBezTo>
                <a:cubicBezTo>
                  <a:pt x="1041082" y="3678555"/>
                  <a:pt x="1042987" y="3691890"/>
                  <a:pt x="1044893" y="3705225"/>
                </a:cubicBezTo>
                <a:lnTo>
                  <a:pt x="1623060" y="3705225"/>
                </a:lnTo>
                <a:cubicBezTo>
                  <a:pt x="1608773" y="3666173"/>
                  <a:pt x="1594485" y="3627120"/>
                  <a:pt x="1579245" y="3588068"/>
                </a:cubicBezTo>
                <a:cubicBezTo>
                  <a:pt x="1561148" y="3528060"/>
                  <a:pt x="1544003" y="3459480"/>
                  <a:pt x="1528762" y="3383280"/>
                </a:cubicBezTo>
                <a:cubicBezTo>
                  <a:pt x="1512570" y="3302318"/>
                  <a:pt x="1498283" y="3212783"/>
                  <a:pt x="1483995" y="3116580"/>
                </a:cubicBezTo>
                <a:cubicBezTo>
                  <a:pt x="1470660" y="3019425"/>
                  <a:pt x="1456373" y="2916555"/>
                  <a:pt x="1443037" y="2807970"/>
                </a:cubicBezTo>
                <a:cubicBezTo>
                  <a:pt x="1430655" y="2699385"/>
                  <a:pt x="1420178" y="2586038"/>
                  <a:pt x="1416368" y="2468880"/>
                </a:cubicBezTo>
                <a:cubicBezTo>
                  <a:pt x="1414462" y="2409825"/>
                  <a:pt x="1413510" y="2350770"/>
                  <a:pt x="1414462" y="2290763"/>
                </a:cubicBezTo>
                <a:cubicBezTo>
                  <a:pt x="1416368" y="2230755"/>
                  <a:pt x="1419225" y="2169795"/>
                  <a:pt x="1424940" y="2107883"/>
                </a:cubicBezTo>
                <a:cubicBezTo>
                  <a:pt x="1435418" y="1983105"/>
                  <a:pt x="1449705" y="1858328"/>
                  <a:pt x="1453515" y="1734503"/>
                </a:cubicBezTo>
                <a:cubicBezTo>
                  <a:pt x="1454468" y="1720215"/>
                  <a:pt x="1454468" y="1705928"/>
                  <a:pt x="1454468" y="1691640"/>
                </a:cubicBezTo>
                <a:cubicBezTo>
                  <a:pt x="1455420" y="1689735"/>
                  <a:pt x="1455420" y="1687830"/>
                  <a:pt x="1456373" y="1685925"/>
                </a:cubicBezTo>
                <a:cubicBezTo>
                  <a:pt x="1465898" y="1661160"/>
                  <a:pt x="1477328" y="1636395"/>
                  <a:pt x="1492568" y="1615440"/>
                </a:cubicBezTo>
                <a:cubicBezTo>
                  <a:pt x="1507808" y="1593533"/>
                  <a:pt x="1525905" y="1574483"/>
                  <a:pt x="1548765" y="1558290"/>
                </a:cubicBezTo>
                <a:cubicBezTo>
                  <a:pt x="1564958" y="1545908"/>
                  <a:pt x="1582103" y="1535430"/>
                  <a:pt x="1601153" y="1525905"/>
                </a:cubicBezTo>
                <a:cubicBezTo>
                  <a:pt x="1607820" y="1523048"/>
                  <a:pt x="1614487" y="1521142"/>
                  <a:pt x="1621155" y="1518285"/>
                </a:cubicBezTo>
                <a:cubicBezTo>
                  <a:pt x="1684020" y="1498283"/>
                  <a:pt x="1757362" y="1491615"/>
                  <a:pt x="1834515" y="1491615"/>
                </a:cubicBezTo>
                <a:cubicBezTo>
                  <a:pt x="1912620" y="1490663"/>
                  <a:pt x="1987868" y="1494473"/>
                  <a:pt x="2058353" y="1488758"/>
                </a:cubicBezTo>
                <a:cubicBezTo>
                  <a:pt x="2127885" y="1483042"/>
                  <a:pt x="2189797" y="1468755"/>
                  <a:pt x="2239328" y="1447800"/>
                </a:cubicBezTo>
                <a:cubicBezTo>
                  <a:pt x="2288858" y="1427798"/>
                  <a:pt x="2323147" y="1401128"/>
                  <a:pt x="2344103" y="1381125"/>
                </a:cubicBezTo>
                <a:cubicBezTo>
                  <a:pt x="2348865" y="1376363"/>
                  <a:pt x="2353628" y="1371600"/>
                  <a:pt x="2357438" y="1366838"/>
                </a:cubicBezTo>
                <a:cubicBezTo>
                  <a:pt x="2361247" y="1362075"/>
                  <a:pt x="2364105" y="1359217"/>
                  <a:pt x="2366010" y="1355408"/>
                </a:cubicBezTo>
                <a:cubicBezTo>
                  <a:pt x="2369820" y="1350645"/>
                  <a:pt x="2372678" y="1346835"/>
                  <a:pt x="2373630" y="1346835"/>
                </a:cubicBezTo>
                <a:cubicBezTo>
                  <a:pt x="2372678" y="1347788"/>
                  <a:pt x="2369820" y="1349692"/>
                  <a:pt x="2365058" y="1354455"/>
                </a:cubicBezTo>
                <a:cubicBezTo>
                  <a:pt x="2362200" y="1357313"/>
                  <a:pt x="2358390" y="1360170"/>
                  <a:pt x="2354580" y="1363980"/>
                </a:cubicBezTo>
                <a:cubicBezTo>
                  <a:pt x="2350770" y="1367790"/>
                  <a:pt x="2345055" y="1371600"/>
                  <a:pt x="2339340" y="1375410"/>
                </a:cubicBezTo>
                <a:cubicBezTo>
                  <a:pt x="2316480" y="1392555"/>
                  <a:pt x="2280285" y="1413510"/>
                  <a:pt x="2231708" y="1427798"/>
                </a:cubicBezTo>
                <a:cubicBezTo>
                  <a:pt x="2183130" y="1442085"/>
                  <a:pt x="2123122" y="1450658"/>
                  <a:pt x="2056448" y="1452563"/>
                </a:cubicBezTo>
                <a:cubicBezTo>
                  <a:pt x="1997393" y="1454467"/>
                  <a:pt x="1932623" y="1449705"/>
                  <a:pt x="1863090" y="1448753"/>
                </a:cubicBezTo>
                <a:cubicBezTo>
                  <a:pt x="1874520" y="1445895"/>
                  <a:pt x="1886903" y="1443038"/>
                  <a:pt x="1898333" y="1440180"/>
                </a:cubicBezTo>
                <a:cubicBezTo>
                  <a:pt x="1929765" y="1431608"/>
                  <a:pt x="1960245" y="1422083"/>
                  <a:pt x="1989773" y="1410653"/>
                </a:cubicBezTo>
                <a:cubicBezTo>
                  <a:pt x="1997393" y="1407795"/>
                  <a:pt x="2004060" y="1404938"/>
                  <a:pt x="2011680" y="1401128"/>
                </a:cubicBezTo>
                <a:cubicBezTo>
                  <a:pt x="2019300" y="1397317"/>
                  <a:pt x="2025968" y="1394460"/>
                  <a:pt x="2032635" y="1390650"/>
                </a:cubicBezTo>
                <a:cubicBezTo>
                  <a:pt x="2046923" y="1383983"/>
                  <a:pt x="2060258" y="1375410"/>
                  <a:pt x="2072640" y="1367790"/>
                </a:cubicBezTo>
                <a:cubicBezTo>
                  <a:pt x="2124075" y="1335405"/>
                  <a:pt x="2167890" y="1297305"/>
                  <a:pt x="2203133" y="1257300"/>
                </a:cubicBezTo>
                <a:cubicBezTo>
                  <a:pt x="2238375" y="1217295"/>
                  <a:pt x="2266950" y="1177290"/>
                  <a:pt x="2289810" y="1139190"/>
                </a:cubicBezTo>
                <a:cubicBezTo>
                  <a:pt x="2335530" y="1062990"/>
                  <a:pt x="2361247" y="996315"/>
                  <a:pt x="2378393" y="949642"/>
                </a:cubicBezTo>
                <a:cubicBezTo>
                  <a:pt x="2382203" y="938212"/>
                  <a:pt x="2386013" y="927735"/>
                  <a:pt x="2388870" y="919162"/>
                </a:cubicBezTo>
                <a:cubicBezTo>
                  <a:pt x="2391728" y="909637"/>
                  <a:pt x="2393633" y="902017"/>
                  <a:pt x="2395538" y="896303"/>
                </a:cubicBezTo>
                <a:cubicBezTo>
                  <a:pt x="2398395" y="885825"/>
                  <a:pt x="2400300" y="879158"/>
                  <a:pt x="2401253" y="878205"/>
                </a:cubicBezTo>
                <a:cubicBezTo>
                  <a:pt x="2400300" y="877253"/>
                  <a:pt x="2397443" y="882967"/>
                  <a:pt x="2391728" y="892492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55F0B1-52DA-1A7D-996E-D06FF98F4E06}"/>
              </a:ext>
            </a:extLst>
          </p:cNvPr>
          <p:cNvSpPr txBox="1"/>
          <p:nvPr/>
        </p:nvSpPr>
        <p:spPr>
          <a:xfrm>
            <a:off x="7951788" y="3116263"/>
            <a:ext cx="10223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Idea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CD2BDD-A1C1-83E5-707C-EE0C5401FBD0}"/>
              </a:ext>
            </a:extLst>
          </p:cNvPr>
          <p:cNvSpPr txBox="1"/>
          <p:nvPr/>
        </p:nvSpPr>
        <p:spPr>
          <a:xfrm>
            <a:off x="10372725" y="2598738"/>
            <a:ext cx="1165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Cost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2A9C97-9CCB-7286-411B-8DBE68DE9EBD}"/>
              </a:ext>
            </a:extLst>
          </p:cNvPr>
          <p:cNvSpPr txBox="1"/>
          <p:nvPr/>
        </p:nvSpPr>
        <p:spPr>
          <a:xfrm>
            <a:off x="10177463" y="3986213"/>
            <a:ext cx="21494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Tax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04070-CF5D-DB1D-570F-C4A891000B10}"/>
              </a:ext>
            </a:extLst>
          </p:cNvPr>
          <p:cNvSpPr txBox="1"/>
          <p:nvPr/>
        </p:nvSpPr>
        <p:spPr>
          <a:xfrm>
            <a:off x="7864475" y="5562600"/>
            <a:ext cx="1166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Brief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31CE07-F42A-0392-25DC-CD290D032C81}"/>
              </a:ext>
            </a:extLst>
          </p:cNvPr>
          <p:cNvSpPr txBox="1"/>
          <p:nvPr/>
        </p:nvSpPr>
        <p:spPr>
          <a:xfrm>
            <a:off x="9909175" y="2000250"/>
            <a:ext cx="9509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2"/>
                </a:solidFill>
                <a:latin typeface="+mj-lt"/>
              </a:rPr>
              <a:t>Client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E5A5F-6B0B-C54C-AEEB-F5B41AF52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0" y="2292350"/>
            <a:ext cx="4622800" cy="7874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610B3CF-C122-075C-90E0-D63C60E89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54" y="4141788"/>
            <a:ext cx="2298700" cy="355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157">
                <a:extLst>
                  <a:ext uri="{FF2B5EF4-FFF2-40B4-BE49-F238E27FC236}">
                    <a16:creationId xmlns:a16="http://schemas.microsoft.com/office/drawing/2014/main" id="{EA299FC8-785A-F372-1769-6CB8A955DFB4}"/>
                  </a:ext>
                </a:extLst>
              </p:cNvPr>
              <p:cNvSpPr txBox="1"/>
              <p:nvPr/>
            </p:nvSpPr>
            <p:spPr>
              <a:xfrm>
                <a:off x="763728" y="1856348"/>
                <a:ext cx="50671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latin typeface="+mj-lt"/>
                  </a:rPr>
                  <a:t>La </a:t>
                </a:r>
                <a:r>
                  <a:rPr lang="en-US" sz="1600" b="1" dirty="0" err="1">
                    <a:latin typeface="+mj-lt"/>
                  </a:rPr>
                  <a:t>probabilidad</a:t>
                </a:r>
                <a:r>
                  <a:rPr lang="en-US" sz="1600" b="1" dirty="0">
                    <a:latin typeface="+mj-lt"/>
                  </a:rPr>
                  <a:t> de que la longitude del árbol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600" b="1" dirty="0">
                    <a:latin typeface="+mj-lt"/>
                  </a:rPr>
                  <a:t> esté dada </a:t>
                </a:r>
                <a:r>
                  <a:rPr lang="en-US" sz="1600" b="1" dirty="0" err="1">
                    <a:latin typeface="+mj-lt"/>
                  </a:rPr>
                  <a:t>por</a:t>
                </a:r>
                <a:r>
                  <a:rPr lang="en-US" sz="16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600" b="1" dirty="0">
                    <a:latin typeface="+mj-lt"/>
                  </a:rPr>
                  <a:t> es:</a:t>
                </a:r>
              </a:p>
            </p:txBody>
          </p:sp>
        </mc:Choice>
        <mc:Fallback>
          <p:sp>
            <p:nvSpPr>
              <p:cNvPr id="88" name="TextBox 157">
                <a:extLst>
                  <a:ext uri="{FF2B5EF4-FFF2-40B4-BE49-F238E27FC236}">
                    <a16:creationId xmlns:a16="http://schemas.microsoft.com/office/drawing/2014/main" id="{EA299FC8-785A-F372-1769-6CB8A955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8" y="1856348"/>
                <a:ext cx="5067159" cy="584775"/>
              </a:xfrm>
              <a:prstGeom prst="rect">
                <a:avLst/>
              </a:prstGeom>
              <a:blipFill>
                <a:blip r:embed="rId5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57">
            <a:extLst>
              <a:ext uri="{FF2B5EF4-FFF2-40B4-BE49-F238E27FC236}">
                <a16:creationId xmlns:a16="http://schemas.microsoft.com/office/drawing/2014/main" id="{69280268-80CC-ECA2-82BF-3CC79E6FDEF1}"/>
              </a:ext>
            </a:extLst>
          </p:cNvPr>
          <p:cNvSpPr txBox="1"/>
          <p:nvPr/>
        </p:nvSpPr>
        <p:spPr>
          <a:xfrm>
            <a:off x="517525" y="3521661"/>
            <a:ext cx="5067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j-lt"/>
              </a:rPr>
              <a:t>Se </a:t>
            </a:r>
            <a:r>
              <a:rPr lang="en-US" sz="1600" b="1" dirty="0" err="1">
                <a:latin typeface="+mj-lt"/>
              </a:rPr>
              <a:t>sugieren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los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valores</a:t>
            </a:r>
            <a:r>
              <a:rPr lang="en-US" sz="1600" b="1" dirty="0">
                <a:latin typeface="+mj-lt"/>
              </a:rPr>
              <a:t>:</a:t>
            </a:r>
          </a:p>
        </p:txBody>
      </p:sp>
      <p:sp>
        <p:nvSpPr>
          <p:cNvPr id="91" name="TextBox 157">
            <a:extLst>
              <a:ext uri="{FF2B5EF4-FFF2-40B4-BE49-F238E27FC236}">
                <a16:creationId xmlns:a16="http://schemas.microsoft.com/office/drawing/2014/main" id="{5647597B-478D-88E4-1C72-2D459432481B}"/>
              </a:ext>
            </a:extLst>
          </p:cNvPr>
          <p:cNvSpPr txBox="1"/>
          <p:nvPr/>
        </p:nvSpPr>
        <p:spPr>
          <a:xfrm>
            <a:off x="609812" y="4900613"/>
            <a:ext cx="5067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j-lt"/>
              </a:rPr>
              <a:t>Con </a:t>
            </a:r>
            <a:r>
              <a:rPr lang="en-US" sz="1600" b="1" dirty="0" err="1">
                <a:latin typeface="+mj-lt"/>
              </a:rPr>
              <a:t>los</a:t>
            </a:r>
            <a:r>
              <a:rPr lang="en-US" sz="1600" b="1" dirty="0">
                <a:latin typeface="+mj-lt"/>
              </a:rPr>
              <a:t> que se </a:t>
            </a:r>
            <a:r>
              <a:rPr lang="en-US" sz="1600" b="1" dirty="0" err="1">
                <a:latin typeface="+mj-lt"/>
              </a:rPr>
              <a:t>favorecen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fuertemente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aárboles</a:t>
            </a:r>
            <a:r>
              <a:rPr lang="en-US" sz="1600" b="1" dirty="0">
                <a:latin typeface="+mj-lt"/>
              </a:rPr>
              <a:t> de </a:t>
            </a:r>
            <a:r>
              <a:rPr lang="en-US" sz="1600" b="1" dirty="0" err="1">
                <a:latin typeface="+mj-lt"/>
              </a:rPr>
              <a:t>lonitud</a:t>
            </a:r>
            <a:r>
              <a:rPr lang="en-US" sz="1600" b="1" dirty="0">
                <a:latin typeface="+mj-lt"/>
              </a:rPr>
              <a:t> 1 y 2. </a:t>
            </a:r>
          </a:p>
        </p:txBody>
      </p:sp>
    </p:spTree>
    <p:extLst>
      <p:ext uri="{BB962C8B-B14F-4D97-AF65-F5344CB8AC3E}">
        <p14:creationId xmlns:p14="http://schemas.microsoft.com/office/powerpoint/2010/main" val="2831585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1D372A-A280-EDCB-14FB-05831A667A12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043113" y="304800"/>
                <a:ext cx="8105775" cy="1106488"/>
              </a:xfrm>
            </p:spPr>
            <p:txBody>
              <a:bodyPr>
                <a:norm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dirty="0"/>
                  <a:t>Distribución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1D372A-A280-EDCB-14FB-05831A667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3113" y="304800"/>
                <a:ext cx="8105775" cy="11064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47B7AB-4A65-1AB6-1139-4F2AF7003DB7}"/>
              </a:ext>
            </a:extLst>
          </p:cNvPr>
          <p:cNvSpPr>
            <a:spLocks/>
          </p:cNvSpPr>
          <p:nvPr/>
        </p:nvSpPr>
        <p:spPr bwMode="auto">
          <a:xfrm>
            <a:off x="8551863" y="1435100"/>
            <a:ext cx="1457325" cy="1428750"/>
          </a:xfrm>
          <a:custGeom>
            <a:avLst/>
            <a:gdLst>
              <a:gd name="T0" fmla="*/ 1457805 w 963929"/>
              <a:gd name="T1" fmla="*/ 714497 h 944880"/>
              <a:gd name="T2" fmla="*/ 728902 w 963929"/>
              <a:gd name="T3" fmla="*/ 1428993 h 944880"/>
              <a:gd name="T4" fmla="*/ 0 w 963929"/>
              <a:gd name="T5" fmla="*/ 714497 h 944880"/>
              <a:gd name="T6" fmla="*/ 728902 w 963929"/>
              <a:gd name="T7" fmla="*/ 0 h 944880"/>
              <a:gd name="T8" fmla="*/ 1457805 w 963929"/>
              <a:gd name="T9" fmla="*/ 714497 h 944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929" h="944880">
                <a:moveTo>
                  <a:pt x="963930" y="472440"/>
                </a:moveTo>
                <a:cubicBezTo>
                  <a:pt x="963930" y="733361"/>
                  <a:pt x="748147" y="944880"/>
                  <a:pt x="481965" y="944880"/>
                </a:cubicBezTo>
                <a:cubicBezTo>
                  <a:pt x="215783" y="944880"/>
                  <a:pt x="0" y="733361"/>
                  <a:pt x="0" y="472440"/>
                </a:cubicBezTo>
                <a:cubicBezTo>
                  <a:pt x="0" y="211519"/>
                  <a:pt x="215783" y="0"/>
                  <a:pt x="481965" y="0"/>
                </a:cubicBezTo>
                <a:cubicBezTo>
                  <a:pt x="748147" y="0"/>
                  <a:pt x="963930" y="211519"/>
                  <a:pt x="963930" y="472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9A4C1E-E338-CB1A-9355-67B3B64DEB0D}"/>
              </a:ext>
            </a:extLst>
          </p:cNvPr>
          <p:cNvSpPr>
            <a:spLocks/>
          </p:cNvSpPr>
          <p:nvPr/>
        </p:nvSpPr>
        <p:spPr bwMode="auto">
          <a:xfrm>
            <a:off x="6689725" y="3051175"/>
            <a:ext cx="1152525" cy="1130300"/>
          </a:xfrm>
          <a:custGeom>
            <a:avLst/>
            <a:gdLst>
              <a:gd name="T0" fmla="*/ 1152415 w 762000"/>
              <a:gd name="T1" fmla="*/ 564683 h 746760"/>
              <a:gd name="T2" fmla="*/ 576208 w 762000"/>
              <a:gd name="T3" fmla="*/ 1129366 h 746760"/>
              <a:gd name="T4" fmla="*/ 0 w 762000"/>
              <a:gd name="T5" fmla="*/ 564683 h 746760"/>
              <a:gd name="T6" fmla="*/ 576208 w 762000"/>
              <a:gd name="T7" fmla="*/ 0 h 746760"/>
              <a:gd name="T8" fmla="*/ 1152415 w 762000"/>
              <a:gd name="T9" fmla="*/ 564683 h 746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00" h="746760">
                <a:moveTo>
                  <a:pt x="762000" y="373380"/>
                </a:moveTo>
                <a:cubicBezTo>
                  <a:pt x="762000" y="579592"/>
                  <a:pt x="591421" y="746760"/>
                  <a:pt x="381000" y="746760"/>
                </a:cubicBezTo>
                <a:cubicBezTo>
                  <a:pt x="170580" y="746760"/>
                  <a:pt x="0" y="579592"/>
                  <a:pt x="0" y="373380"/>
                </a:cubicBezTo>
                <a:cubicBezTo>
                  <a:pt x="0" y="167168"/>
                  <a:pt x="170580" y="0"/>
                  <a:pt x="381000" y="0"/>
                </a:cubicBezTo>
                <a:cubicBezTo>
                  <a:pt x="591421" y="0"/>
                  <a:pt x="762000" y="167168"/>
                  <a:pt x="762000" y="373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885BF8-EA7E-4039-C416-E61A28A24A94}"/>
              </a:ext>
            </a:extLst>
          </p:cNvPr>
          <p:cNvSpPr/>
          <p:nvPr/>
        </p:nvSpPr>
        <p:spPr>
          <a:xfrm>
            <a:off x="10577513" y="2387600"/>
            <a:ext cx="749300" cy="735013"/>
          </a:xfrm>
          <a:custGeom>
            <a:avLst/>
            <a:gdLst>
              <a:gd name="connsiteX0" fmla="*/ 495300 w 495300"/>
              <a:gd name="connsiteY0" fmla="*/ 242887 h 485775"/>
              <a:gd name="connsiteX1" fmla="*/ 247650 w 495300"/>
              <a:gd name="connsiteY1" fmla="*/ 485775 h 485775"/>
              <a:gd name="connsiteX2" fmla="*/ 0 w 495300"/>
              <a:gd name="connsiteY2" fmla="*/ 242887 h 485775"/>
              <a:gd name="connsiteX3" fmla="*/ 247650 w 495300"/>
              <a:gd name="connsiteY3" fmla="*/ 0 h 485775"/>
              <a:gd name="connsiteX4" fmla="*/ 495300 w 495300"/>
              <a:gd name="connsiteY4" fmla="*/ 2428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85775">
                <a:moveTo>
                  <a:pt x="495300" y="242887"/>
                </a:moveTo>
                <a:cubicBezTo>
                  <a:pt x="495300" y="377031"/>
                  <a:pt x="384423" y="485775"/>
                  <a:pt x="247650" y="485775"/>
                </a:cubicBezTo>
                <a:cubicBezTo>
                  <a:pt x="110877" y="485775"/>
                  <a:pt x="0" y="377031"/>
                  <a:pt x="0" y="242887"/>
                </a:cubicBezTo>
                <a:cubicBezTo>
                  <a:pt x="0" y="108744"/>
                  <a:pt x="110877" y="0"/>
                  <a:pt x="247650" y="0"/>
                </a:cubicBezTo>
                <a:cubicBezTo>
                  <a:pt x="384423" y="0"/>
                  <a:pt x="495300" y="108744"/>
                  <a:pt x="495300" y="2428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25C191-FFEA-C221-3F3F-A18C05B38692}"/>
              </a:ext>
            </a:extLst>
          </p:cNvPr>
          <p:cNvSpPr>
            <a:spLocks/>
          </p:cNvSpPr>
          <p:nvPr/>
        </p:nvSpPr>
        <p:spPr bwMode="auto">
          <a:xfrm>
            <a:off x="8747125" y="3622675"/>
            <a:ext cx="430213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CB1F8-1E8A-A2FA-0279-D5535C17052A}"/>
              </a:ext>
            </a:extLst>
          </p:cNvPr>
          <p:cNvSpPr>
            <a:spLocks/>
          </p:cNvSpPr>
          <p:nvPr/>
        </p:nvSpPr>
        <p:spPr bwMode="auto">
          <a:xfrm>
            <a:off x="8066088" y="398145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89933-5BF6-DD48-0698-E68A17C80EAD}"/>
              </a:ext>
            </a:extLst>
          </p:cNvPr>
          <p:cNvSpPr/>
          <p:nvPr/>
        </p:nvSpPr>
        <p:spPr>
          <a:xfrm>
            <a:off x="10931525" y="4865688"/>
            <a:ext cx="428625" cy="420687"/>
          </a:xfrm>
          <a:custGeom>
            <a:avLst/>
            <a:gdLst>
              <a:gd name="connsiteX0" fmla="*/ 283845 w 283844"/>
              <a:gd name="connsiteY0" fmla="*/ 139065 h 278130"/>
              <a:gd name="connsiteX1" fmla="*/ 141923 w 283844"/>
              <a:gd name="connsiteY1" fmla="*/ 278130 h 278130"/>
              <a:gd name="connsiteX2" fmla="*/ 0 w 283844"/>
              <a:gd name="connsiteY2" fmla="*/ 139065 h 278130"/>
              <a:gd name="connsiteX3" fmla="*/ 141923 w 283844"/>
              <a:gd name="connsiteY3" fmla="*/ 0 h 278130"/>
              <a:gd name="connsiteX4" fmla="*/ 283845 w 283844"/>
              <a:gd name="connsiteY4" fmla="*/ 139065 h 2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30">
                <a:moveTo>
                  <a:pt x="283845" y="139065"/>
                </a:moveTo>
                <a:cubicBezTo>
                  <a:pt x="283845" y="215869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0CC4C-AD4F-5DD3-DF74-22C625430EDB}"/>
              </a:ext>
            </a:extLst>
          </p:cNvPr>
          <p:cNvSpPr>
            <a:spLocks/>
          </p:cNvSpPr>
          <p:nvPr/>
        </p:nvSpPr>
        <p:spPr bwMode="auto">
          <a:xfrm>
            <a:off x="7840663" y="4649788"/>
            <a:ext cx="388937" cy="379412"/>
          </a:xfrm>
          <a:custGeom>
            <a:avLst/>
            <a:gdLst>
              <a:gd name="T0" fmla="*/ 388940 w 257175"/>
              <a:gd name="T1" fmla="*/ 190148 h 251459"/>
              <a:gd name="T2" fmla="*/ 194471 w 257175"/>
              <a:gd name="T3" fmla="*/ 380297 h 251459"/>
              <a:gd name="T4" fmla="*/ 0 w 257175"/>
              <a:gd name="T5" fmla="*/ 190148 h 251459"/>
              <a:gd name="T6" fmla="*/ 194471 w 257175"/>
              <a:gd name="T7" fmla="*/ 0 h 251459"/>
              <a:gd name="T8" fmla="*/ 388940 w 257175"/>
              <a:gd name="T9" fmla="*/ 190148 h 251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8" y="251460"/>
                </a:cubicBezTo>
                <a:cubicBezTo>
                  <a:pt x="57571" y="251460"/>
                  <a:pt x="0" y="195169"/>
                  <a:pt x="0" y="125730"/>
                </a:cubicBezTo>
                <a:cubicBezTo>
                  <a:pt x="0" y="56291"/>
                  <a:pt x="57571" y="0"/>
                  <a:pt x="128588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0AF718-591E-1CC6-197C-F487206994DC}"/>
              </a:ext>
            </a:extLst>
          </p:cNvPr>
          <p:cNvSpPr/>
          <p:nvPr/>
        </p:nvSpPr>
        <p:spPr>
          <a:xfrm>
            <a:off x="10504488" y="5399088"/>
            <a:ext cx="388937" cy="381000"/>
          </a:xfrm>
          <a:custGeom>
            <a:avLst/>
            <a:gdLst>
              <a:gd name="connsiteX0" fmla="*/ 257175 w 257175"/>
              <a:gd name="connsiteY0" fmla="*/ 125730 h 251459"/>
              <a:gd name="connsiteX1" fmla="*/ 128587 w 257175"/>
              <a:gd name="connsiteY1" fmla="*/ 251460 h 251459"/>
              <a:gd name="connsiteX2" fmla="*/ 0 w 257175"/>
              <a:gd name="connsiteY2" fmla="*/ 125730 h 251459"/>
              <a:gd name="connsiteX3" fmla="*/ 128587 w 257175"/>
              <a:gd name="connsiteY3" fmla="*/ 0 h 251459"/>
              <a:gd name="connsiteX4" fmla="*/ 257175 w 257175"/>
              <a:gd name="connsiteY4" fmla="*/ 125730 h 25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7" y="251460"/>
                </a:cubicBezTo>
                <a:cubicBezTo>
                  <a:pt x="57570" y="251460"/>
                  <a:pt x="0" y="195169"/>
                  <a:pt x="0" y="125730"/>
                </a:cubicBezTo>
                <a:cubicBezTo>
                  <a:pt x="0" y="56291"/>
                  <a:pt x="57570" y="0"/>
                  <a:pt x="128587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C1F112-4EAD-9B85-429F-4975A79704E0}"/>
              </a:ext>
            </a:extLst>
          </p:cNvPr>
          <p:cNvSpPr/>
          <p:nvPr/>
        </p:nvSpPr>
        <p:spPr>
          <a:xfrm>
            <a:off x="9963150" y="5546725"/>
            <a:ext cx="569913" cy="558800"/>
          </a:xfrm>
          <a:custGeom>
            <a:avLst/>
            <a:gdLst>
              <a:gd name="connsiteX0" fmla="*/ 377190 w 377190"/>
              <a:gd name="connsiteY0" fmla="*/ 184785 h 369569"/>
              <a:gd name="connsiteX1" fmla="*/ 188595 w 377190"/>
              <a:gd name="connsiteY1" fmla="*/ 369570 h 369569"/>
              <a:gd name="connsiteX2" fmla="*/ 0 w 377190"/>
              <a:gd name="connsiteY2" fmla="*/ 184785 h 369569"/>
              <a:gd name="connsiteX3" fmla="*/ 188595 w 377190"/>
              <a:gd name="connsiteY3" fmla="*/ 0 h 369569"/>
              <a:gd name="connsiteX4" fmla="*/ 377190 w 377190"/>
              <a:gd name="connsiteY4" fmla="*/ 184785 h 3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" h="369569">
                <a:moveTo>
                  <a:pt x="377190" y="184785"/>
                </a:moveTo>
                <a:cubicBezTo>
                  <a:pt x="377190" y="286839"/>
                  <a:pt x="292753" y="369570"/>
                  <a:pt x="188595" y="369570"/>
                </a:cubicBezTo>
                <a:cubicBezTo>
                  <a:pt x="84437" y="369570"/>
                  <a:pt x="0" y="286839"/>
                  <a:pt x="0" y="184785"/>
                </a:cubicBezTo>
                <a:cubicBezTo>
                  <a:pt x="0" y="82731"/>
                  <a:pt x="84437" y="0"/>
                  <a:pt x="188595" y="0"/>
                </a:cubicBezTo>
                <a:cubicBezTo>
                  <a:pt x="292753" y="0"/>
                  <a:pt x="377190" y="82731"/>
                  <a:pt x="377190" y="1847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16F610-0D13-1340-824F-05AD581EBBCD}"/>
              </a:ext>
            </a:extLst>
          </p:cNvPr>
          <p:cNvSpPr>
            <a:spLocks/>
          </p:cNvSpPr>
          <p:nvPr/>
        </p:nvSpPr>
        <p:spPr bwMode="auto">
          <a:xfrm>
            <a:off x="7394575" y="4619625"/>
            <a:ext cx="322263" cy="315913"/>
          </a:xfrm>
          <a:custGeom>
            <a:avLst/>
            <a:gdLst>
              <a:gd name="T0" fmla="*/ 322677 w 213359"/>
              <a:gd name="T1" fmla="*/ 158457 h 209550"/>
              <a:gd name="T2" fmla="*/ 161338 w 213359"/>
              <a:gd name="T3" fmla="*/ 316914 h 209550"/>
              <a:gd name="T4" fmla="*/ 0 w 213359"/>
              <a:gd name="T5" fmla="*/ 158457 h 209550"/>
              <a:gd name="T6" fmla="*/ 161338 w 213359"/>
              <a:gd name="T7" fmla="*/ 0 h 209550"/>
              <a:gd name="T8" fmla="*/ 322677 w 213359"/>
              <a:gd name="T9" fmla="*/ 158457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8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BAB85C-1DEB-0712-1F95-5245BC731E9F}"/>
              </a:ext>
            </a:extLst>
          </p:cNvPr>
          <p:cNvSpPr/>
          <p:nvPr/>
        </p:nvSpPr>
        <p:spPr>
          <a:xfrm>
            <a:off x="10548938" y="5041900"/>
            <a:ext cx="323850" cy="317500"/>
          </a:xfrm>
          <a:custGeom>
            <a:avLst/>
            <a:gdLst>
              <a:gd name="connsiteX0" fmla="*/ 213360 w 213359"/>
              <a:gd name="connsiteY0" fmla="*/ 104775 h 209550"/>
              <a:gd name="connsiteX1" fmla="*/ 106680 w 213359"/>
              <a:gd name="connsiteY1" fmla="*/ 209550 h 209550"/>
              <a:gd name="connsiteX2" fmla="*/ 0 w 213359"/>
              <a:gd name="connsiteY2" fmla="*/ 104775 h 209550"/>
              <a:gd name="connsiteX3" fmla="*/ 106680 w 213359"/>
              <a:gd name="connsiteY3" fmla="*/ 0 h 209550"/>
              <a:gd name="connsiteX4" fmla="*/ 213360 w 213359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7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B1B7A-2562-D469-3CA5-EA22B9816404}"/>
              </a:ext>
            </a:extLst>
          </p:cNvPr>
          <p:cNvSpPr>
            <a:spLocks/>
          </p:cNvSpPr>
          <p:nvPr/>
        </p:nvSpPr>
        <p:spPr bwMode="auto">
          <a:xfrm>
            <a:off x="9906000" y="242570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28074-CF8F-70A6-0182-5AD159AA23E7}"/>
              </a:ext>
            </a:extLst>
          </p:cNvPr>
          <p:cNvSpPr/>
          <p:nvPr/>
        </p:nvSpPr>
        <p:spPr>
          <a:xfrm>
            <a:off x="10231438" y="2895600"/>
            <a:ext cx="428625" cy="420688"/>
          </a:xfrm>
          <a:custGeom>
            <a:avLst/>
            <a:gdLst>
              <a:gd name="connsiteX0" fmla="*/ 283845 w 283844"/>
              <a:gd name="connsiteY0" fmla="*/ 139065 h 278129"/>
              <a:gd name="connsiteX1" fmla="*/ 141923 w 283844"/>
              <a:gd name="connsiteY1" fmla="*/ 278130 h 278129"/>
              <a:gd name="connsiteX2" fmla="*/ 0 w 283844"/>
              <a:gd name="connsiteY2" fmla="*/ 139065 h 278129"/>
              <a:gd name="connsiteX3" fmla="*/ 141923 w 283844"/>
              <a:gd name="connsiteY3" fmla="*/ 0 h 278129"/>
              <a:gd name="connsiteX4" fmla="*/ 283845 w 283844"/>
              <a:gd name="connsiteY4" fmla="*/ 139065 h 2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9BB0C3-ACCA-63E6-CE4F-CF3C40364EEC}"/>
              </a:ext>
            </a:extLst>
          </p:cNvPr>
          <p:cNvSpPr>
            <a:spLocks/>
          </p:cNvSpPr>
          <p:nvPr/>
        </p:nvSpPr>
        <p:spPr bwMode="auto">
          <a:xfrm>
            <a:off x="7816850" y="2159000"/>
            <a:ext cx="625475" cy="612775"/>
          </a:xfrm>
          <a:custGeom>
            <a:avLst/>
            <a:gdLst>
              <a:gd name="T0" fmla="*/ 625185 w 413385"/>
              <a:gd name="T1" fmla="*/ 306831 h 405764"/>
              <a:gd name="T2" fmla="*/ 312593 w 413385"/>
              <a:gd name="T3" fmla="*/ 613661 h 405764"/>
              <a:gd name="T4" fmla="*/ 0 w 413385"/>
              <a:gd name="T5" fmla="*/ 306831 h 405764"/>
              <a:gd name="T6" fmla="*/ 312593 w 413385"/>
              <a:gd name="T7" fmla="*/ 0 h 405764"/>
              <a:gd name="T8" fmla="*/ 625185 w 413385"/>
              <a:gd name="T9" fmla="*/ 306831 h 405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385" h="405764">
                <a:moveTo>
                  <a:pt x="413385" y="202883"/>
                </a:moveTo>
                <a:cubicBezTo>
                  <a:pt x="413385" y="314931"/>
                  <a:pt x="320846" y="405765"/>
                  <a:pt x="206693" y="405765"/>
                </a:cubicBezTo>
                <a:cubicBezTo>
                  <a:pt x="92539" y="405765"/>
                  <a:pt x="0" y="314931"/>
                  <a:pt x="0" y="202883"/>
                </a:cubicBezTo>
                <a:cubicBezTo>
                  <a:pt x="0" y="90834"/>
                  <a:pt x="92539" y="0"/>
                  <a:pt x="206693" y="0"/>
                </a:cubicBezTo>
                <a:cubicBezTo>
                  <a:pt x="320846" y="0"/>
                  <a:pt x="413385" y="90834"/>
                  <a:pt x="413385" y="2028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004B7-7BE4-FCDB-AC36-9C1AE4074591}"/>
              </a:ext>
            </a:extLst>
          </p:cNvPr>
          <p:cNvSpPr/>
          <p:nvPr/>
        </p:nvSpPr>
        <p:spPr>
          <a:xfrm>
            <a:off x="10896600" y="3119438"/>
            <a:ext cx="625475" cy="614362"/>
          </a:xfrm>
          <a:custGeom>
            <a:avLst/>
            <a:gdLst>
              <a:gd name="connsiteX0" fmla="*/ 413385 w 413384"/>
              <a:gd name="connsiteY0" fmla="*/ 202882 h 405765"/>
              <a:gd name="connsiteX1" fmla="*/ 206692 w 413384"/>
              <a:gd name="connsiteY1" fmla="*/ 405765 h 405765"/>
              <a:gd name="connsiteX2" fmla="*/ 0 w 413384"/>
              <a:gd name="connsiteY2" fmla="*/ 202882 h 405765"/>
              <a:gd name="connsiteX3" fmla="*/ 206692 w 413384"/>
              <a:gd name="connsiteY3" fmla="*/ 0 h 405765"/>
              <a:gd name="connsiteX4" fmla="*/ 413385 w 413384"/>
              <a:gd name="connsiteY4" fmla="*/ 202882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4" h="405765">
                <a:moveTo>
                  <a:pt x="413385" y="202882"/>
                </a:moveTo>
                <a:cubicBezTo>
                  <a:pt x="413385" y="314931"/>
                  <a:pt x="320846" y="405765"/>
                  <a:pt x="206692" y="405765"/>
                </a:cubicBezTo>
                <a:cubicBezTo>
                  <a:pt x="92539" y="405765"/>
                  <a:pt x="0" y="314931"/>
                  <a:pt x="0" y="202882"/>
                </a:cubicBezTo>
                <a:cubicBezTo>
                  <a:pt x="0" y="90834"/>
                  <a:pt x="92539" y="0"/>
                  <a:pt x="206692" y="0"/>
                </a:cubicBezTo>
                <a:cubicBezTo>
                  <a:pt x="320846" y="0"/>
                  <a:pt x="413385" y="90834"/>
                  <a:pt x="413385" y="20288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331E7-7E6B-30A1-870E-C626ECC5316F}"/>
              </a:ext>
            </a:extLst>
          </p:cNvPr>
          <p:cNvSpPr/>
          <p:nvPr/>
        </p:nvSpPr>
        <p:spPr>
          <a:xfrm>
            <a:off x="10541000" y="3305175"/>
            <a:ext cx="319088" cy="314325"/>
          </a:xfrm>
          <a:custGeom>
            <a:avLst/>
            <a:gdLst>
              <a:gd name="connsiteX0" fmla="*/ 211455 w 211455"/>
              <a:gd name="connsiteY0" fmla="*/ 103822 h 207645"/>
              <a:gd name="connsiteX1" fmla="*/ 105727 w 211455"/>
              <a:gd name="connsiteY1" fmla="*/ 207645 h 207645"/>
              <a:gd name="connsiteX2" fmla="*/ 0 w 211455"/>
              <a:gd name="connsiteY2" fmla="*/ 103822 h 207645"/>
              <a:gd name="connsiteX3" fmla="*/ 105727 w 211455"/>
              <a:gd name="connsiteY3" fmla="*/ 0 h 207645"/>
              <a:gd name="connsiteX4" fmla="*/ 211455 w 211455"/>
              <a:gd name="connsiteY4" fmla="*/ 103822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8010B4-2278-688E-417F-961A7F915A1D}"/>
              </a:ext>
            </a:extLst>
          </p:cNvPr>
          <p:cNvSpPr>
            <a:spLocks/>
          </p:cNvSpPr>
          <p:nvPr/>
        </p:nvSpPr>
        <p:spPr bwMode="auto">
          <a:xfrm>
            <a:off x="7937500" y="1665288"/>
            <a:ext cx="388938" cy="384175"/>
          </a:xfrm>
          <a:custGeom>
            <a:avLst/>
            <a:gdLst>
              <a:gd name="T0" fmla="*/ 388940 w 257175"/>
              <a:gd name="T1" fmla="*/ 191588 h 253365"/>
              <a:gd name="T2" fmla="*/ 194469 w 257175"/>
              <a:gd name="T3" fmla="*/ 383178 h 253365"/>
              <a:gd name="T4" fmla="*/ 0 w 257175"/>
              <a:gd name="T5" fmla="*/ 191588 h 253365"/>
              <a:gd name="T6" fmla="*/ 194469 w 257175"/>
              <a:gd name="T7" fmla="*/ 0 h 253365"/>
              <a:gd name="T8" fmla="*/ 388940 w 257175"/>
              <a:gd name="T9" fmla="*/ 191588 h 253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3365">
                <a:moveTo>
                  <a:pt x="257175" y="126682"/>
                </a:moveTo>
                <a:cubicBezTo>
                  <a:pt x="257175" y="196647"/>
                  <a:pt x="199604" y="253365"/>
                  <a:pt x="128587" y="253365"/>
                </a:cubicBezTo>
                <a:cubicBezTo>
                  <a:pt x="57571" y="253365"/>
                  <a:pt x="0" y="196647"/>
                  <a:pt x="0" y="126682"/>
                </a:cubicBezTo>
                <a:cubicBezTo>
                  <a:pt x="0" y="56718"/>
                  <a:pt x="57571" y="0"/>
                  <a:pt x="128587" y="0"/>
                </a:cubicBezTo>
                <a:cubicBezTo>
                  <a:pt x="199604" y="0"/>
                  <a:pt x="257175" y="56718"/>
                  <a:pt x="257175" y="126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AF36B4-E487-1013-EE71-093F9587C5DD}"/>
              </a:ext>
            </a:extLst>
          </p:cNvPr>
          <p:cNvSpPr>
            <a:spLocks/>
          </p:cNvSpPr>
          <p:nvPr/>
        </p:nvSpPr>
        <p:spPr bwMode="auto">
          <a:xfrm>
            <a:off x="8356600" y="1520825"/>
            <a:ext cx="320675" cy="314325"/>
          </a:xfrm>
          <a:custGeom>
            <a:avLst/>
            <a:gdLst>
              <a:gd name="T0" fmla="*/ 319795 w 211455"/>
              <a:gd name="T1" fmla="*/ 157016 h 207645"/>
              <a:gd name="T2" fmla="*/ 159897 w 211455"/>
              <a:gd name="T3" fmla="*/ 314033 h 207645"/>
              <a:gd name="T4" fmla="*/ 0 w 211455"/>
              <a:gd name="T5" fmla="*/ 157016 h 207645"/>
              <a:gd name="T6" fmla="*/ 159897 w 211455"/>
              <a:gd name="T7" fmla="*/ 0 h 207645"/>
              <a:gd name="T8" fmla="*/ 319795 w 211455"/>
              <a:gd name="T9" fmla="*/ 157016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54E371-F209-C27B-2341-81860482EFE4}"/>
              </a:ext>
            </a:extLst>
          </p:cNvPr>
          <p:cNvSpPr/>
          <p:nvPr/>
        </p:nvSpPr>
        <p:spPr>
          <a:xfrm>
            <a:off x="11190288" y="4586288"/>
            <a:ext cx="320675" cy="314325"/>
          </a:xfrm>
          <a:custGeom>
            <a:avLst/>
            <a:gdLst>
              <a:gd name="connsiteX0" fmla="*/ 211455 w 211455"/>
              <a:gd name="connsiteY0" fmla="*/ 103823 h 207645"/>
              <a:gd name="connsiteX1" fmla="*/ 105728 w 211455"/>
              <a:gd name="connsiteY1" fmla="*/ 207645 h 207645"/>
              <a:gd name="connsiteX2" fmla="*/ 0 w 211455"/>
              <a:gd name="connsiteY2" fmla="*/ 103823 h 207645"/>
              <a:gd name="connsiteX3" fmla="*/ 105728 w 211455"/>
              <a:gd name="connsiteY3" fmla="*/ 0 h 207645"/>
              <a:gd name="connsiteX4" fmla="*/ 211455 w 211455"/>
              <a:gd name="connsiteY4" fmla="*/ 103823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3"/>
                </a:moveTo>
                <a:cubicBezTo>
                  <a:pt x="211455" y="161162"/>
                  <a:pt x="164119" y="207645"/>
                  <a:pt x="105728" y="207645"/>
                </a:cubicBezTo>
                <a:cubicBezTo>
                  <a:pt x="47336" y="207645"/>
                  <a:pt x="0" y="161162"/>
                  <a:pt x="0" y="103823"/>
                </a:cubicBezTo>
                <a:cubicBezTo>
                  <a:pt x="0" y="46483"/>
                  <a:pt x="47336" y="0"/>
                  <a:pt x="105728" y="0"/>
                </a:cubicBezTo>
                <a:cubicBezTo>
                  <a:pt x="164119" y="0"/>
                  <a:pt x="211455" y="46483"/>
                  <a:pt x="211455" y="1038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B2A9E9-84FC-21DD-AC9B-D93B0E6C1A72}"/>
              </a:ext>
            </a:extLst>
          </p:cNvPr>
          <p:cNvSpPr>
            <a:spLocks/>
          </p:cNvSpPr>
          <p:nvPr/>
        </p:nvSpPr>
        <p:spPr bwMode="auto">
          <a:xfrm>
            <a:off x="9610725" y="2768600"/>
            <a:ext cx="238125" cy="234950"/>
          </a:xfrm>
          <a:custGeom>
            <a:avLst/>
            <a:gdLst>
              <a:gd name="T0" fmla="*/ 239126 w 158115"/>
              <a:gd name="T1" fmla="*/ 118123 h 156210"/>
              <a:gd name="T2" fmla="*/ 119564 w 158115"/>
              <a:gd name="T3" fmla="*/ 236245 h 156210"/>
              <a:gd name="T4" fmla="*/ 0 w 158115"/>
              <a:gd name="T5" fmla="*/ 118123 h 156210"/>
              <a:gd name="T6" fmla="*/ 119564 w 158115"/>
              <a:gd name="T7" fmla="*/ 0 h 156210"/>
              <a:gd name="T8" fmla="*/ 239126 w 158115"/>
              <a:gd name="T9" fmla="*/ 118123 h 156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0FCEEE-5F3C-1C01-EAC8-4F36DEFD9C86}"/>
              </a:ext>
            </a:extLst>
          </p:cNvPr>
          <p:cNvSpPr/>
          <p:nvPr/>
        </p:nvSpPr>
        <p:spPr>
          <a:xfrm>
            <a:off x="10772775" y="2136775"/>
            <a:ext cx="239713" cy="236538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8B863-F782-A0AC-BD54-6FEAA548F202}"/>
              </a:ext>
            </a:extLst>
          </p:cNvPr>
          <p:cNvSpPr/>
          <p:nvPr/>
        </p:nvSpPr>
        <p:spPr>
          <a:xfrm>
            <a:off x="11449050" y="3590925"/>
            <a:ext cx="239713" cy="234950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4034D8-110E-2386-FB14-5D2DB72CBB2D}"/>
              </a:ext>
            </a:extLst>
          </p:cNvPr>
          <p:cNvSpPr/>
          <p:nvPr/>
        </p:nvSpPr>
        <p:spPr>
          <a:xfrm>
            <a:off x="11285538" y="2905125"/>
            <a:ext cx="239712" cy="236538"/>
          </a:xfrm>
          <a:custGeom>
            <a:avLst/>
            <a:gdLst>
              <a:gd name="connsiteX0" fmla="*/ 158115 w 158115"/>
              <a:gd name="connsiteY0" fmla="*/ 78105 h 156210"/>
              <a:gd name="connsiteX1" fmla="*/ 79058 w 158115"/>
              <a:gd name="connsiteY1" fmla="*/ 156210 h 156210"/>
              <a:gd name="connsiteX2" fmla="*/ 0 w 158115"/>
              <a:gd name="connsiteY2" fmla="*/ 78105 h 156210"/>
              <a:gd name="connsiteX3" fmla="*/ 79058 w 158115"/>
              <a:gd name="connsiteY3" fmla="*/ 0 h 156210"/>
              <a:gd name="connsiteX4" fmla="*/ 158115 w 158115"/>
              <a:gd name="connsiteY4" fmla="*/ 78105 h 1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6" y="156210"/>
                  <a:pt x="0" y="121241"/>
                  <a:pt x="0" y="78105"/>
                </a:cubicBezTo>
                <a:cubicBezTo>
                  <a:pt x="0" y="34969"/>
                  <a:pt x="35396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B3D8AE-C640-07C9-A4B1-58DA1F10534A}"/>
              </a:ext>
            </a:extLst>
          </p:cNvPr>
          <p:cNvSpPr>
            <a:spLocks/>
          </p:cNvSpPr>
          <p:nvPr/>
        </p:nvSpPr>
        <p:spPr bwMode="auto">
          <a:xfrm>
            <a:off x="9032875" y="4090988"/>
            <a:ext cx="192088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49BD8-0DB8-A6E9-2E15-56571BC20320}"/>
              </a:ext>
            </a:extLst>
          </p:cNvPr>
          <p:cNvSpPr/>
          <p:nvPr/>
        </p:nvSpPr>
        <p:spPr>
          <a:xfrm>
            <a:off x="10555288" y="4141788"/>
            <a:ext cx="193675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8 w 127634"/>
              <a:gd name="connsiteY1" fmla="*/ 125730 h 125729"/>
              <a:gd name="connsiteX2" fmla="*/ 0 w 127634"/>
              <a:gd name="connsiteY2" fmla="*/ 62865 h 125729"/>
              <a:gd name="connsiteX3" fmla="*/ 63818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AD79A3-7AC0-809B-0525-FB1A18AB2323}"/>
              </a:ext>
            </a:extLst>
          </p:cNvPr>
          <p:cNvSpPr>
            <a:spLocks/>
          </p:cNvSpPr>
          <p:nvPr/>
        </p:nvSpPr>
        <p:spPr bwMode="auto">
          <a:xfrm>
            <a:off x="8288338" y="1957388"/>
            <a:ext cx="244475" cy="241300"/>
          </a:xfrm>
          <a:custGeom>
            <a:avLst/>
            <a:gdLst>
              <a:gd name="T0" fmla="*/ 244888 w 161925"/>
              <a:gd name="T1" fmla="*/ 121003 h 160019"/>
              <a:gd name="T2" fmla="*/ 122445 w 161925"/>
              <a:gd name="T3" fmla="*/ 242007 h 160019"/>
              <a:gd name="T4" fmla="*/ 0 w 161925"/>
              <a:gd name="T5" fmla="*/ 121003 h 160019"/>
              <a:gd name="T6" fmla="*/ 122445 w 161925"/>
              <a:gd name="T7" fmla="*/ 0 h 160019"/>
              <a:gd name="T8" fmla="*/ 244888 w 161925"/>
              <a:gd name="T9" fmla="*/ 121003 h 160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925" h="160019">
                <a:moveTo>
                  <a:pt x="161925" y="80010"/>
                </a:moveTo>
                <a:cubicBezTo>
                  <a:pt x="161925" y="124198"/>
                  <a:pt x="125677" y="160020"/>
                  <a:pt x="80963" y="160020"/>
                </a:cubicBezTo>
                <a:cubicBezTo>
                  <a:pt x="36248" y="160020"/>
                  <a:pt x="0" y="124198"/>
                  <a:pt x="0" y="80010"/>
                </a:cubicBezTo>
                <a:cubicBezTo>
                  <a:pt x="0" y="35822"/>
                  <a:pt x="36248" y="0"/>
                  <a:pt x="80963" y="0"/>
                </a:cubicBezTo>
                <a:cubicBezTo>
                  <a:pt x="125677" y="0"/>
                  <a:pt x="161925" y="35822"/>
                  <a:pt x="161925" y="80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FF1132-C263-18D7-595D-50F7D526A01A}"/>
              </a:ext>
            </a:extLst>
          </p:cNvPr>
          <p:cNvSpPr>
            <a:spLocks/>
          </p:cNvSpPr>
          <p:nvPr/>
        </p:nvSpPr>
        <p:spPr bwMode="auto">
          <a:xfrm>
            <a:off x="8475663" y="2566988"/>
            <a:ext cx="192087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6640A-46A5-C70E-4242-F59695FFE234}"/>
              </a:ext>
            </a:extLst>
          </p:cNvPr>
          <p:cNvSpPr>
            <a:spLocks/>
          </p:cNvSpPr>
          <p:nvPr/>
        </p:nvSpPr>
        <p:spPr bwMode="auto">
          <a:xfrm rot="-4142093">
            <a:off x="7754144" y="1983581"/>
            <a:ext cx="211138" cy="212725"/>
          </a:xfrm>
          <a:custGeom>
            <a:avLst/>
            <a:gdLst>
              <a:gd name="T0" fmla="*/ 210316 w 139065"/>
              <a:gd name="T1" fmla="*/ 106599 h 140970"/>
              <a:gd name="T2" fmla="*/ 105159 w 139065"/>
              <a:gd name="T3" fmla="*/ 213197 h 140970"/>
              <a:gd name="T4" fmla="*/ 0 w 139065"/>
              <a:gd name="T5" fmla="*/ 106599 h 140970"/>
              <a:gd name="T6" fmla="*/ 105159 w 139065"/>
              <a:gd name="T7" fmla="*/ 0 h 140970"/>
              <a:gd name="T8" fmla="*/ 210316 w 139065"/>
              <a:gd name="T9" fmla="*/ 106599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140970">
                <a:moveTo>
                  <a:pt x="139065" y="70485"/>
                </a:moveTo>
                <a:cubicBezTo>
                  <a:pt x="139065" y="109413"/>
                  <a:pt x="107934" y="140970"/>
                  <a:pt x="69533" y="140970"/>
                </a:cubicBezTo>
                <a:cubicBezTo>
                  <a:pt x="31131" y="140970"/>
                  <a:pt x="0" y="109413"/>
                  <a:pt x="0" y="70485"/>
                </a:cubicBezTo>
                <a:cubicBezTo>
                  <a:pt x="0" y="31557"/>
                  <a:pt x="31131" y="0"/>
                  <a:pt x="69533" y="0"/>
                </a:cubicBezTo>
                <a:cubicBezTo>
                  <a:pt x="107934" y="0"/>
                  <a:pt x="139065" y="31557"/>
                  <a:pt x="139065" y="70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CD4D4A-3E55-D208-4399-73644766162E}"/>
              </a:ext>
            </a:extLst>
          </p:cNvPr>
          <p:cNvSpPr>
            <a:spLocks/>
          </p:cNvSpPr>
          <p:nvPr/>
        </p:nvSpPr>
        <p:spPr bwMode="auto">
          <a:xfrm rot="-4142093">
            <a:off x="7438232" y="2002631"/>
            <a:ext cx="309562" cy="314325"/>
          </a:xfrm>
          <a:custGeom>
            <a:avLst/>
            <a:gdLst>
              <a:gd name="T0" fmla="*/ 308271 w 203835"/>
              <a:gd name="T1" fmla="*/ 157017 h 207645"/>
              <a:gd name="T2" fmla="*/ 154136 w 203835"/>
              <a:gd name="T3" fmla="*/ 314033 h 207645"/>
              <a:gd name="T4" fmla="*/ 0 w 203835"/>
              <a:gd name="T5" fmla="*/ 157017 h 207645"/>
              <a:gd name="T6" fmla="*/ 154136 w 203835"/>
              <a:gd name="T7" fmla="*/ 0 h 207645"/>
              <a:gd name="T8" fmla="*/ 308271 w 203835"/>
              <a:gd name="T9" fmla="*/ 157017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35" h="207645">
                <a:moveTo>
                  <a:pt x="203835" y="103823"/>
                </a:moveTo>
                <a:cubicBezTo>
                  <a:pt x="203835" y="161162"/>
                  <a:pt x="158205" y="207645"/>
                  <a:pt x="101918" y="207645"/>
                </a:cubicBezTo>
                <a:cubicBezTo>
                  <a:pt x="45630" y="207645"/>
                  <a:pt x="0" y="161162"/>
                  <a:pt x="0" y="103823"/>
                </a:cubicBezTo>
                <a:cubicBezTo>
                  <a:pt x="0" y="46483"/>
                  <a:pt x="45630" y="0"/>
                  <a:pt x="101918" y="0"/>
                </a:cubicBezTo>
                <a:cubicBezTo>
                  <a:pt x="158205" y="0"/>
                  <a:pt x="203835" y="46483"/>
                  <a:pt x="203835" y="103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CEE964-FC2C-6094-2B5C-8F392FEA69F4}"/>
              </a:ext>
            </a:extLst>
          </p:cNvPr>
          <p:cNvSpPr/>
          <p:nvPr/>
        </p:nvSpPr>
        <p:spPr>
          <a:xfrm>
            <a:off x="10823575" y="3690938"/>
            <a:ext cx="192088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7 w 127634"/>
              <a:gd name="connsiteY1" fmla="*/ 125730 h 125729"/>
              <a:gd name="connsiteX2" fmla="*/ 0 w 127634"/>
              <a:gd name="connsiteY2" fmla="*/ 62865 h 125729"/>
              <a:gd name="connsiteX3" fmla="*/ 63817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2C1D2E-C75E-9516-759B-0F94F34033DA}"/>
              </a:ext>
            </a:extLst>
          </p:cNvPr>
          <p:cNvSpPr/>
          <p:nvPr/>
        </p:nvSpPr>
        <p:spPr>
          <a:xfrm>
            <a:off x="9447213" y="5508625"/>
            <a:ext cx="469900" cy="461963"/>
          </a:xfrm>
          <a:custGeom>
            <a:avLst/>
            <a:gdLst>
              <a:gd name="connsiteX0" fmla="*/ 310515 w 310515"/>
              <a:gd name="connsiteY0" fmla="*/ 152400 h 304800"/>
              <a:gd name="connsiteX1" fmla="*/ 155257 w 310515"/>
              <a:gd name="connsiteY1" fmla="*/ 304800 h 304800"/>
              <a:gd name="connsiteX2" fmla="*/ 0 w 310515"/>
              <a:gd name="connsiteY2" fmla="*/ 152400 h 304800"/>
              <a:gd name="connsiteX3" fmla="*/ 155257 w 310515"/>
              <a:gd name="connsiteY3" fmla="*/ 0 h 304800"/>
              <a:gd name="connsiteX4" fmla="*/ 310515 w 310515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515" h="304800">
                <a:moveTo>
                  <a:pt x="310515" y="152400"/>
                </a:moveTo>
                <a:cubicBezTo>
                  <a:pt x="310515" y="236568"/>
                  <a:pt x="241004" y="304800"/>
                  <a:pt x="155257" y="304800"/>
                </a:cubicBezTo>
                <a:cubicBezTo>
                  <a:pt x="69511" y="304800"/>
                  <a:pt x="0" y="236568"/>
                  <a:pt x="0" y="152400"/>
                </a:cubicBezTo>
                <a:cubicBezTo>
                  <a:pt x="0" y="68232"/>
                  <a:pt x="69511" y="0"/>
                  <a:pt x="155257" y="0"/>
                </a:cubicBezTo>
                <a:cubicBezTo>
                  <a:pt x="241004" y="0"/>
                  <a:pt x="310515" y="68232"/>
                  <a:pt x="310515" y="152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7BCF9-1804-316E-5F3E-4548D6A377FC}"/>
              </a:ext>
            </a:extLst>
          </p:cNvPr>
          <p:cNvSpPr/>
          <p:nvPr/>
        </p:nvSpPr>
        <p:spPr>
          <a:xfrm>
            <a:off x="9447213" y="6013450"/>
            <a:ext cx="307975" cy="303213"/>
          </a:xfrm>
          <a:custGeom>
            <a:avLst/>
            <a:gdLst>
              <a:gd name="connsiteX0" fmla="*/ 203835 w 203834"/>
              <a:gd name="connsiteY0" fmla="*/ 100012 h 200025"/>
              <a:gd name="connsiteX1" fmla="*/ 101918 w 203834"/>
              <a:gd name="connsiteY1" fmla="*/ 200025 h 200025"/>
              <a:gd name="connsiteX2" fmla="*/ 0 w 203834"/>
              <a:gd name="connsiteY2" fmla="*/ 100012 h 200025"/>
              <a:gd name="connsiteX3" fmla="*/ 101918 w 203834"/>
              <a:gd name="connsiteY3" fmla="*/ 0 h 200025"/>
              <a:gd name="connsiteX4" fmla="*/ 203835 w 203834"/>
              <a:gd name="connsiteY4" fmla="*/ 100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4" h="200025">
                <a:moveTo>
                  <a:pt x="203835" y="100012"/>
                </a:moveTo>
                <a:cubicBezTo>
                  <a:pt x="203835" y="155248"/>
                  <a:pt x="158205" y="200025"/>
                  <a:pt x="101918" y="200025"/>
                </a:cubicBezTo>
                <a:cubicBezTo>
                  <a:pt x="45630" y="200025"/>
                  <a:pt x="0" y="155248"/>
                  <a:pt x="0" y="100012"/>
                </a:cubicBezTo>
                <a:cubicBezTo>
                  <a:pt x="0" y="44777"/>
                  <a:pt x="45630" y="0"/>
                  <a:pt x="101918" y="0"/>
                </a:cubicBezTo>
                <a:cubicBezTo>
                  <a:pt x="158205" y="0"/>
                  <a:pt x="203835" y="44777"/>
                  <a:pt x="203835" y="10001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A322-ABE1-3119-1121-2C80516239AF}"/>
              </a:ext>
            </a:extLst>
          </p:cNvPr>
          <p:cNvSpPr>
            <a:spLocks/>
          </p:cNvSpPr>
          <p:nvPr/>
        </p:nvSpPr>
        <p:spPr bwMode="auto">
          <a:xfrm>
            <a:off x="7683500" y="5711825"/>
            <a:ext cx="193675" cy="190500"/>
          </a:xfrm>
          <a:custGeom>
            <a:avLst/>
            <a:gdLst>
              <a:gd name="T0" fmla="*/ 193030 w 127635"/>
              <a:gd name="T1" fmla="*/ 95074 h 125730"/>
              <a:gd name="T2" fmla="*/ 96516 w 127635"/>
              <a:gd name="T3" fmla="*/ 190148 h 125730"/>
              <a:gd name="T4" fmla="*/ 0 w 127635"/>
              <a:gd name="T5" fmla="*/ 95074 h 125730"/>
              <a:gd name="T6" fmla="*/ 96516 w 127635"/>
              <a:gd name="T7" fmla="*/ 0 h 125730"/>
              <a:gd name="T8" fmla="*/ 193030 w 127635"/>
              <a:gd name="T9" fmla="*/ 95074 h 125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5" h="125730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73C167-E7D5-ADAC-58B6-DFEA58005298}"/>
              </a:ext>
            </a:extLst>
          </p:cNvPr>
          <p:cNvSpPr/>
          <p:nvPr/>
        </p:nvSpPr>
        <p:spPr>
          <a:xfrm>
            <a:off x="10896600" y="5318125"/>
            <a:ext cx="193675" cy="188913"/>
          </a:xfrm>
          <a:custGeom>
            <a:avLst/>
            <a:gdLst>
              <a:gd name="connsiteX0" fmla="*/ 127635 w 127634"/>
              <a:gd name="connsiteY0" fmla="*/ 62865 h 125730"/>
              <a:gd name="connsiteX1" fmla="*/ 63817 w 127634"/>
              <a:gd name="connsiteY1" fmla="*/ 125730 h 125730"/>
              <a:gd name="connsiteX2" fmla="*/ 0 w 127634"/>
              <a:gd name="connsiteY2" fmla="*/ 62865 h 125730"/>
              <a:gd name="connsiteX3" fmla="*/ 63817 w 127634"/>
              <a:gd name="connsiteY3" fmla="*/ 0 h 125730"/>
              <a:gd name="connsiteX4" fmla="*/ 127635 w 127634"/>
              <a:gd name="connsiteY4" fmla="*/ 62865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30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C48CE-1737-54C5-7048-884E1B518DC6}"/>
              </a:ext>
            </a:extLst>
          </p:cNvPr>
          <p:cNvSpPr>
            <a:spLocks/>
          </p:cNvSpPr>
          <p:nvPr/>
        </p:nvSpPr>
        <p:spPr bwMode="auto">
          <a:xfrm>
            <a:off x="7600950" y="4189413"/>
            <a:ext cx="442913" cy="434975"/>
          </a:xfrm>
          <a:custGeom>
            <a:avLst/>
            <a:gdLst>
              <a:gd name="T0" fmla="*/ 443680 w 293370"/>
              <a:gd name="T1" fmla="*/ 217519 h 287654"/>
              <a:gd name="T2" fmla="*/ 221840 w 293370"/>
              <a:gd name="T3" fmla="*/ 435037 h 287654"/>
              <a:gd name="T4" fmla="*/ 0 w 293370"/>
              <a:gd name="T5" fmla="*/ 217519 h 287654"/>
              <a:gd name="T6" fmla="*/ 221840 w 293370"/>
              <a:gd name="T7" fmla="*/ 0 h 287654"/>
              <a:gd name="T8" fmla="*/ 443680 w 293370"/>
              <a:gd name="T9" fmla="*/ 217519 h 287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370" h="287654">
                <a:moveTo>
                  <a:pt x="293370" y="143828"/>
                </a:moveTo>
                <a:cubicBezTo>
                  <a:pt x="293370" y="223261"/>
                  <a:pt x="227697" y="287655"/>
                  <a:pt x="146685" y="287655"/>
                </a:cubicBezTo>
                <a:cubicBezTo>
                  <a:pt x="65673" y="287655"/>
                  <a:pt x="0" y="223261"/>
                  <a:pt x="0" y="143828"/>
                </a:cubicBezTo>
                <a:cubicBezTo>
                  <a:pt x="0" y="64394"/>
                  <a:pt x="65673" y="0"/>
                  <a:pt x="146685" y="0"/>
                </a:cubicBezTo>
                <a:cubicBezTo>
                  <a:pt x="227697" y="0"/>
                  <a:pt x="293370" y="64394"/>
                  <a:pt x="293370" y="143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401948-27E9-B129-B234-14B613EBC592}"/>
              </a:ext>
            </a:extLst>
          </p:cNvPr>
          <p:cNvSpPr>
            <a:spLocks/>
          </p:cNvSpPr>
          <p:nvPr/>
        </p:nvSpPr>
        <p:spPr bwMode="auto">
          <a:xfrm>
            <a:off x="6743700" y="4206875"/>
            <a:ext cx="584200" cy="573088"/>
          </a:xfrm>
          <a:custGeom>
            <a:avLst/>
            <a:gdLst>
              <a:gd name="T0" fmla="*/ 584851 w 386714"/>
              <a:gd name="T1" fmla="*/ 286664 h 379095"/>
              <a:gd name="T2" fmla="*/ 292426 w 386714"/>
              <a:gd name="T3" fmla="*/ 573326 h 379095"/>
              <a:gd name="T4" fmla="*/ 0 w 386714"/>
              <a:gd name="T5" fmla="*/ 286664 h 379095"/>
              <a:gd name="T6" fmla="*/ 292426 w 386714"/>
              <a:gd name="T7" fmla="*/ 0 h 379095"/>
              <a:gd name="T8" fmla="*/ 584851 w 386714"/>
              <a:gd name="T9" fmla="*/ 286664 h 379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714" h="379095">
                <a:moveTo>
                  <a:pt x="386715" y="189548"/>
                </a:moveTo>
                <a:cubicBezTo>
                  <a:pt x="386715" y="294232"/>
                  <a:pt x="300146" y="379095"/>
                  <a:pt x="193358" y="379095"/>
                </a:cubicBezTo>
                <a:cubicBezTo>
                  <a:pt x="86569" y="379095"/>
                  <a:pt x="0" y="294232"/>
                  <a:pt x="0" y="189548"/>
                </a:cubicBezTo>
                <a:cubicBezTo>
                  <a:pt x="0" y="84863"/>
                  <a:pt x="86569" y="0"/>
                  <a:pt x="193358" y="0"/>
                </a:cubicBezTo>
                <a:cubicBezTo>
                  <a:pt x="300146" y="0"/>
                  <a:pt x="386715" y="84863"/>
                  <a:pt x="386715" y="1895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355E-7351-41BF-91A5-9FA6A84E4FF6}"/>
              </a:ext>
            </a:extLst>
          </p:cNvPr>
          <p:cNvSpPr/>
          <p:nvPr/>
        </p:nvSpPr>
        <p:spPr>
          <a:xfrm>
            <a:off x="9447213" y="4122738"/>
            <a:ext cx="271462" cy="263525"/>
          </a:xfrm>
          <a:custGeom>
            <a:avLst/>
            <a:gdLst>
              <a:gd name="connsiteX0" fmla="*/ 179070 w 179070"/>
              <a:gd name="connsiteY0" fmla="*/ 87630 h 175259"/>
              <a:gd name="connsiteX1" fmla="*/ 89535 w 179070"/>
              <a:gd name="connsiteY1" fmla="*/ 175260 h 175259"/>
              <a:gd name="connsiteX2" fmla="*/ 0 w 179070"/>
              <a:gd name="connsiteY2" fmla="*/ 87630 h 175259"/>
              <a:gd name="connsiteX3" fmla="*/ 89535 w 179070"/>
              <a:gd name="connsiteY3" fmla="*/ 0 h 175259"/>
              <a:gd name="connsiteX4" fmla="*/ 179070 w 179070"/>
              <a:gd name="connsiteY4" fmla="*/ 87630 h 17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31948F-08F0-86AA-A9C2-27F918200F88}"/>
              </a:ext>
            </a:extLst>
          </p:cNvPr>
          <p:cNvSpPr>
            <a:spLocks/>
          </p:cNvSpPr>
          <p:nvPr/>
        </p:nvSpPr>
        <p:spPr bwMode="auto">
          <a:xfrm>
            <a:off x="8913813" y="4827588"/>
            <a:ext cx="271462" cy="265112"/>
          </a:xfrm>
          <a:custGeom>
            <a:avLst/>
            <a:gdLst>
              <a:gd name="T0" fmla="*/ 270818 w 179070"/>
              <a:gd name="T1" fmla="*/ 132528 h 175259"/>
              <a:gd name="T2" fmla="*/ 135409 w 179070"/>
              <a:gd name="T3" fmla="*/ 265056 h 175259"/>
              <a:gd name="T4" fmla="*/ 0 w 179070"/>
              <a:gd name="T5" fmla="*/ 132528 h 175259"/>
              <a:gd name="T6" fmla="*/ 135409 w 179070"/>
              <a:gd name="T7" fmla="*/ 0 h 175259"/>
              <a:gd name="T8" fmla="*/ 270818 w 179070"/>
              <a:gd name="T9" fmla="*/ 132528 h 175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B89674-C4D0-42B8-81FB-F54C72F57F50}"/>
              </a:ext>
            </a:extLst>
          </p:cNvPr>
          <p:cNvSpPr>
            <a:spLocks/>
          </p:cNvSpPr>
          <p:nvPr/>
        </p:nvSpPr>
        <p:spPr bwMode="auto">
          <a:xfrm>
            <a:off x="6954838" y="4875213"/>
            <a:ext cx="331787" cy="322262"/>
          </a:xfrm>
          <a:custGeom>
            <a:avLst/>
            <a:gdLst>
              <a:gd name="T0" fmla="*/ 331319 w 219075"/>
              <a:gd name="T1" fmla="*/ 161338 h 213359"/>
              <a:gd name="T2" fmla="*/ 165660 w 219075"/>
              <a:gd name="T3" fmla="*/ 322676 h 213359"/>
              <a:gd name="T4" fmla="*/ 0 w 219075"/>
              <a:gd name="T5" fmla="*/ 161338 h 213359"/>
              <a:gd name="T6" fmla="*/ 165660 w 219075"/>
              <a:gd name="T7" fmla="*/ 0 h 213359"/>
              <a:gd name="T8" fmla="*/ 331319 w 219075"/>
              <a:gd name="T9" fmla="*/ 161338 h 213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075" h="213359">
                <a:moveTo>
                  <a:pt x="219075" y="106680"/>
                </a:moveTo>
                <a:cubicBezTo>
                  <a:pt x="219075" y="165598"/>
                  <a:pt x="170033" y="213360"/>
                  <a:pt x="109538" y="213360"/>
                </a:cubicBezTo>
                <a:cubicBezTo>
                  <a:pt x="49042" y="213360"/>
                  <a:pt x="0" y="165598"/>
                  <a:pt x="0" y="106680"/>
                </a:cubicBezTo>
                <a:cubicBezTo>
                  <a:pt x="0" y="47762"/>
                  <a:pt x="49042" y="0"/>
                  <a:pt x="109538" y="0"/>
                </a:cubicBezTo>
                <a:cubicBezTo>
                  <a:pt x="170033" y="0"/>
                  <a:pt x="219075" y="47762"/>
                  <a:pt x="219075" y="106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226D7C-8C0E-1D6D-8FC8-9F2DB218E6D4}"/>
              </a:ext>
            </a:extLst>
          </p:cNvPr>
          <p:cNvSpPr>
            <a:spLocks/>
          </p:cNvSpPr>
          <p:nvPr/>
        </p:nvSpPr>
        <p:spPr bwMode="auto">
          <a:xfrm>
            <a:off x="9932988" y="1595438"/>
            <a:ext cx="304800" cy="300037"/>
          </a:xfrm>
          <a:custGeom>
            <a:avLst/>
            <a:gdLst>
              <a:gd name="T0" fmla="*/ 305390 w 201929"/>
              <a:gd name="T1" fmla="*/ 149814 h 198119"/>
              <a:gd name="T2" fmla="*/ 152695 w 201929"/>
              <a:gd name="T3" fmla="*/ 299628 h 198119"/>
              <a:gd name="T4" fmla="*/ 0 w 201929"/>
              <a:gd name="T5" fmla="*/ 149814 h 198119"/>
              <a:gd name="T6" fmla="*/ 152695 w 201929"/>
              <a:gd name="T7" fmla="*/ 0 h 198119"/>
              <a:gd name="T8" fmla="*/ 305390 w 201929"/>
              <a:gd name="T9" fmla="*/ 149814 h 198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29" h="198119">
                <a:moveTo>
                  <a:pt x="201930" y="99060"/>
                </a:moveTo>
                <a:cubicBezTo>
                  <a:pt x="201930" y="153769"/>
                  <a:pt x="156726" y="198120"/>
                  <a:pt x="100965" y="198120"/>
                </a:cubicBezTo>
                <a:cubicBezTo>
                  <a:pt x="45204" y="198120"/>
                  <a:pt x="0" y="153769"/>
                  <a:pt x="0" y="99060"/>
                </a:cubicBezTo>
                <a:cubicBezTo>
                  <a:pt x="0" y="44351"/>
                  <a:pt x="45204" y="0"/>
                  <a:pt x="100965" y="0"/>
                </a:cubicBezTo>
                <a:cubicBezTo>
                  <a:pt x="156726" y="0"/>
                  <a:pt x="201930" y="44351"/>
                  <a:pt x="201930" y="990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4FBD2-C8C4-7287-4A23-523C741B9B1D}"/>
              </a:ext>
            </a:extLst>
          </p:cNvPr>
          <p:cNvSpPr>
            <a:spLocks/>
          </p:cNvSpPr>
          <p:nvPr/>
        </p:nvSpPr>
        <p:spPr bwMode="auto">
          <a:xfrm>
            <a:off x="9129713" y="2898775"/>
            <a:ext cx="365125" cy="360363"/>
          </a:xfrm>
          <a:custGeom>
            <a:avLst/>
            <a:gdLst>
              <a:gd name="T0" fmla="*/ 365892 w 241934"/>
              <a:gd name="T1" fmla="*/ 180064 h 238125"/>
              <a:gd name="T2" fmla="*/ 182947 w 241934"/>
              <a:gd name="T3" fmla="*/ 360129 h 238125"/>
              <a:gd name="T4" fmla="*/ 0 w 241934"/>
              <a:gd name="T5" fmla="*/ 180064 h 238125"/>
              <a:gd name="T6" fmla="*/ 182947 w 241934"/>
              <a:gd name="T7" fmla="*/ 0 h 238125"/>
              <a:gd name="T8" fmla="*/ 365892 w 241934"/>
              <a:gd name="T9" fmla="*/ 18006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34" h="238125">
                <a:moveTo>
                  <a:pt x="241935" y="119062"/>
                </a:moveTo>
                <a:cubicBezTo>
                  <a:pt x="241935" y="184819"/>
                  <a:pt x="187776" y="238125"/>
                  <a:pt x="120968" y="238125"/>
                </a:cubicBezTo>
                <a:cubicBezTo>
                  <a:pt x="54159" y="238125"/>
                  <a:pt x="0" y="184819"/>
                  <a:pt x="0" y="119062"/>
                </a:cubicBezTo>
                <a:cubicBezTo>
                  <a:pt x="0" y="53306"/>
                  <a:pt x="54159" y="0"/>
                  <a:pt x="120968" y="0"/>
                </a:cubicBezTo>
                <a:cubicBezTo>
                  <a:pt x="187776" y="0"/>
                  <a:pt x="241935" y="53306"/>
                  <a:pt x="241935" y="1190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F0C644-0097-8976-945B-D84D8088BF1A}"/>
              </a:ext>
            </a:extLst>
          </p:cNvPr>
          <p:cNvSpPr>
            <a:spLocks/>
          </p:cNvSpPr>
          <p:nvPr/>
        </p:nvSpPr>
        <p:spPr bwMode="auto">
          <a:xfrm>
            <a:off x="10053638" y="1808163"/>
            <a:ext cx="682625" cy="668337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6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294639-0210-9959-A6D2-0A5AA9C8AAEE}"/>
              </a:ext>
            </a:extLst>
          </p:cNvPr>
          <p:cNvSpPr/>
          <p:nvPr/>
        </p:nvSpPr>
        <p:spPr>
          <a:xfrm>
            <a:off x="9463088" y="3195638"/>
            <a:ext cx="1063625" cy="1039812"/>
          </a:xfrm>
          <a:custGeom>
            <a:avLst/>
            <a:gdLst>
              <a:gd name="connsiteX0" fmla="*/ 702945 w 702945"/>
              <a:gd name="connsiteY0" fmla="*/ 343853 h 687704"/>
              <a:gd name="connsiteX1" fmla="*/ 351472 w 702945"/>
              <a:gd name="connsiteY1" fmla="*/ 687705 h 687704"/>
              <a:gd name="connsiteX2" fmla="*/ 0 w 702945"/>
              <a:gd name="connsiteY2" fmla="*/ 343853 h 687704"/>
              <a:gd name="connsiteX3" fmla="*/ 351472 w 702945"/>
              <a:gd name="connsiteY3" fmla="*/ 0 h 687704"/>
              <a:gd name="connsiteX4" fmla="*/ 702945 w 702945"/>
              <a:gd name="connsiteY4" fmla="*/ 343853 h 6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4">
                <a:moveTo>
                  <a:pt x="702945" y="343853"/>
                </a:moveTo>
                <a:cubicBezTo>
                  <a:pt x="702945" y="533757"/>
                  <a:pt x="545585" y="687705"/>
                  <a:pt x="351472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2" y="0"/>
                </a:cubicBezTo>
                <a:cubicBezTo>
                  <a:pt x="545585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9509C2-0329-880E-7BA0-2F42D3095D72}"/>
              </a:ext>
            </a:extLst>
          </p:cNvPr>
          <p:cNvSpPr/>
          <p:nvPr/>
        </p:nvSpPr>
        <p:spPr>
          <a:xfrm>
            <a:off x="10858500" y="3763963"/>
            <a:ext cx="815975" cy="800100"/>
          </a:xfrm>
          <a:custGeom>
            <a:avLst/>
            <a:gdLst>
              <a:gd name="connsiteX0" fmla="*/ 539115 w 539115"/>
              <a:gd name="connsiteY0" fmla="*/ 264795 h 529590"/>
              <a:gd name="connsiteX1" fmla="*/ 269558 w 539115"/>
              <a:gd name="connsiteY1" fmla="*/ 529590 h 529590"/>
              <a:gd name="connsiteX2" fmla="*/ 0 w 539115"/>
              <a:gd name="connsiteY2" fmla="*/ 264795 h 529590"/>
              <a:gd name="connsiteX3" fmla="*/ 269558 w 539115"/>
              <a:gd name="connsiteY3" fmla="*/ 0 h 529590"/>
              <a:gd name="connsiteX4" fmla="*/ 539115 w 539115"/>
              <a:gd name="connsiteY4" fmla="*/ 264795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" h="529590">
                <a:moveTo>
                  <a:pt x="539115" y="264795"/>
                </a:moveTo>
                <a:cubicBezTo>
                  <a:pt x="539115" y="411037"/>
                  <a:pt x="418430" y="529590"/>
                  <a:pt x="269558" y="529590"/>
                </a:cubicBezTo>
                <a:cubicBezTo>
                  <a:pt x="120685" y="529590"/>
                  <a:pt x="0" y="411037"/>
                  <a:pt x="0" y="264795"/>
                </a:cubicBezTo>
                <a:cubicBezTo>
                  <a:pt x="0" y="118553"/>
                  <a:pt x="120685" y="0"/>
                  <a:pt x="269558" y="0"/>
                </a:cubicBezTo>
                <a:cubicBezTo>
                  <a:pt x="418430" y="0"/>
                  <a:pt x="539115" y="118553"/>
                  <a:pt x="539115" y="2647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B82BC7-A0B0-75DE-1E48-BADADC1A2B17}"/>
              </a:ext>
            </a:extLst>
          </p:cNvPr>
          <p:cNvSpPr/>
          <p:nvPr/>
        </p:nvSpPr>
        <p:spPr>
          <a:xfrm>
            <a:off x="9480550" y="4505325"/>
            <a:ext cx="1063625" cy="1039813"/>
          </a:xfrm>
          <a:custGeom>
            <a:avLst/>
            <a:gdLst>
              <a:gd name="connsiteX0" fmla="*/ 702945 w 702945"/>
              <a:gd name="connsiteY0" fmla="*/ 343852 h 687705"/>
              <a:gd name="connsiteX1" fmla="*/ 351473 w 702945"/>
              <a:gd name="connsiteY1" fmla="*/ 687705 h 687705"/>
              <a:gd name="connsiteX2" fmla="*/ 0 w 702945"/>
              <a:gd name="connsiteY2" fmla="*/ 343852 h 687705"/>
              <a:gd name="connsiteX3" fmla="*/ 351473 w 702945"/>
              <a:gd name="connsiteY3" fmla="*/ 0 h 687705"/>
              <a:gd name="connsiteX4" fmla="*/ 702945 w 702945"/>
              <a:gd name="connsiteY4" fmla="*/ 343852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5">
                <a:moveTo>
                  <a:pt x="702945" y="343852"/>
                </a:moveTo>
                <a:cubicBezTo>
                  <a:pt x="702945" y="533757"/>
                  <a:pt x="545585" y="687705"/>
                  <a:pt x="351473" y="687705"/>
                </a:cubicBezTo>
                <a:cubicBezTo>
                  <a:pt x="157360" y="687705"/>
                  <a:pt x="0" y="533757"/>
                  <a:pt x="0" y="343852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5" y="0"/>
                  <a:pt x="702945" y="153948"/>
                  <a:pt x="702945" y="34385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B3FF6E-01F3-B09B-A344-9037B6C169FE}"/>
              </a:ext>
            </a:extLst>
          </p:cNvPr>
          <p:cNvSpPr/>
          <p:nvPr/>
        </p:nvSpPr>
        <p:spPr>
          <a:xfrm>
            <a:off x="10526713" y="4449763"/>
            <a:ext cx="527050" cy="519112"/>
          </a:xfrm>
          <a:custGeom>
            <a:avLst/>
            <a:gdLst>
              <a:gd name="connsiteX0" fmla="*/ 348615 w 348615"/>
              <a:gd name="connsiteY0" fmla="*/ 171450 h 342900"/>
              <a:gd name="connsiteX1" fmla="*/ 174308 w 348615"/>
              <a:gd name="connsiteY1" fmla="*/ 342900 h 342900"/>
              <a:gd name="connsiteX2" fmla="*/ 0 w 348615"/>
              <a:gd name="connsiteY2" fmla="*/ 171450 h 342900"/>
              <a:gd name="connsiteX3" fmla="*/ 174308 w 348615"/>
              <a:gd name="connsiteY3" fmla="*/ 0 h 342900"/>
              <a:gd name="connsiteX4" fmla="*/ 348615 w 348615"/>
              <a:gd name="connsiteY4" fmla="*/ 1714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342900">
                <a:moveTo>
                  <a:pt x="348615" y="171450"/>
                </a:moveTo>
                <a:cubicBezTo>
                  <a:pt x="348615" y="266139"/>
                  <a:pt x="270575" y="342900"/>
                  <a:pt x="174308" y="342900"/>
                </a:cubicBezTo>
                <a:cubicBezTo>
                  <a:pt x="78040" y="342900"/>
                  <a:pt x="0" y="266139"/>
                  <a:pt x="0" y="171450"/>
                </a:cubicBezTo>
                <a:cubicBezTo>
                  <a:pt x="0" y="76761"/>
                  <a:pt x="78040" y="0"/>
                  <a:pt x="174308" y="0"/>
                </a:cubicBezTo>
                <a:cubicBezTo>
                  <a:pt x="270575" y="0"/>
                  <a:pt x="348615" y="76761"/>
                  <a:pt x="348615" y="1714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387F97-8C52-E618-2E92-E8F1EDAEC510}"/>
              </a:ext>
            </a:extLst>
          </p:cNvPr>
          <p:cNvSpPr>
            <a:spLocks/>
          </p:cNvSpPr>
          <p:nvPr/>
        </p:nvSpPr>
        <p:spPr bwMode="auto">
          <a:xfrm>
            <a:off x="7932738" y="5202238"/>
            <a:ext cx="1063625" cy="1039812"/>
          </a:xfrm>
          <a:custGeom>
            <a:avLst/>
            <a:gdLst>
              <a:gd name="T0" fmla="*/ 1063103 w 702944"/>
              <a:gd name="T1" fmla="*/ 520028 h 687705"/>
              <a:gd name="T2" fmla="*/ 531552 w 702944"/>
              <a:gd name="T3" fmla="*/ 1040054 h 687705"/>
              <a:gd name="T4" fmla="*/ 0 w 702944"/>
              <a:gd name="T5" fmla="*/ 520028 h 687705"/>
              <a:gd name="T6" fmla="*/ 531552 w 702944"/>
              <a:gd name="T7" fmla="*/ 0 h 687705"/>
              <a:gd name="T8" fmla="*/ 1063103 w 702944"/>
              <a:gd name="T9" fmla="*/ 520028 h 687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4" h="687705">
                <a:moveTo>
                  <a:pt x="702945" y="343853"/>
                </a:moveTo>
                <a:cubicBezTo>
                  <a:pt x="702945" y="533757"/>
                  <a:pt x="545586" y="687705"/>
                  <a:pt x="351473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6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AD6F3C-5023-4889-8A4F-3A4B8B2C8493}"/>
              </a:ext>
            </a:extLst>
          </p:cNvPr>
          <p:cNvSpPr>
            <a:spLocks/>
          </p:cNvSpPr>
          <p:nvPr/>
        </p:nvSpPr>
        <p:spPr bwMode="auto">
          <a:xfrm>
            <a:off x="7954963" y="2773363"/>
            <a:ext cx="1017587" cy="996950"/>
          </a:xfrm>
          <a:custGeom>
            <a:avLst/>
            <a:gdLst>
              <a:gd name="T0" fmla="*/ 1017007 w 672464"/>
              <a:gd name="T1" fmla="*/ 498419 h 659129"/>
              <a:gd name="T2" fmla="*/ 508503 w 672464"/>
              <a:gd name="T3" fmla="*/ 996839 h 659129"/>
              <a:gd name="T4" fmla="*/ 0 w 672464"/>
              <a:gd name="T5" fmla="*/ 498419 h 659129"/>
              <a:gd name="T6" fmla="*/ 508503 w 672464"/>
              <a:gd name="T7" fmla="*/ 0 h 659129"/>
              <a:gd name="T8" fmla="*/ 1017007 w 672464"/>
              <a:gd name="T9" fmla="*/ 498419 h 659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464" h="659129">
                <a:moveTo>
                  <a:pt x="672465" y="329565"/>
                </a:moveTo>
                <a:cubicBezTo>
                  <a:pt x="672465" y="511579"/>
                  <a:pt x="521929" y="659130"/>
                  <a:pt x="336232" y="659130"/>
                </a:cubicBezTo>
                <a:cubicBezTo>
                  <a:pt x="150536" y="659130"/>
                  <a:pt x="0" y="511579"/>
                  <a:pt x="0" y="329565"/>
                </a:cubicBezTo>
                <a:cubicBezTo>
                  <a:pt x="0" y="147551"/>
                  <a:pt x="150536" y="0"/>
                  <a:pt x="336232" y="0"/>
                </a:cubicBezTo>
                <a:cubicBezTo>
                  <a:pt x="521929" y="0"/>
                  <a:pt x="672465" y="147551"/>
                  <a:pt x="672465" y="32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AEBA5-74F2-29BA-D6AB-B28F302D2532}"/>
              </a:ext>
            </a:extLst>
          </p:cNvPr>
          <p:cNvSpPr>
            <a:spLocks/>
          </p:cNvSpPr>
          <p:nvPr/>
        </p:nvSpPr>
        <p:spPr bwMode="auto">
          <a:xfrm>
            <a:off x="7069138" y="2300288"/>
            <a:ext cx="746125" cy="731837"/>
          </a:xfrm>
          <a:custGeom>
            <a:avLst/>
            <a:gdLst>
              <a:gd name="T0" fmla="*/ 746189 w 493394"/>
              <a:gd name="T1" fmla="*/ 365892 h 483870"/>
              <a:gd name="T2" fmla="*/ 373094 w 493394"/>
              <a:gd name="T3" fmla="*/ 731783 h 483870"/>
              <a:gd name="T4" fmla="*/ 0 w 493394"/>
              <a:gd name="T5" fmla="*/ 365892 h 483870"/>
              <a:gd name="T6" fmla="*/ 373094 w 493394"/>
              <a:gd name="T7" fmla="*/ 0 h 483870"/>
              <a:gd name="T8" fmla="*/ 746189 w 493394"/>
              <a:gd name="T9" fmla="*/ 365892 h 483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3394" h="483870">
                <a:moveTo>
                  <a:pt x="493395" y="241935"/>
                </a:moveTo>
                <a:cubicBezTo>
                  <a:pt x="493395" y="375552"/>
                  <a:pt x="382945" y="483870"/>
                  <a:pt x="246697" y="483870"/>
                </a:cubicBezTo>
                <a:cubicBezTo>
                  <a:pt x="110450" y="483870"/>
                  <a:pt x="0" y="375552"/>
                  <a:pt x="0" y="241935"/>
                </a:cubicBezTo>
                <a:cubicBezTo>
                  <a:pt x="0" y="108318"/>
                  <a:pt x="110450" y="0"/>
                  <a:pt x="246697" y="0"/>
                </a:cubicBezTo>
                <a:cubicBezTo>
                  <a:pt x="382945" y="0"/>
                  <a:pt x="493395" y="108318"/>
                  <a:pt x="493395" y="2419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B58189-D89B-0928-44E7-F4BC5A23C322}"/>
              </a:ext>
            </a:extLst>
          </p:cNvPr>
          <p:cNvSpPr>
            <a:spLocks/>
          </p:cNvSpPr>
          <p:nvPr/>
        </p:nvSpPr>
        <p:spPr bwMode="auto">
          <a:xfrm>
            <a:off x="8358188" y="4273550"/>
            <a:ext cx="682625" cy="668338"/>
          </a:xfrm>
          <a:custGeom>
            <a:avLst/>
            <a:gdLst>
              <a:gd name="T0" fmla="*/ 682806 w 451484"/>
              <a:gd name="T1" fmla="*/ 334200 h 441959"/>
              <a:gd name="T2" fmla="*/ 341404 w 451484"/>
              <a:gd name="T3" fmla="*/ 668401 h 441959"/>
              <a:gd name="T4" fmla="*/ 0 w 451484"/>
              <a:gd name="T5" fmla="*/ 334200 h 441959"/>
              <a:gd name="T6" fmla="*/ 341404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3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3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B97E4E-CD16-94F4-8230-2103A94F9B45}"/>
              </a:ext>
            </a:extLst>
          </p:cNvPr>
          <p:cNvSpPr>
            <a:spLocks/>
          </p:cNvSpPr>
          <p:nvPr/>
        </p:nvSpPr>
        <p:spPr bwMode="auto">
          <a:xfrm>
            <a:off x="7254875" y="5008563"/>
            <a:ext cx="682625" cy="669925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8DA6643-D3EA-5544-356C-59CED43A18E1}"/>
              </a:ext>
            </a:extLst>
          </p:cNvPr>
          <p:cNvSpPr>
            <a:spLocks/>
          </p:cNvSpPr>
          <p:nvPr/>
        </p:nvSpPr>
        <p:spPr bwMode="auto">
          <a:xfrm>
            <a:off x="7258050" y="2208213"/>
            <a:ext cx="3630613" cy="5603875"/>
          </a:xfrm>
          <a:custGeom>
            <a:avLst/>
            <a:gdLst/>
            <a:ahLst/>
            <a:cxnLst/>
            <a:rect l="0" t="0" r="r" b="b"/>
            <a:pathLst>
              <a:path w="2401252" h="3705225">
                <a:moveTo>
                  <a:pt x="2391728" y="892492"/>
                </a:moveTo>
                <a:cubicBezTo>
                  <a:pt x="2388870" y="898208"/>
                  <a:pt x="2385060" y="905828"/>
                  <a:pt x="2381250" y="913448"/>
                </a:cubicBezTo>
                <a:cubicBezTo>
                  <a:pt x="2376488" y="922020"/>
                  <a:pt x="2371725" y="931545"/>
                  <a:pt x="2366010" y="942023"/>
                </a:cubicBezTo>
                <a:cubicBezTo>
                  <a:pt x="2343150" y="984885"/>
                  <a:pt x="2308860" y="1045845"/>
                  <a:pt x="2256472" y="1114425"/>
                </a:cubicBezTo>
                <a:cubicBezTo>
                  <a:pt x="2230755" y="1147763"/>
                  <a:pt x="2200275" y="1183005"/>
                  <a:pt x="2164080" y="1217295"/>
                </a:cubicBezTo>
                <a:cubicBezTo>
                  <a:pt x="2127885" y="1250633"/>
                  <a:pt x="2085975" y="1283017"/>
                  <a:pt x="2038350" y="1307783"/>
                </a:cubicBezTo>
                <a:cubicBezTo>
                  <a:pt x="2025968" y="1313498"/>
                  <a:pt x="2014537" y="1321117"/>
                  <a:pt x="2001203" y="1325880"/>
                </a:cubicBezTo>
                <a:cubicBezTo>
                  <a:pt x="1994535" y="1328738"/>
                  <a:pt x="1988820" y="1331595"/>
                  <a:pt x="1982153" y="1334453"/>
                </a:cubicBezTo>
                <a:cubicBezTo>
                  <a:pt x="1975485" y="1337310"/>
                  <a:pt x="1968818" y="1339215"/>
                  <a:pt x="1962150" y="1342073"/>
                </a:cubicBezTo>
                <a:cubicBezTo>
                  <a:pt x="1935480" y="1351598"/>
                  <a:pt x="1906905" y="1359217"/>
                  <a:pt x="1877378" y="1365885"/>
                </a:cubicBezTo>
                <a:cubicBezTo>
                  <a:pt x="1818323" y="1379220"/>
                  <a:pt x="1753553" y="1389698"/>
                  <a:pt x="1686878" y="1407795"/>
                </a:cubicBezTo>
                <a:cubicBezTo>
                  <a:pt x="1620203" y="1426845"/>
                  <a:pt x="1554480" y="1453515"/>
                  <a:pt x="1500187" y="1498283"/>
                </a:cubicBezTo>
                <a:cubicBezTo>
                  <a:pt x="1483043" y="1512570"/>
                  <a:pt x="1465898" y="1528763"/>
                  <a:pt x="1452562" y="1545908"/>
                </a:cubicBezTo>
                <a:cubicBezTo>
                  <a:pt x="1450658" y="1488758"/>
                  <a:pt x="1446848" y="1433513"/>
                  <a:pt x="1442085" y="1379220"/>
                </a:cubicBezTo>
                <a:cubicBezTo>
                  <a:pt x="1435418" y="1303973"/>
                  <a:pt x="1423987" y="1231583"/>
                  <a:pt x="1410653" y="1163003"/>
                </a:cubicBezTo>
                <a:cubicBezTo>
                  <a:pt x="1411605" y="1108710"/>
                  <a:pt x="1412558" y="1054417"/>
                  <a:pt x="1419225" y="1000125"/>
                </a:cubicBezTo>
                <a:cubicBezTo>
                  <a:pt x="1427798" y="925830"/>
                  <a:pt x="1448753" y="853440"/>
                  <a:pt x="1489710" y="789623"/>
                </a:cubicBezTo>
                <a:cubicBezTo>
                  <a:pt x="1530668" y="724853"/>
                  <a:pt x="1586865" y="672465"/>
                  <a:pt x="1647825" y="631508"/>
                </a:cubicBezTo>
                <a:cubicBezTo>
                  <a:pt x="1678305" y="610553"/>
                  <a:pt x="1709737" y="593408"/>
                  <a:pt x="1742123" y="578168"/>
                </a:cubicBezTo>
                <a:cubicBezTo>
                  <a:pt x="1774508" y="562928"/>
                  <a:pt x="1807845" y="550545"/>
                  <a:pt x="1841183" y="539115"/>
                </a:cubicBezTo>
                <a:cubicBezTo>
                  <a:pt x="1874520" y="526733"/>
                  <a:pt x="1908810" y="515303"/>
                  <a:pt x="1941195" y="501015"/>
                </a:cubicBezTo>
                <a:cubicBezTo>
                  <a:pt x="1957387" y="493395"/>
                  <a:pt x="1973580" y="485775"/>
                  <a:pt x="1988820" y="477203"/>
                </a:cubicBezTo>
                <a:cubicBezTo>
                  <a:pt x="1996440" y="473393"/>
                  <a:pt x="2004060" y="468630"/>
                  <a:pt x="2010728" y="463868"/>
                </a:cubicBezTo>
                <a:cubicBezTo>
                  <a:pt x="2018348" y="459105"/>
                  <a:pt x="2025015" y="454343"/>
                  <a:pt x="2031683" y="449580"/>
                </a:cubicBezTo>
                <a:cubicBezTo>
                  <a:pt x="2085975" y="409575"/>
                  <a:pt x="2128838" y="363855"/>
                  <a:pt x="2161222" y="318135"/>
                </a:cubicBezTo>
                <a:cubicBezTo>
                  <a:pt x="2193608" y="272415"/>
                  <a:pt x="2217420" y="228600"/>
                  <a:pt x="2236470" y="189547"/>
                </a:cubicBezTo>
                <a:cubicBezTo>
                  <a:pt x="2255520" y="150495"/>
                  <a:pt x="2269808" y="116205"/>
                  <a:pt x="2281238" y="87630"/>
                </a:cubicBezTo>
                <a:cubicBezTo>
                  <a:pt x="2292668" y="59055"/>
                  <a:pt x="2301240" y="37147"/>
                  <a:pt x="2306955" y="22860"/>
                </a:cubicBezTo>
                <a:cubicBezTo>
                  <a:pt x="2312670" y="7620"/>
                  <a:pt x="2315528" y="0"/>
                  <a:pt x="2315528" y="0"/>
                </a:cubicBezTo>
                <a:cubicBezTo>
                  <a:pt x="2315528" y="0"/>
                  <a:pt x="2311718" y="7620"/>
                  <a:pt x="2304097" y="21907"/>
                </a:cubicBezTo>
                <a:cubicBezTo>
                  <a:pt x="2296478" y="36195"/>
                  <a:pt x="2285047" y="57150"/>
                  <a:pt x="2270760" y="83820"/>
                </a:cubicBezTo>
                <a:cubicBezTo>
                  <a:pt x="2256472" y="110490"/>
                  <a:pt x="2238375" y="142875"/>
                  <a:pt x="2214563" y="179070"/>
                </a:cubicBezTo>
                <a:cubicBezTo>
                  <a:pt x="2191703" y="215265"/>
                  <a:pt x="2164080" y="255270"/>
                  <a:pt x="2129790" y="295275"/>
                </a:cubicBezTo>
                <a:cubicBezTo>
                  <a:pt x="2095500" y="335280"/>
                  <a:pt x="2052637" y="374333"/>
                  <a:pt x="2002155" y="406718"/>
                </a:cubicBezTo>
                <a:cubicBezTo>
                  <a:pt x="1995487" y="410528"/>
                  <a:pt x="1988820" y="414337"/>
                  <a:pt x="1982153" y="418147"/>
                </a:cubicBezTo>
                <a:cubicBezTo>
                  <a:pt x="1975485" y="421958"/>
                  <a:pt x="1968818" y="425768"/>
                  <a:pt x="1962150" y="428625"/>
                </a:cubicBezTo>
                <a:cubicBezTo>
                  <a:pt x="1947862" y="435293"/>
                  <a:pt x="1933575" y="441008"/>
                  <a:pt x="1918335" y="446722"/>
                </a:cubicBezTo>
                <a:cubicBezTo>
                  <a:pt x="1887855" y="458153"/>
                  <a:pt x="1855470" y="467678"/>
                  <a:pt x="1820228" y="478155"/>
                </a:cubicBezTo>
                <a:cubicBezTo>
                  <a:pt x="1785937" y="488633"/>
                  <a:pt x="1749743" y="500062"/>
                  <a:pt x="1712595" y="515303"/>
                </a:cubicBezTo>
                <a:cubicBezTo>
                  <a:pt x="1676400" y="530543"/>
                  <a:pt x="1640205" y="548640"/>
                  <a:pt x="1605915" y="571500"/>
                </a:cubicBezTo>
                <a:cubicBezTo>
                  <a:pt x="1536383" y="616268"/>
                  <a:pt x="1471612" y="675323"/>
                  <a:pt x="1423035" y="750570"/>
                </a:cubicBezTo>
                <a:cubicBezTo>
                  <a:pt x="1399223" y="788670"/>
                  <a:pt x="1380173" y="829628"/>
                  <a:pt x="1367790" y="870585"/>
                </a:cubicBezTo>
                <a:cubicBezTo>
                  <a:pt x="1361123" y="892492"/>
                  <a:pt x="1355408" y="914400"/>
                  <a:pt x="1351598" y="936308"/>
                </a:cubicBezTo>
                <a:cubicBezTo>
                  <a:pt x="1350645" y="932498"/>
                  <a:pt x="1348740" y="928687"/>
                  <a:pt x="1347787" y="923925"/>
                </a:cubicBezTo>
                <a:cubicBezTo>
                  <a:pt x="1341120" y="902017"/>
                  <a:pt x="1332548" y="880110"/>
                  <a:pt x="1324928" y="859155"/>
                </a:cubicBezTo>
                <a:cubicBezTo>
                  <a:pt x="1321118" y="848678"/>
                  <a:pt x="1317308" y="838200"/>
                  <a:pt x="1313498" y="827723"/>
                </a:cubicBezTo>
                <a:cubicBezTo>
                  <a:pt x="1309687" y="817245"/>
                  <a:pt x="1304925" y="807720"/>
                  <a:pt x="1301115" y="798195"/>
                </a:cubicBezTo>
                <a:cubicBezTo>
                  <a:pt x="1236345" y="640080"/>
                  <a:pt x="1163003" y="522922"/>
                  <a:pt x="1106805" y="447675"/>
                </a:cubicBezTo>
                <a:cubicBezTo>
                  <a:pt x="1100137" y="438150"/>
                  <a:pt x="1093470" y="429578"/>
                  <a:pt x="1086803" y="421005"/>
                </a:cubicBezTo>
                <a:cubicBezTo>
                  <a:pt x="1080135" y="412433"/>
                  <a:pt x="1074420" y="404812"/>
                  <a:pt x="1068705" y="398145"/>
                </a:cubicBezTo>
                <a:cubicBezTo>
                  <a:pt x="1057275" y="384810"/>
                  <a:pt x="1046798" y="372428"/>
                  <a:pt x="1039178" y="362903"/>
                </a:cubicBezTo>
                <a:cubicBezTo>
                  <a:pt x="1023937" y="345758"/>
                  <a:pt x="1015365" y="335280"/>
                  <a:pt x="1014412" y="334328"/>
                </a:cubicBezTo>
                <a:cubicBezTo>
                  <a:pt x="1015365" y="335280"/>
                  <a:pt x="1022032" y="346710"/>
                  <a:pt x="1033462" y="366712"/>
                </a:cubicBezTo>
                <a:cubicBezTo>
                  <a:pt x="1040130" y="377190"/>
                  <a:pt x="1047750" y="390525"/>
                  <a:pt x="1056323" y="405765"/>
                </a:cubicBezTo>
                <a:cubicBezTo>
                  <a:pt x="1061085" y="413385"/>
                  <a:pt x="1065848" y="421958"/>
                  <a:pt x="1070610" y="431483"/>
                </a:cubicBezTo>
                <a:cubicBezTo>
                  <a:pt x="1075373" y="441008"/>
                  <a:pt x="1080135" y="450533"/>
                  <a:pt x="1085850" y="461010"/>
                </a:cubicBezTo>
                <a:cubicBezTo>
                  <a:pt x="1128712" y="542925"/>
                  <a:pt x="1183958" y="665798"/>
                  <a:pt x="1226820" y="823912"/>
                </a:cubicBezTo>
                <a:cubicBezTo>
                  <a:pt x="1229678" y="833437"/>
                  <a:pt x="1232535" y="843915"/>
                  <a:pt x="1235393" y="853440"/>
                </a:cubicBezTo>
                <a:cubicBezTo>
                  <a:pt x="1238250" y="863917"/>
                  <a:pt x="1240155" y="874395"/>
                  <a:pt x="1243012" y="884873"/>
                </a:cubicBezTo>
                <a:cubicBezTo>
                  <a:pt x="1247775" y="905828"/>
                  <a:pt x="1253490" y="926783"/>
                  <a:pt x="1258253" y="948690"/>
                </a:cubicBezTo>
                <a:cubicBezTo>
                  <a:pt x="1262062" y="970598"/>
                  <a:pt x="1266825" y="992505"/>
                  <a:pt x="1271587" y="1015365"/>
                </a:cubicBezTo>
                <a:cubicBezTo>
                  <a:pt x="1272540" y="1021080"/>
                  <a:pt x="1273493" y="1026795"/>
                  <a:pt x="1274445" y="1032510"/>
                </a:cubicBezTo>
                <a:cubicBezTo>
                  <a:pt x="1275398" y="1038225"/>
                  <a:pt x="1276350" y="1043940"/>
                  <a:pt x="1277303" y="1049655"/>
                </a:cubicBezTo>
                <a:cubicBezTo>
                  <a:pt x="1279208" y="1061085"/>
                  <a:pt x="1281112" y="1073467"/>
                  <a:pt x="1283018" y="1084898"/>
                </a:cubicBezTo>
                <a:cubicBezTo>
                  <a:pt x="1297305" y="1180148"/>
                  <a:pt x="1306830" y="1282065"/>
                  <a:pt x="1309687" y="1389698"/>
                </a:cubicBezTo>
                <a:cubicBezTo>
                  <a:pt x="1311593" y="1457325"/>
                  <a:pt x="1311593" y="1526858"/>
                  <a:pt x="1309687" y="1598295"/>
                </a:cubicBezTo>
                <a:cubicBezTo>
                  <a:pt x="1285875" y="1523048"/>
                  <a:pt x="1249680" y="1446848"/>
                  <a:pt x="1198245" y="1376363"/>
                </a:cubicBezTo>
                <a:cubicBezTo>
                  <a:pt x="1170623" y="1339215"/>
                  <a:pt x="1139190" y="1303973"/>
                  <a:pt x="1104900" y="1271588"/>
                </a:cubicBezTo>
                <a:cubicBezTo>
                  <a:pt x="1070610" y="1239203"/>
                  <a:pt x="1034415" y="1208723"/>
                  <a:pt x="995362" y="1179195"/>
                </a:cubicBezTo>
                <a:cubicBezTo>
                  <a:pt x="955357" y="1150620"/>
                  <a:pt x="913448" y="1124903"/>
                  <a:pt x="867728" y="1106805"/>
                </a:cubicBezTo>
                <a:cubicBezTo>
                  <a:pt x="822007" y="1088708"/>
                  <a:pt x="774382" y="1077278"/>
                  <a:pt x="726757" y="1073467"/>
                </a:cubicBezTo>
                <a:cubicBezTo>
                  <a:pt x="713423" y="1072515"/>
                  <a:pt x="699135" y="1071563"/>
                  <a:pt x="685800" y="1071563"/>
                </a:cubicBezTo>
                <a:cubicBezTo>
                  <a:pt x="666750" y="1067753"/>
                  <a:pt x="648653" y="1063942"/>
                  <a:pt x="630555" y="1058228"/>
                </a:cubicBezTo>
                <a:cubicBezTo>
                  <a:pt x="609600" y="1051560"/>
                  <a:pt x="589598" y="1042987"/>
                  <a:pt x="572453" y="1030605"/>
                </a:cubicBezTo>
                <a:cubicBezTo>
                  <a:pt x="555307" y="1019175"/>
                  <a:pt x="540068" y="1004887"/>
                  <a:pt x="525780" y="988695"/>
                </a:cubicBezTo>
                <a:cubicBezTo>
                  <a:pt x="499110" y="957262"/>
                  <a:pt x="479107" y="919162"/>
                  <a:pt x="465773" y="882015"/>
                </a:cubicBezTo>
                <a:cubicBezTo>
                  <a:pt x="452438" y="843915"/>
                  <a:pt x="443865" y="805815"/>
                  <a:pt x="437198" y="769620"/>
                </a:cubicBezTo>
                <a:cubicBezTo>
                  <a:pt x="430530" y="733425"/>
                  <a:pt x="425767" y="699135"/>
                  <a:pt x="421005" y="667703"/>
                </a:cubicBezTo>
                <a:cubicBezTo>
                  <a:pt x="401003" y="541973"/>
                  <a:pt x="386715" y="464820"/>
                  <a:pt x="386715" y="464820"/>
                </a:cubicBezTo>
                <a:cubicBezTo>
                  <a:pt x="386715" y="464820"/>
                  <a:pt x="388620" y="543878"/>
                  <a:pt x="395288" y="670560"/>
                </a:cubicBezTo>
                <a:cubicBezTo>
                  <a:pt x="397192" y="701993"/>
                  <a:pt x="399098" y="737235"/>
                  <a:pt x="401955" y="774383"/>
                </a:cubicBezTo>
                <a:cubicBezTo>
                  <a:pt x="405765" y="812483"/>
                  <a:pt x="411480" y="853440"/>
                  <a:pt x="423863" y="895350"/>
                </a:cubicBezTo>
                <a:cubicBezTo>
                  <a:pt x="436245" y="937260"/>
                  <a:pt x="456248" y="981075"/>
                  <a:pt x="486728" y="1020128"/>
                </a:cubicBezTo>
                <a:cubicBezTo>
                  <a:pt x="501967" y="1039178"/>
                  <a:pt x="521017" y="1057275"/>
                  <a:pt x="541973" y="1072515"/>
                </a:cubicBezTo>
                <a:cubicBezTo>
                  <a:pt x="547688" y="1076325"/>
                  <a:pt x="553403" y="1080135"/>
                  <a:pt x="559118" y="1083945"/>
                </a:cubicBezTo>
                <a:cubicBezTo>
                  <a:pt x="524828" y="1091565"/>
                  <a:pt x="491490" y="1102042"/>
                  <a:pt x="461010" y="1114425"/>
                </a:cubicBezTo>
                <a:cubicBezTo>
                  <a:pt x="421005" y="1129665"/>
                  <a:pt x="384810" y="1150620"/>
                  <a:pt x="351473" y="1171575"/>
                </a:cubicBezTo>
                <a:cubicBezTo>
                  <a:pt x="318135" y="1193483"/>
                  <a:pt x="287655" y="1218248"/>
                  <a:pt x="260032" y="1243965"/>
                </a:cubicBezTo>
                <a:cubicBezTo>
                  <a:pt x="232410" y="1269683"/>
                  <a:pt x="209550" y="1297305"/>
                  <a:pt x="187642" y="1323975"/>
                </a:cubicBezTo>
                <a:cubicBezTo>
                  <a:pt x="166688" y="1351598"/>
                  <a:pt x="147638" y="1378267"/>
                  <a:pt x="132397" y="1404938"/>
                </a:cubicBezTo>
                <a:cubicBezTo>
                  <a:pt x="67627" y="1512570"/>
                  <a:pt x="39052" y="1609725"/>
                  <a:pt x="21907" y="1676400"/>
                </a:cubicBezTo>
                <a:cubicBezTo>
                  <a:pt x="13335" y="1709738"/>
                  <a:pt x="8572" y="1736408"/>
                  <a:pt x="4763" y="1753553"/>
                </a:cubicBezTo>
                <a:cubicBezTo>
                  <a:pt x="1905" y="1768792"/>
                  <a:pt x="0" y="1778317"/>
                  <a:pt x="0" y="1780223"/>
                </a:cubicBezTo>
                <a:cubicBezTo>
                  <a:pt x="952" y="1778317"/>
                  <a:pt x="2857" y="1769745"/>
                  <a:pt x="7620" y="1754505"/>
                </a:cubicBezTo>
                <a:cubicBezTo>
                  <a:pt x="13335" y="1737360"/>
                  <a:pt x="20955" y="1711642"/>
                  <a:pt x="33338" y="1680210"/>
                </a:cubicBezTo>
                <a:cubicBezTo>
                  <a:pt x="57150" y="1616392"/>
                  <a:pt x="95250" y="1524953"/>
                  <a:pt x="164783" y="1426845"/>
                </a:cubicBezTo>
                <a:cubicBezTo>
                  <a:pt x="181927" y="1402080"/>
                  <a:pt x="201930" y="1378267"/>
                  <a:pt x="222885" y="1353503"/>
                </a:cubicBezTo>
                <a:cubicBezTo>
                  <a:pt x="244792" y="1329690"/>
                  <a:pt x="268605" y="1305878"/>
                  <a:pt x="295275" y="1283970"/>
                </a:cubicBezTo>
                <a:cubicBezTo>
                  <a:pt x="321945" y="1262063"/>
                  <a:pt x="350520" y="1241108"/>
                  <a:pt x="381953" y="1223010"/>
                </a:cubicBezTo>
                <a:cubicBezTo>
                  <a:pt x="413385" y="1204913"/>
                  <a:pt x="447675" y="1187767"/>
                  <a:pt x="483870" y="1176338"/>
                </a:cubicBezTo>
                <a:cubicBezTo>
                  <a:pt x="520065" y="1163955"/>
                  <a:pt x="558165" y="1154430"/>
                  <a:pt x="597218" y="1148715"/>
                </a:cubicBezTo>
                <a:cubicBezTo>
                  <a:pt x="636270" y="1143953"/>
                  <a:pt x="677228" y="1143000"/>
                  <a:pt x="717232" y="1146810"/>
                </a:cubicBezTo>
                <a:cubicBezTo>
                  <a:pt x="757238" y="1151573"/>
                  <a:pt x="797243" y="1161098"/>
                  <a:pt x="836295" y="1177290"/>
                </a:cubicBezTo>
                <a:cubicBezTo>
                  <a:pt x="874395" y="1193483"/>
                  <a:pt x="911543" y="1215390"/>
                  <a:pt x="947737" y="1242060"/>
                </a:cubicBezTo>
                <a:cubicBezTo>
                  <a:pt x="1020128" y="1295400"/>
                  <a:pt x="1085850" y="1355408"/>
                  <a:pt x="1137285" y="1421130"/>
                </a:cubicBezTo>
                <a:cubicBezTo>
                  <a:pt x="1187768" y="1486853"/>
                  <a:pt x="1224915" y="1560195"/>
                  <a:pt x="1250633" y="1633538"/>
                </a:cubicBezTo>
                <a:cubicBezTo>
                  <a:pt x="1272540" y="1695450"/>
                  <a:pt x="1285875" y="1757363"/>
                  <a:pt x="1294448" y="1817370"/>
                </a:cubicBezTo>
                <a:cubicBezTo>
                  <a:pt x="1292543" y="1841183"/>
                  <a:pt x="1289685" y="1864995"/>
                  <a:pt x="1286828" y="1889760"/>
                </a:cubicBezTo>
                <a:cubicBezTo>
                  <a:pt x="1281112" y="1914525"/>
                  <a:pt x="1275398" y="1939290"/>
                  <a:pt x="1268730" y="1964055"/>
                </a:cubicBezTo>
                <a:cubicBezTo>
                  <a:pt x="1267778" y="1966913"/>
                  <a:pt x="1267778" y="1969770"/>
                  <a:pt x="1266825" y="1972627"/>
                </a:cubicBezTo>
                <a:cubicBezTo>
                  <a:pt x="1252537" y="2002155"/>
                  <a:pt x="1236345" y="2033588"/>
                  <a:pt x="1221105" y="2066925"/>
                </a:cubicBezTo>
                <a:lnTo>
                  <a:pt x="1218248" y="2073592"/>
                </a:lnTo>
                <a:lnTo>
                  <a:pt x="1217295" y="2074545"/>
                </a:lnTo>
                <a:cubicBezTo>
                  <a:pt x="1217295" y="2074545"/>
                  <a:pt x="1217295" y="2074545"/>
                  <a:pt x="1217295" y="2074545"/>
                </a:cubicBezTo>
                <a:cubicBezTo>
                  <a:pt x="1217295" y="2074545"/>
                  <a:pt x="1217295" y="2075498"/>
                  <a:pt x="1217295" y="2076450"/>
                </a:cubicBezTo>
                <a:cubicBezTo>
                  <a:pt x="1217295" y="2076450"/>
                  <a:pt x="1217295" y="2076450"/>
                  <a:pt x="1216343" y="2076450"/>
                </a:cubicBezTo>
                <a:cubicBezTo>
                  <a:pt x="1216343" y="2076450"/>
                  <a:pt x="1215390" y="2075498"/>
                  <a:pt x="1215390" y="2075498"/>
                </a:cubicBezTo>
                <a:lnTo>
                  <a:pt x="1214437" y="2074545"/>
                </a:lnTo>
                <a:cubicBezTo>
                  <a:pt x="1214437" y="2074545"/>
                  <a:pt x="1213485" y="2073592"/>
                  <a:pt x="1213485" y="2072640"/>
                </a:cubicBezTo>
                <a:lnTo>
                  <a:pt x="1211580" y="2069783"/>
                </a:lnTo>
                <a:cubicBezTo>
                  <a:pt x="1204912" y="2056448"/>
                  <a:pt x="1197293" y="2044065"/>
                  <a:pt x="1190625" y="2031683"/>
                </a:cubicBezTo>
                <a:cubicBezTo>
                  <a:pt x="1187768" y="2024063"/>
                  <a:pt x="1184910" y="2017395"/>
                  <a:pt x="1182053" y="2009775"/>
                </a:cubicBezTo>
                <a:cubicBezTo>
                  <a:pt x="1168718" y="1977390"/>
                  <a:pt x="1151573" y="1943100"/>
                  <a:pt x="1123950" y="1912620"/>
                </a:cubicBezTo>
                <a:cubicBezTo>
                  <a:pt x="1113473" y="1902142"/>
                  <a:pt x="1102043" y="1891665"/>
                  <a:pt x="1089660" y="1882140"/>
                </a:cubicBezTo>
                <a:cubicBezTo>
                  <a:pt x="1087755" y="1879283"/>
                  <a:pt x="1085850" y="1877378"/>
                  <a:pt x="1085850" y="1877378"/>
                </a:cubicBezTo>
                <a:cubicBezTo>
                  <a:pt x="1085850" y="1877378"/>
                  <a:pt x="1085850" y="1878330"/>
                  <a:pt x="1085850" y="1879283"/>
                </a:cubicBezTo>
                <a:cubicBezTo>
                  <a:pt x="1082040" y="1877378"/>
                  <a:pt x="1079183" y="1874520"/>
                  <a:pt x="1075373" y="1872615"/>
                </a:cubicBezTo>
                <a:cubicBezTo>
                  <a:pt x="1057275" y="1862138"/>
                  <a:pt x="1037273" y="1854517"/>
                  <a:pt x="1017270" y="1848803"/>
                </a:cubicBezTo>
                <a:cubicBezTo>
                  <a:pt x="977265" y="1837373"/>
                  <a:pt x="938212" y="1833563"/>
                  <a:pt x="902970" y="1826895"/>
                </a:cubicBezTo>
                <a:cubicBezTo>
                  <a:pt x="884873" y="1824038"/>
                  <a:pt x="868680" y="1819275"/>
                  <a:pt x="852487" y="1814513"/>
                </a:cubicBezTo>
                <a:cubicBezTo>
                  <a:pt x="837248" y="1809750"/>
                  <a:pt x="822960" y="1802130"/>
                  <a:pt x="809625" y="1794510"/>
                </a:cubicBezTo>
                <a:cubicBezTo>
                  <a:pt x="783907" y="1778317"/>
                  <a:pt x="762953" y="1754505"/>
                  <a:pt x="745807" y="1730692"/>
                </a:cubicBezTo>
                <a:cubicBezTo>
                  <a:pt x="727710" y="1706880"/>
                  <a:pt x="712470" y="1683067"/>
                  <a:pt x="697230" y="1662113"/>
                </a:cubicBezTo>
                <a:cubicBezTo>
                  <a:pt x="681038" y="1641158"/>
                  <a:pt x="664845" y="1623060"/>
                  <a:pt x="649605" y="1608773"/>
                </a:cubicBezTo>
                <a:cubicBezTo>
                  <a:pt x="633413" y="1595438"/>
                  <a:pt x="618173" y="1584960"/>
                  <a:pt x="604838" y="1579245"/>
                </a:cubicBezTo>
                <a:cubicBezTo>
                  <a:pt x="591503" y="1573530"/>
                  <a:pt x="580073" y="1570673"/>
                  <a:pt x="572453" y="1569720"/>
                </a:cubicBezTo>
                <a:cubicBezTo>
                  <a:pt x="564832" y="1568767"/>
                  <a:pt x="561023" y="1568767"/>
                  <a:pt x="561023" y="1568767"/>
                </a:cubicBezTo>
                <a:cubicBezTo>
                  <a:pt x="561023" y="1568767"/>
                  <a:pt x="564832" y="1569720"/>
                  <a:pt x="572453" y="1571625"/>
                </a:cubicBezTo>
                <a:cubicBezTo>
                  <a:pt x="580073" y="1574483"/>
                  <a:pt x="589598" y="1578292"/>
                  <a:pt x="601980" y="1585913"/>
                </a:cubicBezTo>
                <a:cubicBezTo>
                  <a:pt x="614363" y="1593533"/>
                  <a:pt x="627698" y="1604963"/>
                  <a:pt x="641032" y="1619250"/>
                </a:cubicBezTo>
                <a:cubicBezTo>
                  <a:pt x="654368" y="1634490"/>
                  <a:pt x="667703" y="1652588"/>
                  <a:pt x="680085" y="1674495"/>
                </a:cubicBezTo>
                <a:cubicBezTo>
                  <a:pt x="693420" y="1696403"/>
                  <a:pt x="705803" y="1721167"/>
                  <a:pt x="721995" y="1747838"/>
                </a:cubicBezTo>
                <a:cubicBezTo>
                  <a:pt x="738188" y="1774508"/>
                  <a:pt x="759143" y="1802130"/>
                  <a:pt x="789623" y="1824990"/>
                </a:cubicBezTo>
                <a:cubicBezTo>
                  <a:pt x="804863" y="1835467"/>
                  <a:pt x="822007" y="1844992"/>
                  <a:pt x="840105" y="1851660"/>
                </a:cubicBezTo>
                <a:cubicBezTo>
                  <a:pt x="858203" y="1858328"/>
                  <a:pt x="876300" y="1863090"/>
                  <a:pt x="895350" y="1867853"/>
                </a:cubicBezTo>
                <a:cubicBezTo>
                  <a:pt x="932498" y="1876425"/>
                  <a:pt x="970598" y="1881188"/>
                  <a:pt x="1006793" y="1890713"/>
                </a:cubicBezTo>
                <a:cubicBezTo>
                  <a:pt x="1024890" y="1895475"/>
                  <a:pt x="1041082" y="1902142"/>
                  <a:pt x="1056323" y="1910715"/>
                </a:cubicBezTo>
                <a:cubicBezTo>
                  <a:pt x="1071562" y="1918335"/>
                  <a:pt x="1083945" y="1929765"/>
                  <a:pt x="1096328" y="1941195"/>
                </a:cubicBezTo>
                <a:cubicBezTo>
                  <a:pt x="1119187" y="1965008"/>
                  <a:pt x="1136333" y="1993583"/>
                  <a:pt x="1150620" y="2023110"/>
                </a:cubicBezTo>
                <a:cubicBezTo>
                  <a:pt x="1145858" y="2017395"/>
                  <a:pt x="1142048" y="2012633"/>
                  <a:pt x="1137285" y="2007870"/>
                </a:cubicBezTo>
                <a:cubicBezTo>
                  <a:pt x="1124903" y="1994535"/>
                  <a:pt x="1111568" y="1981200"/>
                  <a:pt x="1096328" y="1968817"/>
                </a:cubicBezTo>
                <a:cubicBezTo>
                  <a:pt x="1082040" y="1956435"/>
                  <a:pt x="1065848" y="1945005"/>
                  <a:pt x="1047750" y="1934527"/>
                </a:cubicBezTo>
                <a:cubicBezTo>
                  <a:pt x="1030605" y="1925003"/>
                  <a:pt x="1011555" y="1916430"/>
                  <a:pt x="992505" y="1910715"/>
                </a:cubicBezTo>
                <a:cubicBezTo>
                  <a:pt x="973455" y="1905000"/>
                  <a:pt x="954405" y="1901190"/>
                  <a:pt x="935355" y="1900238"/>
                </a:cubicBezTo>
                <a:cubicBezTo>
                  <a:pt x="897255" y="1897380"/>
                  <a:pt x="862012" y="1903095"/>
                  <a:pt x="829628" y="1908810"/>
                </a:cubicBezTo>
                <a:cubicBezTo>
                  <a:pt x="797243" y="1914525"/>
                  <a:pt x="767715" y="1922145"/>
                  <a:pt x="740093" y="1927860"/>
                </a:cubicBezTo>
                <a:cubicBezTo>
                  <a:pt x="712470" y="1933575"/>
                  <a:pt x="686753" y="1936433"/>
                  <a:pt x="662940" y="1937385"/>
                </a:cubicBezTo>
                <a:cubicBezTo>
                  <a:pt x="639128" y="1938338"/>
                  <a:pt x="617220" y="1936433"/>
                  <a:pt x="599123" y="1932623"/>
                </a:cubicBezTo>
                <a:cubicBezTo>
                  <a:pt x="581025" y="1928813"/>
                  <a:pt x="564832" y="1923098"/>
                  <a:pt x="553403" y="1917383"/>
                </a:cubicBezTo>
                <a:cubicBezTo>
                  <a:pt x="541973" y="1910715"/>
                  <a:pt x="532448" y="1905000"/>
                  <a:pt x="527685" y="1900238"/>
                </a:cubicBezTo>
                <a:cubicBezTo>
                  <a:pt x="522923" y="1896428"/>
                  <a:pt x="520065" y="1893570"/>
                  <a:pt x="519113" y="1893570"/>
                </a:cubicBezTo>
                <a:cubicBezTo>
                  <a:pt x="520065" y="1894523"/>
                  <a:pt x="521970" y="1897380"/>
                  <a:pt x="526732" y="1902142"/>
                </a:cubicBezTo>
                <a:cubicBezTo>
                  <a:pt x="531495" y="1907858"/>
                  <a:pt x="539115" y="1915478"/>
                  <a:pt x="550545" y="1923098"/>
                </a:cubicBezTo>
                <a:cubicBezTo>
                  <a:pt x="561975" y="1930717"/>
                  <a:pt x="577215" y="1939290"/>
                  <a:pt x="596265" y="1945958"/>
                </a:cubicBezTo>
                <a:cubicBezTo>
                  <a:pt x="615315" y="1952625"/>
                  <a:pt x="638175" y="1957388"/>
                  <a:pt x="662940" y="1959292"/>
                </a:cubicBezTo>
                <a:cubicBezTo>
                  <a:pt x="687705" y="1961198"/>
                  <a:pt x="716280" y="1961198"/>
                  <a:pt x="744855" y="1957388"/>
                </a:cubicBezTo>
                <a:cubicBezTo>
                  <a:pt x="774382" y="1954530"/>
                  <a:pt x="804863" y="1948815"/>
                  <a:pt x="836295" y="1945005"/>
                </a:cubicBezTo>
                <a:cubicBezTo>
                  <a:pt x="867728" y="1941195"/>
                  <a:pt x="900112" y="1938338"/>
                  <a:pt x="932498" y="1941195"/>
                </a:cubicBezTo>
                <a:cubicBezTo>
                  <a:pt x="948690" y="1943100"/>
                  <a:pt x="964882" y="1945958"/>
                  <a:pt x="980123" y="1950720"/>
                </a:cubicBezTo>
                <a:cubicBezTo>
                  <a:pt x="996315" y="1955483"/>
                  <a:pt x="1011555" y="1963102"/>
                  <a:pt x="1026795" y="1971675"/>
                </a:cubicBezTo>
                <a:cubicBezTo>
                  <a:pt x="1042035" y="1980248"/>
                  <a:pt x="1055370" y="1989773"/>
                  <a:pt x="1068705" y="2001202"/>
                </a:cubicBezTo>
                <a:cubicBezTo>
                  <a:pt x="1082040" y="2011680"/>
                  <a:pt x="1094423" y="2023110"/>
                  <a:pt x="1105853" y="2035492"/>
                </a:cubicBezTo>
                <a:cubicBezTo>
                  <a:pt x="1129665" y="2059305"/>
                  <a:pt x="1150620" y="2085975"/>
                  <a:pt x="1169670" y="2110740"/>
                </a:cubicBezTo>
                <a:cubicBezTo>
                  <a:pt x="1181100" y="2126933"/>
                  <a:pt x="1192530" y="2142173"/>
                  <a:pt x="1203008" y="2157413"/>
                </a:cubicBezTo>
                <a:cubicBezTo>
                  <a:pt x="1205865" y="2166938"/>
                  <a:pt x="1208723" y="2176463"/>
                  <a:pt x="1211580" y="2185035"/>
                </a:cubicBezTo>
                <a:cubicBezTo>
                  <a:pt x="1179195" y="2300288"/>
                  <a:pt x="1144905" y="2421255"/>
                  <a:pt x="1113473" y="2548890"/>
                </a:cubicBezTo>
                <a:cubicBezTo>
                  <a:pt x="1086803" y="2654618"/>
                  <a:pt x="1065848" y="2759393"/>
                  <a:pt x="1049655" y="2862263"/>
                </a:cubicBezTo>
                <a:cubicBezTo>
                  <a:pt x="1033462" y="2965133"/>
                  <a:pt x="1024890" y="3066098"/>
                  <a:pt x="1021080" y="3161348"/>
                </a:cubicBezTo>
                <a:cubicBezTo>
                  <a:pt x="1014412" y="3351848"/>
                  <a:pt x="1025843" y="3522345"/>
                  <a:pt x="1040130" y="3664268"/>
                </a:cubicBezTo>
                <a:cubicBezTo>
                  <a:pt x="1041082" y="3678555"/>
                  <a:pt x="1042987" y="3691890"/>
                  <a:pt x="1044893" y="3705225"/>
                </a:cubicBezTo>
                <a:lnTo>
                  <a:pt x="1623060" y="3705225"/>
                </a:lnTo>
                <a:cubicBezTo>
                  <a:pt x="1608773" y="3666173"/>
                  <a:pt x="1594485" y="3627120"/>
                  <a:pt x="1579245" y="3588068"/>
                </a:cubicBezTo>
                <a:cubicBezTo>
                  <a:pt x="1561148" y="3528060"/>
                  <a:pt x="1544003" y="3459480"/>
                  <a:pt x="1528762" y="3383280"/>
                </a:cubicBezTo>
                <a:cubicBezTo>
                  <a:pt x="1512570" y="3302318"/>
                  <a:pt x="1498283" y="3212783"/>
                  <a:pt x="1483995" y="3116580"/>
                </a:cubicBezTo>
                <a:cubicBezTo>
                  <a:pt x="1470660" y="3019425"/>
                  <a:pt x="1456373" y="2916555"/>
                  <a:pt x="1443037" y="2807970"/>
                </a:cubicBezTo>
                <a:cubicBezTo>
                  <a:pt x="1430655" y="2699385"/>
                  <a:pt x="1420178" y="2586038"/>
                  <a:pt x="1416368" y="2468880"/>
                </a:cubicBezTo>
                <a:cubicBezTo>
                  <a:pt x="1414462" y="2409825"/>
                  <a:pt x="1413510" y="2350770"/>
                  <a:pt x="1414462" y="2290763"/>
                </a:cubicBezTo>
                <a:cubicBezTo>
                  <a:pt x="1416368" y="2230755"/>
                  <a:pt x="1419225" y="2169795"/>
                  <a:pt x="1424940" y="2107883"/>
                </a:cubicBezTo>
                <a:cubicBezTo>
                  <a:pt x="1435418" y="1983105"/>
                  <a:pt x="1449705" y="1858328"/>
                  <a:pt x="1453515" y="1734503"/>
                </a:cubicBezTo>
                <a:cubicBezTo>
                  <a:pt x="1454468" y="1720215"/>
                  <a:pt x="1454468" y="1705928"/>
                  <a:pt x="1454468" y="1691640"/>
                </a:cubicBezTo>
                <a:cubicBezTo>
                  <a:pt x="1455420" y="1689735"/>
                  <a:pt x="1455420" y="1687830"/>
                  <a:pt x="1456373" y="1685925"/>
                </a:cubicBezTo>
                <a:cubicBezTo>
                  <a:pt x="1465898" y="1661160"/>
                  <a:pt x="1477328" y="1636395"/>
                  <a:pt x="1492568" y="1615440"/>
                </a:cubicBezTo>
                <a:cubicBezTo>
                  <a:pt x="1507808" y="1593533"/>
                  <a:pt x="1525905" y="1574483"/>
                  <a:pt x="1548765" y="1558290"/>
                </a:cubicBezTo>
                <a:cubicBezTo>
                  <a:pt x="1564958" y="1545908"/>
                  <a:pt x="1582103" y="1535430"/>
                  <a:pt x="1601153" y="1525905"/>
                </a:cubicBezTo>
                <a:cubicBezTo>
                  <a:pt x="1607820" y="1523048"/>
                  <a:pt x="1614487" y="1521142"/>
                  <a:pt x="1621155" y="1518285"/>
                </a:cubicBezTo>
                <a:cubicBezTo>
                  <a:pt x="1684020" y="1498283"/>
                  <a:pt x="1757362" y="1491615"/>
                  <a:pt x="1834515" y="1491615"/>
                </a:cubicBezTo>
                <a:cubicBezTo>
                  <a:pt x="1912620" y="1490663"/>
                  <a:pt x="1987868" y="1494473"/>
                  <a:pt x="2058353" y="1488758"/>
                </a:cubicBezTo>
                <a:cubicBezTo>
                  <a:pt x="2127885" y="1483042"/>
                  <a:pt x="2189797" y="1468755"/>
                  <a:pt x="2239328" y="1447800"/>
                </a:cubicBezTo>
                <a:cubicBezTo>
                  <a:pt x="2288858" y="1427798"/>
                  <a:pt x="2323147" y="1401128"/>
                  <a:pt x="2344103" y="1381125"/>
                </a:cubicBezTo>
                <a:cubicBezTo>
                  <a:pt x="2348865" y="1376363"/>
                  <a:pt x="2353628" y="1371600"/>
                  <a:pt x="2357438" y="1366838"/>
                </a:cubicBezTo>
                <a:cubicBezTo>
                  <a:pt x="2361247" y="1362075"/>
                  <a:pt x="2364105" y="1359217"/>
                  <a:pt x="2366010" y="1355408"/>
                </a:cubicBezTo>
                <a:cubicBezTo>
                  <a:pt x="2369820" y="1350645"/>
                  <a:pt x="2372678" y="1346835"/>
                  <a:pt x="2373630" y="1346835"/>
                </a:cubicBezTo>
                <a:cubicBezTo>
                  <a:pt x="2372678" y="1347788"/>
                  <a:pt x="2369820" y="1349692"/>
                  <a:pt x="2365058" y="1354455"/>
                </a:cubicBezTo>
                <a:cubicBezTo>
                  <a:pt x="2362200" y="1357313"/>
                  <a:pt x="2358390" y="1360170"/>
                  <a:pt x="2354580" y="1363980"/>
                </a:cubicBezTo>
                <a:cubicBezTo>
                  <a:pt x="2350770" y="1367790"/>
                  <a:pt x="2345055" y="1371600"/>
                  <a:pt x="2339340" y="1375410"/>
                </a:cubicBezTo>
                <a:cubicBezTo>
                  <a:pt x="2316480" y="1392555"/>
                  <a:pt x="2280285" y="1413510"/>
                  <a:pt x="2231708" y="1427798"/>
                </a:cubicBezTo>
                <a:cubicBezTo>
                  <a:pt x="2183130" y="1442085"/>
                  <a:pt x="2123122" y="1450658"/>
                  <a:pt x="2056448" y="1452563"/>
                </a:cubicBezTo>
                <a:cubicBezTo>
                  <a:pt x="1997393" y="1454467"/>
                  <a:pt x="1932623" y="1449705"/>
                  <a:pt x="1863090" y="1448753"/>
                </a:cubicBezTo>
                <a:cubicBezTo>
                  <a:pt x="1874520" y="1445895"/>
                  <a:pt x="1886903" y="1443038"/>
                  <a:pt x="1898333" y="1440180"/>
                </a:cubicBezTo>
                <a:cubicBezTo>
                  <a:pt x="1929765" y="1431608"/>
                  <a:pt x="1960245" y="1422083"/>
                  <a:pt x="1989773" y="1410653"/>
                </a:cubicBezTo>
                <a:cubicBezTo>
                  <a:pt x="1997393" y="1407795"/>
                  <a:pt x="2004060" y="1404938"/>
                  <a:pt x="2011680" y="1401128"/>
                </a:cubicBezTo>
                <a:cubicBezTo>
                  <a:pt x="2019300" y="1397317"/>
                  <a:pt x="2025968" y="1394460"/>
                  <a:pt x="2032635" y="1390650"/>
                </a:cubicBezTo>
                <a:cubicBezTo>
                  <a:pt x="2046923" y="1383983"/>
                  <a:pt x="2060258" y="1375410"/>
                  <a:pt x="2072640" y="1367790"/>
                </a:cubicBezTo>
                <a:cubicBezTo>
                  <a:pt x="2124075" y="1335405"/>
                  <a:pt x="2167890" y="1297305"/>
                  <a:pt x="2203133" y="1257300"/>
                </a:cubicBezTo>
                <a:cubicBezTo>
                  <a:pt x="2238375" y="1217295"/>
                  <a:pt x="2266950" y="1177290"/>
                  <a:pt x="2289810" y="1139190"/>
                </a:cubicBezTo>
                <a:cubicBezTo>
                  <a:pt x="2335530" y="1062990"/>
                  <a:pt x="2361247" y="996315"/>
                  <a:pt x="2378393" y="949642"/>
                </a:cubicBezTo>
                <a:cubicBezTo>
                  <a:pt x="2382203" y="938212"/>
                  <a:pt x="2386013" y="927735"/>
                  <a:pt x="2388870" y="919162"/>
                </a:cubicBezTo>
                <a:cubicBezTo>
                  <a:pt x="2391728" y="909637"/>
                  <a:pt x="2393633" y="902017"/>
                  <a:pt x="2395538" y="896303"/>
                </a:cubicBezTo>
                <a:cubicBezTo>
                  <a:pt x="2398395" y="885825"/>
                  <a:pt x="2400300" y="879158"/>
                  <a:pt x="2401253" y="878205"/>
                </a:cubicBezTo>
                <a:cubicBezTo>
                  <a:pt x="2400300" y="877253"/>
                  <a:pt x="2397443" y="882967"/>
                  <a:pt x="2391728" y="892492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55F0B1-52DA-1A7D-996E-D06FF98F4E06}"/>
              </a:ext>
            </a:extLst>
          </p:cNvPr>
          <p:cNvSpPr txBox="1"/>
          <p:nvPr/>
        </p:nvSpPr>
        <p:spPr>
          <a:xfrm>
            <a:off x="7951788" y="3116263"/>
            <a:ext cx="10223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Idea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CD2BDD-A1C1-83E5-707C-EE0C5401FBD0}"/>
              </a:ext>
            </a:extLst>
          </p:cNvPr>
          <p:cNvSpPr txBox="1"/>
          <p:nvPr/>
        </p:nvSpPr>
        <p:spPr>
          <a:xfrm>
            <a:off x="10372725" y="2598738"/>
            <a:ext cx="1165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Cost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2A9C97-9CCB-7286-411B-8DBE68DE9EBD}"/>
              </a:ext>
            </a:extLst>
          </p:cNvPr>
          <p:cNvSpPr txBox="1"/>
          <p:nvPr/>
        </p:nvSpPr>
        <p:spPr>
          <a:xfrm>
            <a:off x="10177463" y="3986213"/>
            <a:ext cx="21494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Tax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04070-CF5D-DB1D-570F-C4A891000B10}"/>
              </a:ext>
            </a:extLst>
          </p:cNvPr>
          <p:cNvSpPr txBox="1"/>
          <p:nvPr/>
        </p:nvSpPr>
        <p:spPr>
          <a:xfrm>
            <a:off x="7864475" y="5562600"/>
            <a:ext cx="1166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Brief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31CE07-F42A-0392-25DC-CD290D032C81}"/>
              </a:ext>
            </a:extLst>
          </p:cNvPr>
          <p:cNvSpPr txBox="1"/>
          <p:nvPr/>
        </p:nvSpPr>
        <p:spPr>
          <a:xfrm>
            <a:off x="9909175" y="2000250"/>
            <a:ext cx="9509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2"/>
                </a:solidFill>
                <a:latin typeface="+mj-lt"/>
              </a:rPr>
              <a:t>Client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157">
                <a:extLst>
                  <a:ext uri="{FF2B5EF4-FFF2-40B4-BE49-F238E27FC236}">
                    <a16:creationId xmlns:a16="http://schemas.microsoft.com/office/drawing/2014/main" id="{66F93BCA-E6E2-3A7A-05B3-EBA9A653DCBE}"/>
                  </a:ext>
                </a:extLst>
              </p:cNvPr>
              <p:cNvSpPr txBox="1"/>
              <p:nvPr/>
            </p:nvSpPr>
            <p:spPr>
              <a:xfrm>
                <a:off x="763728" y="1856348"/>
                <a:ext cx="5067159" cy="608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latin typeface="+mj-lt"/>
                  </a:rPr>
                  <a:t>Para la </a:t>
                </a:r>
                <a:r>
                  <a:rPr lang="en-US" sz="1600" b="1" dirty="0" err="1">
                    <a:latin typeface="+mj-lt"/>
                  </a:rPr>
                  <a:t>distribución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inicial</a:t>
                </a:r>
                <a:r>
                  <a:rPr lang="en-US" sz="1600" b="1" dirty="0">
                    <a:latin typeface="+mj-lt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latin typeface="+mj-lt"/>
                  </a:rPr>
                  <a:t> se propone </a:t>
                </a:r>
                <a:r>
                  <a:rPr lang="en-US" sz="1600" b="1" dirty="0" err="1">
                    <a:latin typeface="+mj-lt"/>
                  </a:rPr>
                  <a:t>una</a:t>
                </a:r>
                <a:r>
                  <a:rPr lang="en-US" sz="1600" b="1" dirty="0">
                    <a:latin typeface="+mj-lt"/>
                  </a:rPr>
                  <a:t> normal </a:t>
                </a:r>
              </a:p>
            </p:txBody>
          </p:sp>
        </mc:Choice>
        <mc:Fallback>
          <p:sp>
            <p:nvSpPr>
              <p:cNvPr id="89" name="TextBox 157">
                <a:extLst>
                  <a:ext uri="{FF2B5EF4-FFF2-40B4-BE49-F238E27FC236}">
                    <a16:creationId xmlns:a16="http://schemas.microsoft.com/office/drawing/2014/main" id="{66F93BCA-E6E2-3A7A-05B3-EBA9A653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8" y="1856348"/>
                <a:ext cx="5067159" cy="608052"/>
              </a:xfrm>
              <a:prstGeom prst="rect">
                <a:avLst/>
              </a:prstGeom>
              <a:blipFill>
                <a:blip r:embed="rId3"/>
                <a:stretch>
                  <a:fillRect t="-4167" b="-145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57">
            <a:extLst>
              <a:ext uri="{FF2B5EF4-FFF2-40B4-BE49-F238E27FC236}">
                <a16:creationId xmlns:a16="http://schemas.microsoft.com/office/drawing/2014/main" id="{586BBF13-A5E5-F761-5D3D-C8232683E4DD}"/>
              </a:ext>
            </a:extLst>
          </p:cNvPr>
          <p:cNvSpPr txBox="1"/>
          <p:nvPr/>
        </p:nvSpPr>
        <p:spPr>
          <a:xfrm>
            <a:off x="517525" y="3521661"/>
            <a:ext cx="5067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j-lt"/>
              </a:rPr>
              <a:t>Se </a:t>
            </a:r>
            <a:r>
              <a:rPr lang="en-US" sz="1600" b="1" dirty="0" err="1">
                <a:latin typeface="+mj-lt"/>
              </a:rPr>
              <a:t>sugiere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el</a:t>
            </a:r>
            <a:r>
              <a:rPr lang="en-US" sz="1600" b="1" dirty="0">
                <a:latin typeface="+mj-lt"/>
              </a:rPr>
              <a:t> valor: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157">
                <a:extLst>
                  <a:ext uri="{FF2B5EF4-FFF2-40B4-BE49-F238E27FC236}">
                    <a16:creationId xmlns:a16="http://schemas.microsoft.com/office/drawing/2014/main" id="{522832ED-8BED-4B68-021E-C1E555830814}"/>
                  </a:ext>
                </a:extLst>
              </p:cNvPr>
              <p:cNvSpPr txBox="1"/>
              <p:nvPr/>
            </p:nvSpPr>
            <p:spPr>
              <a:xfrm>
                <a:off x="609812" y="4900613"/>
                <a:ext cx="50671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latin typeface="+mj-lt"/>
                  </a:rPr>
                  <a:t>Entre mayor sea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b="1" dirty="0">
                    <a:latin typeface="+mj-lt"/>
                  </a:rPr>
                  <a:t>, </a:t>
                </a:r>
                <a:r>
                  <a:rPr lang="en-US" sz="1600" b="1" dirty="0" err="1">
                    <a:latin typeface="+mj-lt"/>
                  </a:rPr>
                  <a:t>menor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será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el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efecto</a:t>
                </a:r>
                <a:r>
                  <a:rPr lang="en-US" sz="1600" b="1" dirty="0">
                    <a:latin typeface="+mj-lt"/>
                  </a:rPr>
                  <a:t> de </a:t>
                </a:r>
                <a:r>
                  <a:rPr lang="en-US" sz="1600" b="1" dirty="0" err="1">
                    <a:latin typeface="+mj-lt"/>
                  </a:rPr>
                  <a:t>cada</a:t>
                </a:r>
                <a:r>
                  <a:rPr lang="en-US" sz="1600" b="1" dirty="0">
                    <a:latin typeface="+mj-lt"/>
                  </a:rPr>
                  <a:t> árbol </a:t>
                </a:r>
                <a:r>
                  <a:rPr lang="en-US" sz="1600" b="1" dirty="0" err="1">
                    <a:latin typeface="+mj-lt"/>
                  </a:rPr>
                  <a:t>sobre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el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otro</a:t>
                </a:r>
                <a:r>
                  <a:rPr lang="en-US" sz="1600" b="1" dirty="0">
                    <a:latin typeface="+mj-lt"/>
                  </a:rPr>
                  <a:t>. </a:t>
                </a:r>
              </a:p>
            </p:txBody>
          </p:sp>
        </mc:Choice>
        <mc:Fallback>
          <p:sp>
            <p:nvSpPr>
              <p:cNvPr id="91" name="TextBox 157">
                <a:extLst>
                  <a:ext uri="{FF2B5EF4-FFF2-40B4-BE49-F238E27FC236}">
                    <a16:creationId xmlns:a16="http://schemas.microsoft.com/office/drawing/2014/main" id="{522832ED-8BED-4B68-021E-C1E555830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2" y="4900613"/>
                <a:ext cx="5067159" cy="584775"/>
              </a:xfrm>
              <a:prstGeom prst="rect">
                <a:avLst/>
              </a:prstGeom>
              <a:blipFill>
                <a:blip r:embed="rId4"/>
                <a:stretch>
                  <a:fillRect t="-2083" b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Imagen 57">
            <a:extLst>
              <a:ext uri="{FF2B5EF4-FFF2-40B4-BE49-F238E27FC236}">
                <a16:creationId xmlns:a16="http://schemas.microsoft.com/office/drawing/2014/main" id="{2EB9F6C0-BC0E-1B31-1E6F-2E9E9457A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3" y="2437642"/>
            <a:ext cx="3270016" cy="88360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9AEA8515-92D4-76E7-3D76-AE75B0F33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7" y="4121676"/>
            <a:ext cx="777394" cy="3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8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1D372A-A280-EDCB-14FB-05831A667A12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043113" y="304800"/>
                <a:ext cx="8105775" cy="1106488"/>
              </a:xfrm>
            </p:spPr>
            <p:txBody>
              <a:bodyPr>
                <a:norm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dirty="0"/>
                  <a:t>Distribución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1D372A-A280-EDCB-14FB-05831A667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3113" y="304800"/>
                <a:ext cx="8105775" cy="1106488"/>
              </a:xfr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47B7AB-4A65-1AB6-1139-4F2AF7003DB7}"/>
              </a:ext>
            </a:extLst>
          </p:cNvPr>
          <p:cNvSpPr>
            <a:spLocks/>
          </p:cNvSpPr>
          <p:nvPr/>
        </p:nvSpPr>
        <p:spPr bwMode="auto">
          <a:xfrm>
            <a:off x="8551863" y="1435100"/>
            <a:ext cx="1457325" cy="1428750"/>
          </a:xfrm>
          <a:custGeom>
            <a:avLst/>
            <a:gdLst>
              <a:gd name="T0" fmla="*/ 1457805 w 963929"/>
              <a:gd name="T1" fmla="*/ 714497 h 944880"/>
              <a:gd name="T2" fmla="*/ 728902 w 963929"/>
              <a:gd name="T3" fmla="*/ 1428993 h 944880"/>
              <a:gd name="T4" fmla="*/ 0 w 963929"/>
              <a:gd name="T5" fmla="*/ 714497 h 944880"/>
              <a:gd name="T6" fmla="*/ 728902 w 963929"/>
              <a:gd name="T7" fmla="*/ 0 h 944880"/>
              <a:gd name="T8" fmla="*/ 1457805 w 963929"/>
              <a:gd name="T9" fmla="*/ 714497 h 944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929" h="944880">
                <a:moveTo>
                  <a:pt x="963930" y="472440"/>
                </a:moveTo>
                <a:cubicBezTo>
                  <a:pt x="963930" y="733361"/>
                  <a:pt x="748147" y="944880"/>
                  <a:pt x="481965" y="944880"/>
                </a:cubicBezTo>
                <a:cubicBezTo>
                  <a:pt x="215783" y="944880"/>
                  <a:pt x="0" y="733361"/>
                  <a:pt x="0" y="472440"/>
                </a:cubicBezTo>
                <a:cubicBezTo>
                  <a:pt x="0" y="211519"/>
                  <a:pt x="215783" y="0"/>
                  <a:pt x="481965" y="0"/>
                </a:cubicBezTo>
                <a:cubicBezTo>
                  <a:pt x="748147" y="0"/>
                  <a:pt x="963930" y="211519"/>
                  <a:pt x="963930" y="472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9A4C1E-E338-CB1A-9355-67B3B64DEB0D}"/>
              </a:ext>
            </a:extLst>
          </p:cNvPr>
          <p:cNvSpPr>
            <a:spLocks/>
          </p:cNvSpPr>
          <p:nvPr/>
        </p:nvSpPr>
        <p:spPr bwMode="auto">
          <a:xfrm>
            <a:off x="6689725" y="3051175"/>
            <a:ext cx="1152525" cy="1130300"/>
          </a:xfrm>
          <a:custGeom>
            <a:avLst/>
            <a:gdLst>
              <a:gd name="T0" fmla="*/ 1152415 w 762000"/>
              <a:gd name="T1" fmla="*/ 564683 h 746760"/>
              <a:gd name="T2" fmla="*/ 576208 w 762000"/>
              <a:gd name="T3" fmla="*/ 1129366 h 746760"/>
              <a:gd name="T4" fmla="*/ 0 w 762000"/>
              <a:gd name="T5" fmla="*/ 564683 h 746760"/>
              <a:gd name="T6" fmla="*/ 576208 w 762000"/>
              <a:gd name="T7" fmla="*/ 0 h 746760"/>
              <a:gd name="T8" fmla="*/ 1152415 w 762000"/>
              <a:gd name="T9" fmla="*/ 564683 h 746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00" h="746760">
                <a:moveTo>
                  <a:pt x="762000" y="373380"/>
                </a:moveTo>
                <a:cubicBezTo>
                  <a:pt x="762000" y="579592"/>
                  <a:pt x="591421" y="746760"/>
                  <a:pt x="381000" y="746760"/>
                </a:cubicBezTo>
                <a:cubicBezTo>
                  <a:pt x="170580" y="746760"/>
                  <a:pt x="0" y="579592"/>
                  <a:pt x="0" y="373380"/>
                </a:cubicBezTo>
                <a:cubicBezTo>
                  <a:pt x="0" y="167168"/>
                  <a:pt x="170580" y="0"/>
                  <a:pt x="381000" y="0"/>
                </a:cubicBezTo>
                <a:cubicBezTo>
                  <a:pt x="591421" y="0"/>
                  <a:pt x="762000" y="167168"/>
                  <a:pt x="762000" y="373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885BF8-EA7E-4039-C416-E61A28A24A94}"/>
              </a:ext>
            </a:extLst>
          </p:cNvPr>
          <p:cNvSpPr/>
          <p:nvPr/>
        </p:nvSpPr>
        <p:spPr>
          <a:xfrm>
            <a:off x="10577513" y="2387600"/>
            <a:ext cx="749300" cy="735013"/>
          </a:xfrm>
          <a:custGeom>
            <a:avLst/>
            <a:gdLst>
              <a:gd name="connsiteX0" fmla="*/ 495300 w 495300"/>
              <a:gd name="connsiteY0" fmla="*/ 242887 h 485775"/>
              <a:gd name="connsiteX1" fmla="*/ 247650 w 495300"/>
              <a:gd name="connsiteY1" fmla="*/ 485775 h 485775"/>
              <a:gd name="connsiteX2" fmla="*/ 0 w 495300"/>
              <a:gd name="connsiteY2" fmla="*/ 242887 h 485775"/>
              <a:gd name="connsiteX3" fmla="*/ 247650 w 495300"/>
              <a:gd name="connsiteY3" fmla="*/ 0 h 485775"/>
              <a:gd name="connsiteX4" fmla="*/ 495300 w 495300"/>
              <a:gd name="connsiteY4" fmla="*/ 2428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85775">
                <a:moveTo>
                  <a:pt x="495300" y="242887"/>
                </a:moveTo>
                <a:cubicBezTo>
                  <a:pt x="495300" y="377031"/>
                  <a:pt x="384423" y="485775"/>
                  <a:pt x="247650" y="485775"/>
                </a:cubicBezTo>
                <a:cubicBezTo>
                  <a:pt x="110877" y="485775"/>
                  <a:pt x="0" y="377031"/>
                  <a:pt x="0" y="242887"/>
                </a:cubicBezTo>
                <a:cubicBezTo>
                  <a:pt x="0" y="108744"/>
                  <a:pt x="110877" y="0"/>
                  <a:pt x="247650" y="0"/>
                </a:cubicBezTo>
                <a:cubicBezTo>
                  <a:pt x="384423" y="0"/>
                  <a:pt x="495300" y="108744"/>
                  <a:pt x="495300" y="2428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25C191-FFEA-C221-3F3F-A18C05B38692}"/>
              </a:ext>
            </a:extLst>
          </p:cNvPr>
          <p:cNvSpPr>
            <a:spLocks/>
          </p:cNvSpPr>
          <p:nvPr/>
        </p:nvSpPr>
        <p:spPr bwMode="auto">
          <a:xfrm>
            <a:off x="8747125" y="3622675"/>
            <a:ext cx="430213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CB1F8-1E8A-A2FA-0279-D5535C17052A}"/>
              </a:ext>
            </a:extLst>
          </p:cNvPr>
          <p:cNvSpPr>
            <a:spLocks/>
          </p:cNvSpPr>
          <p:nvPr/>
        </p:nvSpPr>
        <p:spPr bwMode="auto">
          <a:xfrm>
            <a:off x="8066088" y="398145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89933-5BF6-DD48-0698-E68A17C80EAD}"/>
              </a:ext>
            </a:extLst>
          </p:cNvPr>
          <p:cNvSpPr/>
          <p:nvPr/>
        </p:nvSpPr>
        <p:spPr>
          <a:xfrm>
            <a:off x="10931525" y="4865688"/>
            <a:ext cx="428625" cy="420687"/>
          </a:xfrm>
          <a:custGeom>
            <a:avLst/>
            <a:gdLst>
              <a:gd name="connsiteX0" fmla="*/ 283845 w 283844"/>
              <a:gd name="connsiteY0" fmla="*/ 139065 h 278130"/>
              <a:gd name="connsiteX1" fmla="*/ 141923 w 283844"/>
              <a:gd name="connsiteY1" fmla="*/ 278130 h 278130"/>
              <a:gd name="connsiteX2" fmla="*/ 0 w 283844"/>
              <a:gd name="connsiteY2" fmla="*/ 139065 h 278130"/>
              <a:gd name="connsiteX3" fmla="*/ 141923 w 283844"/>
              <a:gd name="connsiteY3" fmla="*/ 0 h 278130"/>
              <a:gd name="connsiteX4" fmla="*/ 283845 w 283844"/>
              <a:gd name="connsiteY4" fmla="*/ 139065 h 2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30">
                <a:moveTo>
                  <a:pt x="283845" y="139065"/>
                </a:moveTo>
                <a:cubicBezTo>
                  <a:pt x="283845" y="215869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0CC4C-AD4F-5DD3-DF74-22C625430EDB}"/>
              </a:ext>
            </a:extLst>
          </p:cNvPr>
          <p:cNvSpPr>
            <a:spLocks/>
          </p:cNvSpPr>
          <p:nvPr/>
        </p:nvSpPr>
        <p:spPr bwMode="auto">
          <a:xfrm>
            <a:off x="7840663" y="4649788"/>
            <a:ext cx="388937" cy="379412"/>
          </a:xfrm>
          <a:custGeom>
            <a:avLst/>
            <a:gdLst>
              <a:gd name="T0" fmla="*/ 388940 w 257175"/>
              <a:gd name="T1" fmla="*/ 190148 h 251459"/>
              <a:gd name="T2" fmla="*/ 194471 w 257175"/>
              <a:gd name="T3" fmla="*/ 380297 h 251459"/>
              <a:gd name="T4" fmla="*/ 0 w 257175"/>
              <a:gd name="T5" fmla="*/ 190148 h 251459"/>
              <a:gd name="T6" fmla="*/ 194471 w 257175"/>
              <a:gd name="T7" fmla="*/ 0 h 251459"/>
              <a:gd name="T8" fmla="*/ 388940 w 257175"/>
              <a:gd name="T9" fmla="*/ 190148 h 251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8" y="251460"/>
                </a:cubicBezTo>
                <a:cubicBezTo>
                  <a:pt x="57571" y="251460"/>
                  <a:pt x="0" y="195169"/>
                  <a:pt x="0" y="125730"/>
                </a:cubicBezTo>
                <a:cubicBezTo>
                  <a:pt x="0" y="56291"/>
                  <a:pt x="57571" y="0"/>
                  <a:pt x="128588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0AF718-591E-1CC6-197C-F487206994DC}"/>
              </a:ext>
            </a:extLst>
          </p:cNvPr>
          <p:cNvSpPr/>
          <p:nvPr/>
        </p:nvSpPr>
        <p:spPr>
          <a:xfrm>
            <a:off x="10504488" y="5399088"/>
            <a:ext cx="388937" cy="381000"/>
          </a:xfrm>
          <a:custGeom>
            <a:avLst/>
            <a:gdLst>
              <a:gd name="connsiteX0" fmla="*/ 257175 w 257175"/>
              <a:gd name="connsiteY0" fmla="*/ 125730 h 251459"/>
              <a:gd name="connsiteX1" fmla="*/ 128587 w 257175"/>
              <a:gd name="connsiteY1" fmla="*/ 251460 h 251459"/>
              <a:gd name="connsiteX2" fmla="*/ 0 w 257175"/>
              <a:gd name="connsiteY2" fmla="*/ 125730 h 251459"/>
              <a:gd name="connsiteX3" fmla="*/ 128587 w 257175"/>
              <a:gd name="connsiteY3" fmla="*/ 0 h 251459"/>
              <a:gd name="connsiteX4" fmla="*/ 257175 w 257175"/>
              <a:gd name="connsiteY4" fmla="*/ 125730 h 25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7" y="251460"/>
                </a:cubicBezTo>
                <a:cubicBezTo>
                  <a:pt x="57570" y="251460"/>
                  <a:pt x="0" y="195169"/>
                  <a:pt x="0" y="125730"/>
                </a:cubicBezTo>
                <a:cubicBezTo>
                  <a:pt x="0" y="56291"/>
                  <a:pt x="57570" y="0"/>
                  <a:pt x="128587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C1F112-4EAD-9B85-429F-4975A79704E0}"/>
              </a:ext>
            </a:extLst>
          </p:cNvPr>
          <p:cNvSpPr/>
          <p:nvPr/>
        </p:nvSpPr>
        <p:spPr>
          <a:xfrm>
            <a:off x="9963150" y="5546725"/>
            <a:ext cx="569913" cy="558800"/>
          </a:xfrm>
          <a:custGeom>
            <a:avLst/>
            <a:gdLst>
              <a:gd name="connsiteX0" fmla="*/ 377190 w 377190"/>
              <a:gd name="connsiteY0" fmla="*/ 184785 h 369569"/>
              <a:gd name="connsiteX1" fmla="*/ 188595 w 377190"/>
              <a:gd name="connsiteY1" fmla="*/ 369570 h 369569"/>
              <a:gd name="connsiteX2" fmla="*/ 0 w 377190"/>
              <a:gd name="connsiteY2" fmla="*/ 184785 h 369569"/>
              <a:gd name="connsiteX3" fmla="*/ 188595 w 377190"/>
              <a:gd name="connsiteY3" fmla="*/ 0 h 369569"/>
              <a:gd name="connsiteX4" fmla="*/ 377190 w 377190"/>
              <a:gd name="connsiteY4" fmla="*/ 184785 h 3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" h="369569">
                <a:moveTo>
                  <a:pt x="377190" y="184785"/>
                </a:moveTo>
                <a:cubicBezTo>
                  <a:pt x="377190" y="286839"/>
                  <a:pt x="292753" y="369570"/>
                  <a:pt x="188595" y="369570"/>
                </a:cubicBezTo>
                <a:cubicBezTo>
                  <a:pt x="84437" y="369570"/>
                  <a:pt x="0" y="286839"/>
                  <a:pt x="0" y="184785"/>
                </a:cubicBezTo>
                <a:cubicBezTo>
                  <a:pt x="0" y="82731"/>
                  <a:pt x="84437" y="0"/>
                  <a:pt x="188595" y="0"/>
                </a:cubicBezTo>
                <a:cubicBezTo>
                  <a:pt x="292753" y="0"/>
                  <a:pt x="377190" y="82731"/>
                  <a:pt x="377190" y="1847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16F610-0D13-1340-824F-05AD581EBBCD}"/>
              </a:ext>
            </a:extLst>
          </p:cNvPr>
          <p:cNvSpPr>
            <a:spLocks/>
          </p:cNvSpPr>
          <p:nvPr/>
        </p:nvSpPr>
        <p:spPr bwMode="auto">
          <a:xfrm>
            <a:off x="7394575" y="4619625"/>
            <a:ext cx="322263" cy="315913"/>
          </a:xfrm>
          <a:custGeom>
            <a:avLst/>
            <a:gdLst>
              <a:gd name="T0" fmla="*/ 322677 w 213359"/>
              <a:gd name="T1" fmla="*/ 158457 h 209550"/>
              <a:gd name="T2" fmla="*/ 161338 w 213359"/>
              <a:gd name="T3" fmla="*/ 316914 h 209550"/>
              <a:gd name="T4" fmla="*/ 0 w 213359"/>
              <a:gd name="T5" fmla="*/ 158457 h 209550"/>
              <a:gd name="T6" fmla="*/ 161338 w 213359"/>
              <a:gd name="T7" fmla="*/ 0 h 209550"/>
              <a:gd name="T8" fmla="*/ 322677 w 213359"/>
              <a:gd name="T9" fmla="*/ 158457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8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BAB85C-1DEB-0712-1F95-5245BC731E9F}"/>
              </a:ext>
            </a:extLst>
          </p:cNvPr>
          <p:cNvSpPr/>
          <p:nvPr/>
        </p:nvSpPr>
        <p:spPr>
          <a:xfrm>
            <a:off x="10548938" y="5041900"/>
            <a:ext cx="323850" cy="317500"/>
          </a:xfrm>
          <a:custGeom>
            <a:avLst/>
            <a:gdLst>
              <a:gd name="connsiteX0" fmla="*/ 213360 w 213359"/>
              <a:gd name="connsiteY0" fmla="*/ 104775 h 209550"/>
              <a:gd name="connsiteX1" fmla="*/ 106680 w 213359"/>
              <a:gd name="connsiteY1" fmla="*/ 209550 h 209550"/>
              <a:gd name="connsiteX2" fmla="*/ 0 w 213359"/>
              <a:gd name="connsiteY2" fmla="*/ 104775 h 209550"/>
              <a:gd name="connsiteX3" fmla="*/ 106680 w 213359"/>
              <a:gd name="connsiteY3" fmla="*/ 0 h 209550"/>
              <a:gd name="connsiteX4" fmla="*/ 213360 w 213359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7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B1B7A-2562-D469-3CA5-EA22B9816404}"/>
              </a:ext>
            </a:extLst>
          </p:cNvPr>
          <p:cNvSpPr>
            <a:spLocks/>
          </p:cNvSpPr>
          <p:nvPr/>
        </p:nvSpPr>
        <p:spPr bwMode="auto">
          <a:xfrm>
            <a:off x="9906000" y="242570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28074-CF8F-70A6-0182-5AD159AA23E7}"/>
              </a:ext>
            </a:extLst>
          </p:cNvPr>
          <p:cNvSpPr/>
          <p:nvPr/>
        </p:nvSpPr>
        <p:spPr>
          <a:xfrm>
            <a:off x="10231438" y="2895600"/>
            <a:ext cx="428625" cy="420688"/>
          </a:xfrm>
          <a:custGeom>
            <a:avLst/>
            <a:gdLst>
              <a:gd name="connsiteX0" fmla="*/ 283845 w 283844"/>
              <a:gd name="connsiteY0" fmla="*/ 139065 h 278129"/>
              <a:gd name="connsiteX1" fmla="*/ 141923 w 283844"/>
              <a:gd name="connsiteY1" fmla="*/ 278130 h 278129"/>
              <a:gd name="connsiteX2" fmla="*/ 0 w 283844"/>
              <a:gd name="connsiteY2" fmla="*/ 139065 h 278129"/>
              <a:gd name="connsiteX3" fmla="*/ 141923 w 283844"/>
              <a:gd name="connsiteY3" fmla="*/ 0 h 278129"/>
              <a:gd name="connsiteX4" fmla="*/ 283845 w 283844"/>
              <a:gd name="connsiteY4" fmla="*/ 139065 h 2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9BB0C3-ACCA-63E6-CE4F-CF3C40364EEC}"/>
              </a:ext>
            </a:extLst>
          </p:cNvPr>
          <p:cNvSpPr>
            <a:spLocks/>
          </p:cNvSpPr>
          <p:nvPr/>
        </p:nvSpPr>
        <p:spPr bwMode="auto">
          <a:xfrm>
            <a:off x="7816850" y="2159000"/>
            <a:ext cx="625475" cy="612775"/>
          </a:xfrm>
          <a:custGeom>
            <a:avLst/>
            <a:gdLst>
              <a:gd name="T0" fmla="*/ 625185 w 413385"/>
              <a:gd name="T1" fmla="*/ 306831 h 405764"/>
              <a:gd name="T2" fmla="*/ 312593 w 413385"/>
              <a:gd name="T3" fmla="*/ 613661 h 405764"/>
              <a:gd name="T4" fmla="*/ 0 w 413385"/>
              <a:gd name="T5" fmla="*/ 306831 h 405764"/>
              <a:gd name="T6" fmla="*/ 312593 w 413385"/>
              <a:gd name="T7" fmla="*/ 0 h 405764"/>
              <a:gd name="T8" fmla="*/ 625185 w 413385"/>
              <a:gd name="T9" fmla="*/ 306831 h 405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385" h="405764">
                <a:moveTo>
                  <a:pt x="413385" y="202883"/>
                </a:moveTo>
                <a:cubicBezTo>
                  <a:pt x="413385" y="314931"/>
                  <a:pt x="320846" y="405765"/>
                  <a:pt x="206693" y="405765"/>
                </a:cubicBezTo>
                <a:cubicBezTo>
                  <a:pt x="92539" y="405765"/>
                  <a:pt x="0" y="314931"/>
                  <a:pt x="0" y="202883"/>
                </a:cubicBezTo>
                <a:cubicBezTo>
                  <a:pt x="0" y="90834"/>
                  <a:pt x="92539" y="0"/>
                  <a:pt x="206693" y="0"/>
                </a:cubicBezTo>
                <a:cubicBezTo>
                  <a:pt x="320846" y="0"/>
                  <a:pt x="413385" y="90834"/>
                  <a:pt x="413385" y="2028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004B7-7BE4-FCDB-AC36-9C1AE4074591}"/>
              </a:ext>
            </a:extLst>
          </p:cNvPr>
          <p:cNvSpPr/>
          <p:nvPr/>
        </p:nvSpPr>
        <p:spPr>
          <a:xfrm>
            <a:off x="10896600" y="3119438"/>
            <a:ext cx="625475" cy="614362"/>
          </a:xfrm>
          <a:custGeom>
            <a:avLst/>
            <a:gdLst>
              <a:gd name="connsiteX0" fmla="*/ 413385 w 413384"/>
              <a:gd name="connsiteY0" fmla="*/ 202882 h 405765"/>
              <a:gd name="connsiteX1" fmla="*/ 206692 w 413384"/>
              <a:gd name="connsiteY1" fmla="*/ 405765 h 405765"/>
              <a:gd name="connsiteX2" fmla="*/ 0 w 413384"/>
              <a:gd name="connsiteY2" fmla="*/ 202882 h 405765"/>
              <a:gd name="connsiteX3" fmla="*/ 206692 w 413384"/>
              <a:gd name="connsiteY3" fmla="*/ 0 h 405765"/>
              <a:gd name="connsiteX4" fmla="*/ 413385 w 413384"/>
              <a:gd name="connsiteY4" fmla="*/ 202882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4" h="405765">
                <a:moveTo>
                  <a:pt x="413385" y="202882"/>
                </a:moveTo>
                <a:cubicBezTo>
                  <a:pt x="413385" y="314931"/>
                  <a:pt x="320846" y="405765"/>
                  <a:pt x="206692" y="405765"/>
                </a:cubicBezTo>
                <a:cubicBezTo>
                  <a:pt x="92539" y="405765"/>
                  <a:pt x="0" y="314931"/>
                  <a:pt x="0" y="202882"/>
                </a:cubicBezTo>
                <a:cubicBezTo>
                  <a:pt x="0" y="90834"/>
                  <a:pt x="92539" y="0"/>
                  <a:pt x="206692" y="0"/>
                </a:cubicBezTo>
                <a:cubicBezTo>
                  <a:pt x="320846" y="0"/>
                  <a:pt x="413385" y="90834"/>
                  <a:pt x="413385" y="20288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331E7-7E6B-30A1-870E-C626ECC5316F}"/>
              </a:ext>
            </a:extLst>
          </p:cNvPr>
          <p:cNvSpPr/>
          <p:nvPr/>
        </p:nvSpPr>
        <p:spPr>
          <a:xfrm>
            <a:off x="10541000" y="3305175"/>
            <a:ext cx="319088" cy="314325"/>
          </a:xfrm>
          <a:custGeom>
            <a:avLst/>
            <a:gdLst>
              <a:gd name="connsiteX0" fmla="*/ 211455 w 211455"/>
              <a:gd name="connsiteY0" fmla="*/ 103822 h 207645"/>
              <a:gd name="connsiteX1" fmla="*/ 105727 w 211455"/>
              <a:gd name="connsiteY1" fmla="*/ 207645 h 207645"/>
              <a:gd name="connsiteX2" fmla="*/ 0 w 211455"/>
              <a:gd name="connsiteY2" fmla="*/ 103822 h 207645"/>
              <a:gd name="connsiteX3" fmla="*/ 105727 w 211455"/>
              <a:gd name="connsiteY3" fmla="*/ 0 h 207645"/>
              <a:gd name="connsiteX4" fmla="*/ 211455 w 211455"/>
              <a:gd name="connsiteY4" fmla="*/ 103822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8010B4-2278-688E-417F-961A7F915A1D}"/>
              </a:ext>
            </a:extLst>
          </p:cNvPr>
          <p:cNvSpPr>
            <a:spLocks/>
          </p:cNvSpPr>
          <p:nvPr/>
        </p:nvSpPr>
        <p:spPr bwMode="auto">
          <a:xfrm>
            <a:off x="7937500" y="1665288"/>
            <a:ext cx="388938" cy="384175"/>
          </a:xfrm>
          <a:custGeom>
            <a:avLst/>
            <a:gdLst>
              <a:gd name="T0" fmla="*/ 388940 w 257175"/>
              <a:gd name="T1" fmla="*/ 191588 h 253365"/>
              <a:gd name="T2" fmla="*/ 194469 w 257175"/>
              <a:gd name="T3" fmla="*/ 383178 h 253365"/>
              <a:gd name="T4" fmla="*/ 0 w 257175"/>
              <a:gd name="T5" fmla="*/ 191588 h 253365"/>
              <a:gd name="T6" fmla="*/ 194469 w 257175"/>
              <a:gd name="T7" fmla="*/ 0 h 253365"/>
              <a:gd name="T8" fmla="*/ 388940 w 257175"/>
              <a:gd name="T9" fmla="*/ 191588 h 253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3365">
                <a:moveTo>
                  <a:pt x="257175" y="126682"/>
                </a:moveTo>
                <a:cubicBezTo>
                  <a:pt x="257175" y="196647"/>
                  <a:pt x="199604" y="253365"/>
                  <a:pt x="128587" y="253365"/>
                </a:cubicBezTo>
                <a:cubicBezTo>
                  <a:pt x="57571" y="253365"/>
                  <a:pt x="0" y="196647"/>
                  <a:pt x="0" y="126682"/>
                </a:cubicBezTo>
                <a:cubicBezTo>
                  <a:pt x="0" y="56718"/>
                  <a:pt x="57571" y="0"/>
                  <a:pt x="128587" y="0"/>
                </a:cubicBezTo>
                <a:cubicBezTo>
                  <a:pt x="199604" y="0"/>
                  <a:pt x="257175" y="56718"/>
                  <a:pt x="257175" y="126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AF36B4-E487-1013-EE71-093F9587C5DD}"/>
              </a:ext>
            </a:extLst>
          </p:cNvPr>
          <p:cNvSpPr>
            <a:spLocks/>
          </p:cNvSpPr>
          <p:nvPr/>
        </p:nvSpPr>
        <p:spPr bwMode="auto">
          <a:xfrm>
            <a:off x="8356600" y="1520825"/>
            <a:ext cx="320675" cy="314325"/>
          </a:xfrm>
          <a:custGeom>
            <a:avLst/>
            <a:gdLst>
              <a:gd name="T0" fmla="*/ 319795 w 211455"/>
              <a:gd name="T1" fmla="*/ 157016 h 207645"/>
              <a:gd name="T2" fmla="*/ 159897 w 211455"/>
              <a:gd name="T3" fmla="*/ 314033 h 207645"/>
              <a:gd name="T4" fmla="*/ 0 w 211455"/>
              <a:gd name="T5" fmla="*/ 157016 h 207645"/>
              <a:gd name="T6" fmla="*/ 159897 w 211455"/>
              <a:gd name="T7" fmla="*/ 0 h 207645"/>
              <a:gd name="T8" fmla="*/ 319795 w 211455"/>
              <a:gd name="T9" fmla="*/ 157016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54E371-F209-C27B-2341-81860482EFE4}"/>
              </a:ext>
            </a:extLst>
          </p:cNvPr>
          <p:cNvSpPr/>
          <p:nvPr/>
        </p:nvSpPr>
        <p:spPr>
          <a:xfrm>
            <a:off x="11190288" y="4586288"/>
            <a:ext cx="320675" cy="314325"/>
          </a:xfrm>
          <a:custGeom>
            <a:avLst/>
            <a:gdLst>
              <a:gd name="connsiteX0" fmla="*/ 211455 w 211455"/>
              <a:gd name="connsiteY0" fmla="*/ 103823 h 207645"/>
              <a:gd name="connsiteX1" fmla="*/ 105728 w 211455"/>
              <a:gd name="connsiteY1" fmla="*/ 207645 h 207645"/>
              <a:gd name="connsiteX2" fmla="*/ 0 w 211455"/>
              <a:gd name="connsiteY2" fmla="*/ 103823 h 207645"/>
              <a:gd name="connsiteX3" fmla="*/ 105728 w 211455"/>
              <a:gd name="connsiteY3" fmla="*/ 0 h 207645"/>
              <a:gd name="connsiteX4" fmla="*/ 211455 w 211455"/>
              <a:gd name="connsiteY4" fmla="*/ 103823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3"/>
                </a:moveTo>
                <a:cubicBezTo>
                  <a:pt x="211455" y="161162"/>
                  <a:pt x="164119" y="207645"/>
                  <a:pt x="105728" y="207645"/>
                </a:cubicBezTo>
                <a:cubicBezTo>
                  <a:pt x="47336" y="207645"/>
                  <a:pt x="0" y="161162"/>
                  <a:pt x="0" y="103823"/>
                </a:cubicBezTo>
                <a:cubicBezTo>
                  <a:pt x="0" y="46483"/>
                  <a:pt x="47336" y="0"/>
                  <a:pt x="105728" y="0"/>
                </a:cubicBezTo>
                <a:cubicBezTo>
                  <a:pt x="164119" y="0"/>
                  <a:pt x="211455" y="46483"/>
                  <a:pt x="211455" y="1038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B2A9E9-84FC-21DD-AC9B-D93B0E6C1A72}"/>
              </a:ext>
            </a:extLst>
          </p:cNvPr>
          <p:cNvSpPr>
            <a:spLocks/>
          </p:cNvSpPr>
          <p:nvPr/>
        </p:nvSpPr>
        <p:spPr bwMode="auto">
          <a:xfrm>
            <a:off x="9610725" y="2768600"/>
            <a:ext cx="238125" cy="234950"/>
          </a:xfrm>
          <a:custGeom>
            <a:avLst/>
            <a:gdLst>
              <a:gd name="T0" fmla="*/ 239126 w 158115"/>
              <a:gd name="T1" fmla="*/ 118123 h 156210"/>
              <a:gd name="T2" fmla="*/ 119564 w 158115"/>
              <a:gd name="T3" fmla="*/ 236245 h 156210"/>
              <a:gd name="T4" fmla="*/ 0 w 158115"/>
              <a:gd name="T5" fmla="*/ 118123 h 156210"/>
              <a:gd name="T6" fmla="*/ 119564 w 158115"/>
              <a:gd name="T7" fmla="*/ 0 h 156210"/>
              <a:gd name="T8" fmla="*/ 239126 w 158115"/>
              <a:gd name="T9" fmla="*/ 118123 h 156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0FCEEE-5F3C-1C01-EAC8-4F36DEFD9C86}"/>
              </a:ext>
            </a:extLst>
          </p:cNvPr>
          <p:cNvSpPr/>
          <p:nvPr/>
        </p:nvSpPr>
        <p:spPr>
          <a:xfrm>
            <a:off x="10772775" y="2136775"/>
            <a:ext cx="239713" cy="236538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8B863-F782-A0AC-BD54-6FEAA548F202}"/>
              </a:ext>
            </a:extLst>
          </p:cNvPr>
          <p:cNvSpPr/>
          <p:nvPr/>
        </p:nvSpPr>
        <p:spPr>
          <a:xfrm>
            <a:off x="11449050" y="3590925"/>
            <a:ext cx="239713" cy="234950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4034D8-110E-2386-FB14-5D2DB72CBB2D}"/>
              </a:ext>
            </a:extLst>
          </p:cNvPr>
          <p:cNvSpPr/>
          <p:nvPr/>
        </p:nvSpPr>
        <p:spPr>
          <a:xfrm>
            <a:off x="11285538" y="2905125"/>
            <a:ext cx="239712" cy="236538"/>
          </a:xfrm>
          <a:custGeom>
            <a:avLst/>
            <a:gdLst>
              <a:gd name="connsiteX0" fmla="*/ 158115 w 158115"/>
              <a:gd name="connsiteY0" fmla="*/ 78105 h 156210"/>
              <a:gd name="connsiteX1" fmla="*/ 79058 w 158115"/>
              <a:gd name="connsiteY1" fmla="*/ 156210 h 156210"/>
              <a:gd name="connsiteX2" fmla="*/ 0 w 158115"/>
              <a:gd name="connsiteY2" fmla="*/ 78105 h 156210"/>
              <a:gd name="connsiteX3" fmla="*/ 79058 w 158115"/>
              <a:gd name="connsiteY3" fmla="*/ 0 h 156210"/>
              <a:gd name="connsiteX4" fmla="*/ 158115 w 158115"/>
              <a:gd name="connsiteY4" fmla="*/ 78105 h 1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6" y="156210"/>
                  <a:pt x="0" y="121241"/>
                  <a:pt x="0" y="78105"/>
                </a:cubicBezTo>
                <a:cubicBezTo>
                  <a:pt x="0" y="34969"/>
                  <a:pt x="35396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B3D8AE-C640-07C9-A4B1-58DA1F10534A}"/>
              </a:ext>
            </a:extLst>
          </p:cNvPr>
          <p:cNvSpPr>
            <a:spLocks/>
          </p:cNvSpPr>
          <p:nvPr/>
        </p:nvSpPr>
        <p:spPr bwMode="auto">
          <a:xfrm>
            <a:off x="9032875" y="4090988"/>
            <a:ext cx="192088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49BD8-0DB8-A6E9-2E15-56571BC20320}"/>
              </a:ext>
            </a:extLst>
          </p:cNvPr>
          <p:cNvSpPr/>
          <p:nvPr/>
        </p:nvSpPr>
        <p:spPr>
          <a:xfrm>
            <a:off x="10555288" y="4141788"/>
            <a:ext cx="193675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8 w 127634"/>
              <a:gd name="connsiteY1" fmla="*/ 125730 h 125729"/>
              <a:gd name="connsiteX2" fmla="*/ 0 w 127634"/>
              <a:gd name="connsiteY2" fmla="*/ 62865 h 125729"/>
              <a:gd name="connsiteX3" fmla="*/ 63818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AD79A3-7AC0-809B-0525-FB1A18AB2323}"/>
              </a:ext>
            </a:extLst>
          </p:cNvPr>
          <p:cNvSpPr>
            <a:spLocks/>
          </p:cNvSpPr>
          <p:nvPr/>
        </p:nvSpPr>
        <p:spPr bwMode="auto">
          <a:xfrm>
            <a:off x="8288338" y="1957388"/>
            <a:ext cx="244475" cy="241300"/>
          </a:xfrm>
          <a:custGeom>
            <a:avLst/>
            <a:gdLst>
              <a:gd name="T0" fmla="*/ 244888 w 161925"/>
              <a:gd name="T1" fmla="*/ 121003 h 160019"/>
              <a:gd name="T2" fmla="*/ 122445 w 161925"/>
              <a:gd name="T3" fmla="*/ 242007 h 160019"/>
              <a:gd name="T4" fmla="*/ 0 w 161925"/>
              <a:gd name="T5" fmla="*/ 121003 h 160019"/>
              <a:gd name="T6" fmla="*/ 122445 w 161925"/>
              <a:gd name="T7" fmla="*/ 0 h 160019"/>
              <a:gd name="T8" fmla="*/ 244888 w 161925"/>
              <a:gd name="T9" fmla="*/ 121003 h 160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925" h="160019">
                <a:moveTo>
                  <a:pt x="161925" y="80010"/>
                </a:moveTo>
                <a:cubicBezTo>
                  <a:pt x="161925" y="124198"/>
                  <a:pt x="125677" y="160020"/>
                  <a:pt x="80963" y="160020"/>
                </a:cubicBezTo>
                <a:cubicBezTo>
                  <a:pt x="36248" y="160020"/>
                  <a:pt x="0" y="124198"/>
                  <a:pt x="0" y="80010"/>
                </a:cubicBezTo>
                <a:cubicBezTo>
                  <a:pt x="0" y="35822"/>
                  <a:pt x="36248" y="0"/>
                  <a:pt x="80963" y="0"/>
                </a:cubicBezTo>
                <a:cubicBezTo>
                  <a:pt x="125677" y="0"/>
                  <a:pt x="161925" y="35822"/>
                  <a:pt x="161925" y="80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FF1132-C263-18D7-595D-50F7D526A01A}"/>
              </a:ext>
            </a:extLst>
          </p:cNvPr>
          <p:cNvSpPr>
            <a:spLocks/>
          </p:cNvSpPr>
          <p:nvPr/>
        </p:nvSpPr>
        <p:spPr bwMode="auto">
          <a:xfrm>
            <a:off x="8475663" y="2566988"/>
            <a:ext cx="192087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6640A-46A5-C70E-4242-F59695FFE234}"/>
              </a:ext>
            </a:extLst>
          </p:cNvPr>
          <p:cNvSpPr>
            <a:spLocks/>
          </p:cNvSpPr>
          <p:nvPr/>
        </p:nvSpPr>
        <p:spPr bwMode="auto">
          <a:xfrm rot="-4142093">
            <a:off x="7754144" y="1983581"/>
            <a:ext cx="211138" cy="212725"/>
          </a:xfrm>
          <a:custGeom>
            <a:avLst/>
            <a:gdLst>
              <a:gd name="T0" fmla="*/ 210316 w 139065"/>
              <a:gd name="T1" fmla="*/ 106599 h 140970"/>
              <a:gd name="T2" fmla="*/ 105159 w 139065"/>
              <a:gd name="T3" fmla="*/ 213197 h 140970"/>
              <a:gd name="T4" fmla="*/ 0 w 139065"/>
              <a:gd name="T5" fmla="*/ 106599 h 140970"/>
              <a:gd name="T6" fmla="*/ 105159 w 139065"/>
              <a:gd name="T7" fmla="*/ 0 h 140970"/>
              <a:gd name="T8" fmla="*/ 210316 w 139065"/>
              <a:gd name="T9" fmla="*/ 106599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140970">
                <a:moveTo>
                  <a:pt x="139065" y="70485"/>
                </a:moveTo>
                <a:cubicBezTo>
                  <a:pt x="139065" y="109413"/>
                  <a:pt x="107934" y="140970"/>
                  <a:pt x="69533" y="140970"/>
                </a:cubicBezTo>
                <a:cubicBezTo>
                  <a:pt x="31131" y="140970"/>
                  <a:pt x="0" y="109413"/>
                  <a:pt x="0" y="70485"/>
                </a:cubicBezTo>
                <a:cubicBezTo>
                  <a:pt x="0" y="31557"/>
                  <a:pt x="31131" y="0"/>
                  <a:pt x="69533" y="0"/>
                </a:cubicBezTo>
                <a:cubicBezTo>
                  <a:pt x="107934" y="0"/>
                  <a:pt x="139065" y="31557"/>
                  <a:pt x="139065" y="70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CD4D4A-3E55-D208-4399-73644766162E}"/>
              </a:ext>
            </a:extLst>
          </p:cNvPr>
          <p:cNvSpPr>
            <a:spLocks/>
          </p:cNvSpPr>
          <p:nvPr/>
        </p:nvSpPr>
        <p:spPr bwMode="auto">
          <a:xfrm rot="-4142093">
            <a:off x="7438232" y="2002631"/>
            <a:ext cx="309562" cy="314325"/>
          </a:xfrm>
          <a:custGeom>
            <a:avLst/>
            <a:gdLst>
              <a:gd name="T0" fmla="*/ 308271 w 203835"/>
              <a:gd name="T1" fmla="*/ 157017 h 207645"/>
              <a:gd name="T2" fmla="*/ 154136 w 203835"/>
              <a:gd name="T3" fmla="*/ 314033 h 207645"/>
              <a:gd name="T4" fmla="*/ 0 w 203835"/>
              <a:gd name="T5" fmla="*/ 157017 h 207645"/>
              <a:gd name="T6" fmla="*/ 154136 w 203835"/>
              <a:gd name="T7" fmla="*/ 0 h 207645"/>
              <a:gd name="T8" fmla="*/ 308271 w 203835"/>
              <a:gd name="T9" fmla="*/ 157017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35" h="207645">
                <a:moveTo>
                  <a:pt x="203835" y="103823"/>
                </a:moveTo>
                <a:cubicBezTo>
                  <a:pt x="203835" y="161162"/>
                  <a:pt x="158205" y="207645"/>
                  <a:pt x="101918" y="207645"/>
                </a:cubicBezTo>
                <a:cubicBezTo>
                  <a:pt x="45630" y="207645"/>
                  <a:pt x="0" y="161162"/>
                  <a:pt x="0" y="103823"/>
                </a:cubicBezTo>
                <a:cubicBezTo>
                  <a:pt x="0" y="46483"/>
                  <a:pt x="45630" y="0"/>
                  <a:pt x="101918" y="0"/>
                </a:cubicBezTo>
                <a:cubicBezTo>
                  <a:pt x="158205" y="0"/>
                  <a:pt x="203835" y="46483"/>
                  <a:pt x="203835" y="103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CEE964-FC2C-6094-2B5C-8F392FEA69F4}"/>
              </a:ext>
            </a:extLst>
          </p:cNvPr>
          <p:cNvSpPr/>
          <p:nvPr/>
        </p:nvSpPr>
        <p:spPr>
          <a:xfrm>
            <a:off x="10823575" y="3690938"/>
            <a:ext cx="192088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7 w 127634"/>
              <a:gd name="connsiteY1" fmla="*/ 125730 h 125729"/>
              <a:gd name="connsiteX2" fmla="*/ 0 w 127634"/>
              <a:gd name="connsiteY2" fmla="*/ 62865 h 125729"/>
              <a:gd name="connsiteX3" fmla="*/ 63817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2C1D2E-C75E-9516-759B-0F94F34033DA}"/>
              </a:ext>
            </a:extLst>
          </p:cNvPr>
          <p:cNvSpPr/>
          <p:nvPr/>
        </p:nvSpPr>
        <p:spPr>
          <a:xfrm>
            <a:off x="9447213" y="5508625"/>
            <a:ext cx="469900" cy="461963"/>
          </a:xfrm>
          <a:custGeom>
            <a:avLst/>
            <a:gdLst>
              <a:gd name="connsiteX0" fmla="*/ 310515 w 310515"/>
              <a:gd name="connsiteY0" fmla="*/ 152400 h 304800"/>
              <a:gd name="connsiteX1" fmla="*/ 155257 w 310515"/>
              <a:gd name="connsiteY1" fmla="*/ 304800 h 304800"/>
              <a:gd name="connsiteX2" fmla="*/ 0 w 310515"/>
              <a:gd name="connsiteY2" fmla="*/ 152400 h 304800"/>
              <a:gd name="connsiteX3" fmla="*/ 155257 w 310515"/>
              <a:gd name="connsiteY3" fmla="*/ 0 h 304800"/>
              <a:gd name="connsiteX4" fmla="*/ 310515 w 310515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515" h="304800">
                <a:moveTo>
                  <a:pt x="310515" y="152400"/>
                </a:moveTo>
                <a:cubicBezTo>
                  <a:pt x="310515" y="236568"/>
                  <a:pt x="241004" y="304800"/>
                  <a:pt x="155257" y="304800"/>
                </a:cubicBezTo>
                <a:cubicBezTo>
                  <a:pt x="69511" y="304800"/>
                  <a:pt x="0" y="236568"/>
                  <a:pt x="0" y="152400"/>
                </a:cubicBezTo>
                <a:cubicBezTo>
                  <a:pt x="0" y="68232"/>
                  <a:pt x="69511" y="0"/>
                  <a:pt x="155257" y="0"/>
                </a:cubicBezTo>
                <a:cubicBezTo>
                  <a:pt x="241004" y="0"/>
                  <a:pt x="310515" y="68232"/>
                  <a:pt x="310515" y="152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7BCF9-1804-316E-5F3E-4548D6A377FC}"/>
              </a:ext>
            </a:extLst>
          </p:cNvPr>
          <p:cNvSpPr/>
          <p:nvPr/>
        </p:nvSpPr>
        <p:spPr>
          <a:xfrm>
            <a:off x="9447213" y="6013450"/>
            <a:ext cx="307975" cy="303213"/>
          </a:xfrm>
          <a:custGeom>
            <a:avLst/>
            <a:gdLst>
              <a:gd name="connsiteX0" fmla="*/ 203835 w 203834"/>
              <a:gd name="connsiteY0" fmla="*/ 100012 h 200025"/>
              <a:gd name="connsiteX1" fmla="*/ 101918 w 203834"/>
              <a:gd name="connsiteY1" fmla="*/ 200025 h 200025"/>
              <a:gd name="connsiteX2" fmla="*/ 0 w 203834"/>
              <a:gd name="connsiteY2" fmla="*/ 100012 h 200025"/>
              <a:gd name="connsiteX3" fmla="*/ 101918 w 203834"/>
              <a:gd name="connsiteY3" fmla="*/ 0 h 200025"/>
              <a:gd name="connsiteX4" fmla="*/ 203835 w 203834"/>
              <a:gd name="connsiteY4" fmla="*/ 100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4" h="200025">
                <a:moveTo>
                  <a:pt x="203835" y="100012"/>
                </a:moveTo>
                <a:cubicBezTo>
                  <a:pt x="203835" y="155248"/>
                  <a:pt x="158205" y="200025"/>
                  <a:pt x="101918" y="200025"/>
                </a:cubicBezTo>
                <a:cubicBezTo>
                  <a:pt x="45630" y="200025"/>
                  <a:pt x="0" y="155248"/>
                  <a:pt x="0" y="100012"/>
                </a:cubicBezTo>
                <a:cubicBezTo>
                  <a:pt x="0" y="44777"/>
                  <a:pt x="45630" y="0"/>
                  <a:pt x="101918" y="0"/>
                </a:cubicBezTo>
                <a:cubicBezTo>
                  <a:pt x="158205" y="0"/>
                  <a:pt x="203835" y="44777"/>
                  <a:pt x="203835" y="10001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A322-ABE1-3119-1121-2C80516239AF}"/>
              </a:ext>
            </a:extLst>
          </p:cNvPr>
          <p:cNvSpPr>
            <a:spLocks/>
          </p:cNvSpPr>
          <p:nvPr/>
        </p:nvSpPr>
        <p:spPr bwMode="auto">
          <a:xfrm>
            <a:off x="7683500" y="5711825"/>
            <a:ext cx="193675" cy="190500"/>
          </a:xfrm>
          <a:custGeom>
            <a:avLst/>
            <a:gdLst>
              <a:gd name="T0" fmla="*/ 193030 w 127635"/>
              <a:gd name="T1" fmla="*/ 95074 h 125730"/>
              <a:gd name="T2" fmla="*/ 96516 w 127635"/>
              <a:gd name="T3" fmla="*/ 190148 h 125730"/>
              <a:gd name="T4" fmla="*/ 0 w 127635"/>
              <a:gd name="T5" fmla="*/ 95074 h 125730"/>
              <a:gd name="T6" fmla="*/ 96516 w 127635"/>
              <a:gd name="T7" fmla="*/ 0 h 125730"/>
              <a:gd name="T8" fmla="*/ 193030 w 127635"/>
              <a:gd name="T9" fmla="*/ 95074 h 125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5" h="125730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73C167-E7D5-ADAC-58B6-DFEA58005298}"/>
              </a:ext>
            </a:extLst>
          </p:cNvPr>
          <p:cNvSpPr/>
          <p:nvPr/>
        </p:nvSpPr>
        <p:spPr>
          <a:xfrm>
            <a:off x="10896600" y="5318125"/>
            <a:ext cx="193675" cy="188913"/>
          </a:xfrm>
          <a:custGeom>
            <a:avLst/>
            <a:gdLst>
              <a:gd name="connsiteX0" fmla="*/ 127635 w 127634"/>
              <a:gd name="connsiteY0" fmla="*/ 62865 h 125730"/>
              <a:gd name="connsiteX1" fmla="*/ 63817 w 127634"/>
              <a:gd name="connsiteY1" fmla="*/ 125730 h 125730"/>
              <a:gd name="connsiteX2" fmla="*/ 0 w 127634"/>
              <a:gd name="connsiteY2" fmla="*/ 62865 h 125730"/>
              <a:gd name="connsiteX3" fmla="*/ 63817 w 127634"/>
              <a:gd name="connsiteY3" fmla="*/ 0 h 125730"/>
              <a:gd name="connsiteX4" fmla="*/ 127635 w 127634"/>
              <a:gd name="connsiteY4" fmla="*/ 62865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30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C48CE-1737-54C5-7048-884E1B518DC6}"/>
              </a:ext>
            </a:extLst>
          </p:cNvPr>
          <p:cNvSpPr>
            <a:spLocks/>
          </p:cNvSpPr>
          <p:nvPr/>
        </p:nvSpPr>
        <p:spPr bwMode="auto">
          <a:xfrm>
            <a:off x="7600950" y="4189413"/>
            <a:ext cx="442913" cy="434975"/>
          </a:xfrm>
          <a:custGeom>
            <a:avLst/>
            <a:gdLst>
              <a:gd name="T0" fmla="*/ 443680 w 293370"/>
              <a:gd name="T1" fmla="*/ 217519 h 287654"/>
              <a:gd name="T2" fmla="*/ 221840 w 293370"/>
              <a:gd name="T3" fmla="*/ 435037 h 287654"/>
              <a:gd name="T4" fmla="*/ 0 w 293370"/>
              <a:gd name="T5" fmla="*/ 217519 h 287654"/>
              <a:gd name="T6" fmla="*/ 221840 w 293370"/>
              <a:gd name="T7" fmla="*/ 0 h 287654"/>
              <a:gd name="T8" fmla="*/ 443680 w 293370"/>
              <a:gd name="T9" fmla="*/ 217519 h 287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370" h="287654">
                <a:moveTo>
                  <a:pt x="293370" y="143828"/>
                </a:moveTo>
                <a:cubicBezTo>
                  <a:pt x="293370" y="223261"/>
                  <a:pt x="227697" y="287655"/>
                  <a:pt x="146685" y="287655"/>
                </a:cubicBezTo>
                <a:cubicBezTo>
                  <a:pt x="65673" y="287655"/>
                  <a:pt x="0" y="223261"/>
                  <a:pt x="0" y="143828"/>
                </a:cubicBezTo>
                <a:cubicBezTo>
                  <a:pt x="0" y="64394"/>
                  <a:pt x="65673" y="0"/>
                  <a:pt x="146685" y="0"/>
                </a:cubicBezTo>
                <a:cubicBezTo>
                  <a:pt x="227697" y="0"/>
                  <a:pt x="293370" y="64394"/>
                  <a:pt x="293370" y="143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401948-27E9-B129-B234-14B613EBC592}"/>
              </a:ext>
            </a:extLst>
          </p:cNvPr>
          <p:cNvSpPr>
            <a:spLocks/>
          </p:cNvSpPr>
          <p:nvPr/>
        </p:nvSpPr>
        <p:spPr bwMode="auto">
          <a:xfrm>
            <a:off x="6743700" y="4206875"/>
            <a:ext cx="584200" cy="573088"/>
          </a:xfrm>
          <a:custGeom>
            <a:avLst/>
            <a:gdLst>
              <a:gd name="T0" fmla="*/ 584851 w 386714"/>
              <a:gd name="T1" fmla="*/ 286664 h 379095"/>
              <a:gd name="T2" fmla="*/ 292426 w 386714"/>
              <a:gd name="T3" fmla="*/ 573326 h 379095"/>
              <a:gd name="T4" fmla="*/ 0 w 386714"/>
              <a:gd name="T5" fmla="*/ 286664 h 379095"/>
              <a:gd name="T6" fmla="*/ 292426 w 386714"/>
              <a:gd name="T7" fmla="*/ 0 h 379095"/>
              <a:gd name="T8" fmla="*/ 584851 w 386714"/>
              <a:gd name="T9" fmla="*/ 286664 h 379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714" h="379095">
                <a:moveTo>
                  <a:pt x="386715" y="189548"/>
                </a:moveTo>
                <a:cubicBezTo>
                  <a:pt x="386715" y="294232"/>
                  <a:pt x="300146" y="379095"/>
                  <a:pt x="193358" y="379095"/>
                </a:cubicBezTo>
                <a:cubicBezTo>
                  <a:pt x="86569" y="379095"/>
                  <a:pt x="0" y="294232"/>
                  <a:pt x="0" y="189548"/>
                </a:cubicBezTo>
                <a:cubicBezTo>
                  <a:pt x="0" y="84863"/>
                  <a:pt x="86569" y="0"/>
                  <a:pt x="193358" y="0"/>
                </a:cubicBezTo>
                <a:cubicBezTo>
                  <a:pt x="300146" y="0"/>
                  <a:pt x="386715" y="84863"/>
                  <a:pt x="386715" y="1895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355E-7351-41BF-91A5-9FA6A84E4FF6}"/>
              </a:ext>
            </a:extLst>
          </p:cNvPr>
          <p:cNvSpPr/>
          <p:nvPr/>
        </p:nvSpPr>
        <p:spPr>
          <a:xfrm>
            <a:off x="9447213" y="4122738"/>
            <a:ext cx="271462" cy="263525"/>
          </a:xfrm>
          <a:custGeom>
            <a:avLst/>
            <a:gdLst>
              <a:gd name="connsiteX0" fmla="*/ 179070 w 179070"/>
              <a:gd name="connsiteY0" fmla="*/ 87630 h 175259"/>
              <a:gd name="connsiteX1" fmla="*/ 89535 w 179070"/>
              <a:gd name="connsiteY1" fmla="*/ 175260 h 175259"/>
              <a:gd name="connsiteX2" fmla="*/ 0 w 179070"/>
              <a:gd name="connsiteY2" fmla="*/ 87630 h 175259"/>
              <a:gd name="connsiteX3" fmla="*/ 89535 w 179070"/>
              <a:gd name="connsiteY3" fmla="*/ 0 h 175259"/>
              <a:gd name="connsiteX4" fmla="*/ 179070 w 179070"/>
              <a:gd name="connsiteY4" fmla="*/ 87630 h 17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31948F-08F0-86AA-A9C2-27F918200F88}"/>
              </a:ext>
            </a:extLst>
          </p:cNvPr>
          <p:cNvSpPr>
            <a:spLocks/>
          </p:cNvSpPr>
          <p:nvPr/>
        </p:nvSpPr>
        <p:spPr bwMode="auto">
          <a:xfrm>
            <a:off x="8913813" y="4827588"/>
            <a:ext cx="271462" cy="265112"/>
          </a:xfrm>
          <a:custGeom>
            <a:avLst/>
            <a:gdLst>
              <a:gd name="T0" fmla="*/ 270818 w 179070"/>
              <a:gd name="T1" fmla="*/ 132528 h 175259"/>
              <a:gd name="T2" fmla="*/ 135409 w 179070"/>
              <a:gd name="T3" fmla="*/ 265056 h 175259"/>
              <a:gd name="T4" fmla="*/ 0 w 179070"/>
              <a:gd name="T5" fmla="*/ 132528 h 175259"/>
              <a:gd name="T6" fmla="*/ 135409 w 179070"/>
              <a:gd name="T7" fmla="*/ 0 h 175259"/>
              <a:gd name="T8" fmla="*/ 270818 w 179070"/>
              <a:gd name="T9" fmla="*/ 132528 h 175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B89674-C4D0-42B8-81FB-F54C72F57F50}"/>
              </a:ext>
            </a:extLst>
          </p:cNvPr>
          <p:cNvSpPr>
            <a:spLocks/>
          </p:cNvSpPr>
          <p:nvPr/>
        </p:nvSpPr>
        <p:spPr bwMode="auto">
          <a:xfrm>
            <a:off x="6954838" y="4875213"/>
            <a:ext cx="331787" cy="322262"/>
          </a:xfrm>
          <a:custGeom>
            <a:avLst/>
            <a:gdLst>
              <a:gd name="T0" fmla="*/ 331319 w 219075"/>
              <a:gd name="T1" fmla="*/ 161338 h 213359"/>
              <a:gd name="T2" fmla="*/ 165660 w 219075"/>
              <a:gd name="T3" fmla="*/ 322676 h 213359"/>
              <a:gd name="T4" fmla="*/ 0 w 219075"/>
              <a:gd name="T5" fmla="*/ 161338 h 213359"/>
              <a:gd name="T6" fmla="*/ 165660 w 219075"/>
              <a:gd name="T7" fmla="*/ 0 h 213359"/>
              <a:gd name="T8" fmla="*/ 331319 w 219075"/>
              <a:gd name="T9" fmla="*/ 161338 h 213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075" h="213359">
                <a:moveTo>
                  <a:pt x="219075" y="106680"/>
                </a:moveTo>
                <a:cubicBezTo>
                  <a:pt x="219075" y="165598"/>
                  <a:pt x="170033" y="213360"/>
                  <a:pt x="109538" y="213360"/>
                </a:cubicBezTo>
                <a:cubicBezTo>
                  <a:pt x="49042" y="213360"/>
                  <a:pt x="0" y="165598"/>
                  <a:pt x="0" y="106680"/>
                </a:cubicBezTo>
                <a:cubicBezTo>
                  <a:pt x="0" y="47762"/>
                  <a:pt x="49042" y="0"/>
                  <a:pt x="109538" y="0"/>
                </a:cubicBezTo>
                <a:cubicBezTo>
                  <a:pt x="170033" y="0"/>
                  <a:pt x="219075" y="47762"/>
                  <a:pt x="219075" y="106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226D7C-8C0E-1D6D-8FC8-9F2DB218E6D4}"/>
              </a:ext>
            </a:extLst>
          </p:cNvPr>
          <p:cNvSpPr>
            <a:spLocks/>
          </p:cNvSpPr>
          <p:nvPr/>
        </p:nvSpPr>
        <p:spPr bwMode="auto">
          <a:xfrm>
            <a:off x="9932988" y="1595438"/>
            <a:ext cx="304800" cy="300037"/>
          </a:xfrm>
          <a:custGeom>
            <a:avLst/>
            <a:gdLst>
              <a:gd name="T0" fmla="*/ 305390 w 201929"/>
              <a:gd name="T1" fmla="*/ 149814 h 198119"/>
              <a:gd name="T2" fmla="*/ 152695 w 201929"/>
              <a:gd name="T3" fmla="*/ 299628 h 198119"/>
              <a:gd name="T4" fmla="*/ 0 w 201929"/>
              <a:gd name="T5" fmla="*/ 149814 h 198119"/>
              <a:gd name="T6" fmla="*/ 152695 w 201929"/>
              <a:gd name="T7" fmla="*/ 0 h 198119"/>
              <a:gd name="T8" fmla="*/ 305390 w 201929"/>
              <a:gd name="T9" fmla="*/ 149814 h 198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29" h="198119">
                <a:moveTo>
                  <a:pt x="201930" y="99060"/>
                </a:moveTo>
                <a:cubicBezTo>
                  <a:pt x="201930" y="153769"/>
                  <a:pt x="156726" y="198120"/>
                  <a:pt x="100965" y="198120"/>
                </a:cubicBezTo>
                <a:cubicBezTo>
                  <a:pt x="45204" y="198120"/>
                  <a:pt x="0" y="153769"/>
                  <a:pt x="0" y="99060"/>
                </a:cubicBezTo>
                <a:cubicBezTo>
                  <a:pt x="0" y="44351"/>
                  <a:pt x="45204" y="0"/>
                  <a:pt x="100965" y="0"/>
                </a:cubicBezTo>
                <a:cubicBezTo>
                  <a:pt x="156726" y="0"/>
                  <a:pt x="201930" y="44351"/>
                  <a:pt x="201930" y="990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4FBD2-C8C4-7287-4A23-523C741B9B1D}"/>
              </a:ext>
            </a:extLst>
          </p:cNvPr>
          <p:cNvSpPr>
            <a:spLocks/>
          </p:cNvSpPr>
          <p:nvPr/>
        </p:nvSpPr>
        <p:spPr bwMode="auto">
          <a:xfrm>
            <a:off x="9129713" y="2898775"/>
            <a:ext cx="365125" cy="360363"/>
          </a:xfrm>
          <a:custGeom>
            <a:avLst/>
            <a:gdLst>
              <a:gd name="T0" fmla="*/ 365892 w 241934"/>
              <a:gd name="T1" fmla="*/ 180064 h 238125"/>
              <a:gd name="T2" fmla="*/ 182947 w 241934"/>
              <a:gd name="T3" fmla="*/ 360129 h 238125"/>
              <a:gd name="T4" fmla="*/ 0 w 241934"/>
              <a:gd name="T5" fmla="*/ 180064 h 238125"/>
              <a:gd name="T6" fmla="*/ 182947 w 241934"/>
              <a:gd name="T7" fmla="*/ 0 h 238125"/>
              <a:gd name="T8" fmla="*/ 365892 w 241934"/>
              <a:gd name="T9" fmla="*/ 18006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34" h="238125">
                <a:moveTo>
                  <a:pt x="241935" y="119062"/>
                </a:moveTo>
                <a:cubicBezTo>
                  <a:pt x="241935" y="184819"/>
                  <a:pt x="187776" y="238125"/>
                  <a:pt x="120968" y="238125"/>
                </a:cubicBezTo>
                <a:cubicBezTo>
                  <a:pt x="54159" y="238125"/>
                  <a:pt x="0" y="184819"/>
                  <a:pt x="0" y="119062"/>
                </a:cubicBezTo>
                <a:cubicBezTo>
                  <a:pt x="0" y="53306"/>
                  <a:pt x="54159" y="0"/>
                  <a:pt x="120968" y="0"/>
                </a:cubicBezTo>
                <a:cubicBezTo>
                  <a:pt x="187776" y="0"/>
                  <a:pt x="241935" y="53306"/>
                  <a:pt x="241935" y="1190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F0C644-0097-8976-945B-D84D8088BF1A}"/>
              </a:ext>
            </a:extLst>
          </p:cNvPr>
          <p:cNvSpPr>
            <a:spLocks/>
          </p:cNvSpPr>
          <p:nvPr/>
        </p:nvSpPr>
        <p:spPr bwMode="auto">
          <a:xfrm>
            <a:off x="10053638" y="1808163"/>
            <a:ext cx="682625" cy="668337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6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294639-0210-9959-A6D2-0A5AA9C8AAEE}"/>
              </a:ext>
            </a:extLst>
          </p:cNvPr>
          <p:cNvSpPr/>
          <p:nvPr/>
        </p:nvSpPr>
        <p:spPr>
          <a:xfrm>
            <a:off x="9463088" y="3195638"/>
            <a:ext cx="1063625" cy="1039812"/>
          </a:xfrm>
          <a:custGeom>
            <a:avLst/>
            <a:gdLst>
              <a:gd name="connsiteX0" fmla="*/ 702945 w 702945"/>
              <a:gd name="connsiteY0" fmla="*/ 343853 h 687704"/>
              <a:gd name="connsiteX1" fmla="*/ 351472 w 702945"/>
              <a:gd name="connsiteY1" fmla="*/ 687705 h 687704"/>
              <a:gd name="connsiteX2" fmla="*/ 0 w 702945"/>
              <a:gd name="connsiteY2" fmla="*/ 343853 h 687704"/>
              <a:gd name="connsiteX3" fmla="*/ 351472 w 702945"/>
              <a:gd name="connsiteY3" fmla="*/ 0 h 687704"/>
              <a:gd name="connsiteX4" fmla="*/ 702945 w 702945"/>
              <a:gd name="connsiteY4" fmla="*/ 343853 h 6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4">
                <a:moveTo>
                  <a:pt x="702945" y="343853"/>
                </a:moveTo>
                <a:cubicBezTo>
                  <a:pt x="702945" y="533757"/>
                  <a:pt x="545585" y="687705"/>
                  <a:pt x="351472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2" y="0"/>
                </a:cubicBezTo>
                <a:cubicBezTo>
                  <a:pt x="545585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9509C2-0329-880E-7BA0-2F42D3095D72}"/>
              </a:ext>
            </a:extLst>
          </p:cNvPr>
          <p:cNvSpPr/>
          <p:nvPr/>
        </p:nvSpPr>
        <p:spPr>
          <a:xfrm>
            <a:off x="10858500" y="3763963"/>
            <a:ext cx="815975" cy="800100"/>
          </a:xfrm>
          <a:custGeom>
            <a:avLst/>
            <a:gdLst>
              <a:gd name="connsiteX0" fmla="*/ 539115 w 539115"/>
              <a:gd name="connsiteY0" fmla="*/ 264795 h 529590"/>
              <a:gd name="connsiteX1" fmla="*/ 269558 w 539115"/>
              <a:gd name="connsiteY1" fmla="*/ 529590 h 529590"/>
              <a:gd name="connsiteX2" fmla="*/ 0 w 539115"/>
              <a:gd name="connsiteY2" fmla="*/ 264795 h 529590"/>
              <a:gd name="connsiteX3" fmla="*/ 269558 w 539115"/>
              <a:gd name="connsiteY3" fmla="*/ 0 h 529590"/>
              <a:gd name="connsiteX4" fmla="*/ 539115 w 539115"/>
              <a:gd name="connsiteY4" fmla="*/ 264795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" h="529590">
                <a:moveTo>
                  <a:pt x="539115" y="264795"/>
                </a:moveTo>
                <a:cubicBezTo>
                  <a:pt x="539115" y="411037"/>
                  <a:pt x="418430" y="529590"/>
                  <a:pt x="269558" y="529590"/>
                </a:cubicBezTo>
                <a:cubicBezTo>
                  <a:pt x="120685" y="529590"/>
                  <a:pt x="0" y="411037"/>
                  <a:pt x="0" y="264795"/>
                </a:cubicBezTo>
                <a:cubicBezTo>
                  <a:pt x="0" y="118553"/>
                  <a:pt x="120685" y="0"/>
                  <a:pt x="269558" y="0"/>
                </a:cubicBezTo>
                <a:cubicBezTo>
                  <a:pt x="418430" y="0"/>
                  <a:pt x="539115" y="118553"/>
                  <a:pt x="539115" y="2647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B82BC7-A0B0-75DE-1E48-BADADC1A2B17}"/>
              </a:ext>
            </a:extLst>
          </p:cNvPr>
          <p:cNvSpPr/>
          <p:nvPr/>
        </p:nvSpPr>
        <p:spPr>
          <a:xfrm>
            <a:off x="9480550" y="4505325"/>
            <a:ext cx="1063625" cy="1039813"/>
          </a:xfrm>
          <a:custGeom>
            <a:avLst/>
            <a:gdLst>
              <a:gd name="connsiteX0" fmla="*/ 702945 w 702945"/>
              <a:gd name="connsiteY0" fmla="*/ 343852 h 687705"/>
              <a:gd name="connsiteX1" fmla="*/ 351473 w 702945"/>
              <a:gd name="connsiteY1" fmla="*/ 687705 h 687705"/>
              <a:gd name="connsiteX2" fmla="*/ 0 w 702945"/>
              <a:gd name="connsiteY2" fmla="*/ 343852 h 687705"/>
              <a:gd name="connsiteX3" fmla="*/ 351473 w 702945"/>
              <a:gd name="connsiteY3" fmla="*/ 0 h 687705"/>
              <a:gd name="connsiteX4" fmla="*/ 702945 w 702945"/>
              <a:gd name="connsiteY4" fmla="*/ 343852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5">
                <a:moveTo>
                  <a:pt x="702945" y="343852"/>
                </a:moveTo>
                <a:cubicBezTo>
                  <a:pt x="702945" y="533757"/>
                  <a:pt x="545585" y="687705"/>
                  <a:pt x="351473" y="687705"/>
                </a:cubicBezTo>
                <a:cubicBezTo>
                  <a:pt x="157360" y="687705"/>
                  <a:pt x="0" y="533757"/>
                  <a:pt x="0" y="343852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5" y="0"/>
                  <a:pt x="702945" y="153948"/>
                  <a:pt x="702945" y="34385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B3FF6E-01F3-B09B-A344-9037B6C169FE}"/>
              </a:ext>
            </a:extLst>
          </p:cNvPr>
          <p:cNvSpPr/>
          <p:nvPr/>
        </p:nvSpPr>
        <p:spPr>
          <a:xfrm>
            <a:off x="10526713" y="4449763"/>
            <a:ext cx="527050" cy="519112"/>
          </a:xfrm>
          <a:custGeom>
            <a:avLst/>
            <a:gdLst>
              <a:gd name="connsiteX0" fmla="*/ 348615 w 348615"/>
              <a:gd name="connsiteY0" fmla="*/ 171450 h 342900"/>
              <a:gd name="connsiteX1" fmla="*/ 174308 w 348615"/>
              <a:gd name="connsiteY1" fmla="*/ 342900 h 342900"/>
              <a:gd name="connsiteX2" fmla="*/ 0 w 348615"/>
              <a:gd name="connsiteY2" fmla="*/ 171450 h 342900"/>
              <a:gd name="connsiteX3" fmla="*/ 174308 w 348615"/>
              <a:gd name="connsiteY3" fmla="*/ 0 h 342900"/>
              <a:gd name="connsiteX4" fmla="*/ 348615 w 348615"/>
              <a:gd name="connsiteY4" fmla="*/ 1714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342900">
                <a:moveTo>
                  <a:pt x="348615" y="171450"/>
                </a:moveTo>
                <a:cubicBezTo>
                  <a:pt x="348615" y="266139"/>
                  <a:pt x="270575" y="342900"/>
                  <a:pt x="174308" y="342900"/>
                </a:cubicBezTo>
                <a:cubicBezTo>
                  <a:pt x="78040" y="342900"/>
                  <a:pt x="0" y="266139"/>
                  <a:pt x="0" y="171450"/>
                </a:cubicBezTo>
                <a:cubicBezTo>
                  <a:pt x="0" y="76761"/>
                  <a:pt x="78040" y="0"/>
                  <a:pt x="174308" y="0"/>
                </a:cubicBezTo>
                <a:cubicBezTo>
                  <a:pt x="270575" y="0"/>
                  <a:pt x="348615" y="76761"/>
                  <a:pt x="348615" y="1714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387F97-8C52-E618-2E92-E8F1EDAEC510}"/>
              </a:ext>
            </a:extLst>
          </p:cNvPr>
          <p:cNvSpPr>
            <a:spLocks/>
          </p:cNvSpPr>
          <p:nvPr/>
        </p:nvSpPr>
        <p:spPr bwMode="auto">
          <a:xfrm>
            <a:off x="7932738" y="5202238"/>
            <a:ext cx="1063625" cy="1039812"/>
          </a:xfrm>
          <a:custGeom>
            <a:avLst/>
            <a:gdLst>
              <a:gd name="T0" fmla="*/ 1063103 w 702944"/>
              <a:gd name="T1" fmla="*/ 520028 h 687705"/>
              <a:gd name="T2" fmla="*/ 531552 w 702944"/>
              <a:gd name="T3" fmla="*/ 1040054 h 687705"/>
              <a:gd name="T4" fmla="*/ 0 w 702944"/>
              <a:gd name="T5" fmla="*/ 520028 h 687705"/>
              <a:gd name="T6" fmla="*/ 531552 w 702944"/>
              <a:gd name="T7" fmla="*/ 0 h 687705"/>
              <a:gd name="T8" fmla="*/ 1063103 w 702944"/>
              <a:gd name="T9" fmla="*/ 520028 h 687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4" h="687705">
                <a:moveTo>
                  <a:pt x="702945" y="343853"/>
                </a:moveTo>
                <a:cubicBezTo>
                  <a:pt x="702945" y="533757"/>
                  <a:pt x="545586" y="687705"/>
                  <a:pt x="351473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6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AD6F3C-5023-4889-8A4F-3A4B8B2C8493}"/>
              </a:ext>
            </a:extLst>
          </p:cNvPr>
          <p:cNvSpPr>
            <a:spLocks/>
          </p:cNvSpPr>
          <p:nvPr/>
        </p:nvSpPr>
        <p:spPr bwMode="auto">
          <a:xfrm>
            <a:off x="7954963" y="2773363"/>
            <a:ext cx="1017587" cy="996950"/>
          </a:xfrm>
          <a:custGeom>
            <a:avLst/>
            <a:gdLst>
              <a:gd name="T0" fmla="*/ 1017007 w 672464"/>
              <a:gd name="T1" fmla="*/ 498419 h 659129"/>
              <a:gd name="T2" fmla="*/ 508503 w 672464"/>
              <a:gd name="T3" fmla="*/ 996839 h 659129"/>
              <a:gd name="T4" fmla="*/ 0 w 672464"/>
              <a:gd name="T5" fmla="*/ 498419 h 659129"/>
              <a:gd name="T6" fmla="*/ 508503 w 672464"/>
              <a:gd name="T7" fmla="*/ 0 h 659129"/>
              <a:gd name="T8" fmla="*/ 1017007 w 672464"/>
              <a:gd name="T9" fmla="*/ 498419 h 659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464" h="659129">
                <a:moveTo>
                  <a:pt x="672465" y="329565"/>
                </a:moveTo>
                <a:cubicBezTo>
                  <a:pt x="672465" y="511579"/>
                  <a:pt x="521929" y="659130"/>
                  <a:pt x="336232" y="659130"/>
                </a:cubicBezTo>
                <a:cubicBezTo>
                  <a:pt x="150536" y="659130"/>
                  <a:pt x="0" y="511579"/>
                  <a:pt x="0" y="329565"/>
                </a:cubicBezTo>
                <a:cubicBezTo>
                  <a:pt x="0" y="147551"/>
                  <a:pt x="150536" y="0"/>
                  <a:pt x="336232" y="0"/>
                </a:cubicBezTo>
                <a:cubicBezTo>
                  <a:pt x="521929" y="0"/>
                  <a:pt x="672465" y="147551"/>
                  <a:pt x="672465" y="32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AEBA5-74F2-29BA-D6AB-B28F302D2532}"/>
              </a:ext>
            </a:extLst>
          </p:cNvPr>
          <p:cNvSpPr>
            <a:spLocks/>
          </p:cNvSpPr>
          <p:nvPr/>
        </p:nvSpPr>
        <p:spPr bwMode="auto">
          <a:xfrm>
            <a:off x="7069138" y="2300288"/>
            <a:ext cx="746125" cy="731837"/>
          </a:xfrm>
          <a:custGeom>
            <a:avLst/>
            <a:gdLst>
              <a:gd name="T0" fmla="*/ 746189 w 493394"/>
              <a:gd name="T1" fmla="*/ 365892 h 483870"/>
              <a:gd name="T2" fmla="*/ 373094 w 493394"/>
              <a:gd name="T3" fmla="*/ 731783 h 483870"/>
              <a:gd name="T4" fmla="*/ 0 w 493394"/>
              <a:gd name="T5" fmla="*/ 365892 h 483870"/>
              <a:gd name="T6" fmla="*/ 373094 w 493394"/>
              <a:gd name="T7" fmla="*/ 0 h 483870"/>
              <a:gd name="T8" fmla="*/ 746189 w 493394"/>
              <a:gd name="T9" fmla="*/ 365892 h 483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3394" h="483870">
                <a:moveTo>
                  <a:pt x="493395" y="241935"/>
                </a:moveTo>
                <a:cubicBezTo>
                  <a:pt x="493395" y="375552"/>
                  <a:pt x="382945" y="483870"/>
                  <a:pt x="246697" y="483870"/>
                </a:cubicBezTo>
                <a:cubicBezTo>
                  <a:pt x="110450" y="483870"/>
                  <a:pt x="0" y="375552"/>
                  <a:pt x="0" y="241935"/>
                </a:cubicBezTo>
                <a:cubicBezTo>
                  <a:pt x="0" y="108318"/>
                  <a:pt x="110450" y="0"/>
                  <a:pt x="246697" y="0"/>
                </a:cubicBezTo>
                <a:cubicBezTo>
                  <a:pt x="382945" y="0"/>
                  <a:pt x="493395" y="108318"/>
                  <a:pt x="493395" y="2419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B58189-D89B-0928-44E7-F4BC5A23C322}"/>
              </a:ext>
            </a:extLst>
          </p:cNvPr>
          <p:cNvSpPr>
            <a:spLocks/>
          </p:cNvSpPr>
          <p:nvPr/>
        </p:nvSpPr>
        <p:spPr bwMode="auto">
          <a:xfrm>
            <a:off x="8358188" y="4273550"/>
            <a:ext cx="682625" cy="668338"/>
          </a:xfrm>
          <a:custGeom>
            <a:avLst/>
            <a:gdLst>
              <a:gd name="T0" fmla="*/ 682806 w 451484"/>
              <a:gd name="T1" fmla="*/ 334200 h 441959"/>
              <a:gd name="T2" fmla="*/ 341404 w 451484"/>
              <a:gd name="T3" fmla="*/ 668401 h 441959"/>
              <a:gd name="T4" fmla="*/ 0 w 451484"/>
              <a:gd name="T5" fmla="*/ 334200 h 441959"/>
              <a:gd name="T6" fmla="*/ 341404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3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3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B97E4E-CD16-94F4-8230-2103A94F9B45}"/>
              </a:ext>
            </a:extLst>
          </p:cNvPr>
          <p:cNvSpPr>
            <a:spLocks/>
          </p:cNvSpPr>
          <p:nvPr/>
        </p:nvSpPr>
        <p:spPr bwMode="auto">
          <a:xfrm>
            <a:off x="7254875" y="5008563"/>
            <a:ext cx="682625" cy="669925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8DA6643-D3EA-5544-356C-59CED43A18E1}"/>
              </a:ext>
            </a:extLst>
          </p:cNvPr>
          <p:cNvSpPr>
            <a:spLocks/>
          </p:cNvSpPr>
          <p:nvPr/>
        </p:nvSpPr>
        <p:spPr bwMode="auto">
          <a:xfrm>
            <a:off x="7258050" y="2208213"/>
            <a:ext cx="3630613" cy="5603875"/>
          </a:xfrm>
          <a:custGeom>
            <a:avLst/>
            <a:gdLst/>
            <a:ahLst/>
            <a:cxnLst/>
            <a:rect l="0" t="0" r="r" b="b"/>
            <a:pathLst>
              <a:path w="2401252" h="3705225">
                <a:moveTo>
                  <a:pt x="2391728" y="892492"/>
                </a:moveTo>
                <a:cubicBezTo>
                  <a:pt x="2388870" y="898208"/>
                  <a:pt x="2385060" y="905828"/>
                  <a:pt x="2381250" y="913448"/>
                </a:cubicBezTo>
                <a:cubicBezTo>
                  <a:pt x="2376488" y="922020"/>
                  <a:pt x="2371725" y="931545"/>
                  <a:pt x="2366010" y="942023"/>
                </a:cubicBezTo>
                <a:cubicBezTo>
                  <a:pt x="2343150" y="984885"/>
                  <a:pt x="2308860" y="1045845"/>
                  <a:pt x="2256472" y="1114425"/>
                </a:cubicBezTo>
                <a:cubicBezTo>
                  <a:pt x="2230755" y="1147763"/>
                  <a:pt x="2200275" y="1183005"/>
                  <a:pt x="2164080" y="1217295"/>
                </a:cubicBezTo>
                <a:cubicBezTo>
                  <a:pt x="2127885" y="1250633"/>
                  <a:pt x="2085975" y="1283017"/>
                  <a:pt x="2038350" y="1307783"/>
                </a:cubicBezTo>
                <a:cubicBezTo>
                  <a:pt x="2025968" y="1313498"/>
                  <a:pt x="2014537" y="1321117"/>
                  <a:pt x="2001203" y="1325880"/>
                </a:cubicBezTo>
                <a:cubicBezTo>
                  <a:pt x="1994535" y="1328738"/>
                  <a:pt x="1988820" y="1331595"/>
                  <a:pt x="1982153" y="1334453"/>
                </a:cubicBezTo>
                <a:cubicBezTo>
                  <a:pt x="1975485" y="1337310"/>
                  <a:pt x="1968818" y="1339215"/>
                  <a:pt x="1962150" y="1342073"/>
                </a:cubicBezTo>
                <a:cubicBezTo>
                  <a:pt x="1935480" y="1351598"/>
                  <a:pt x="1906905" y="1359217"/>
                  <a:pt x="1877378" y="1365885"/>
                </a:cubicBezTo>
                <a:cubicBezTo>
                  <a:pt x="1818323" y="1379220"/>
                  <a:pt x="1753553" y="1389698"/>
                  <a:pt x="1686878" y="1407795"/>
                </a:cubicBezTo>
                <a:cubicBezTo>
                  <a:pt x="1620203" y="1426845"/>
                  <a:pt x="1554480" y="1453515"/>
                  <a:pt x="1500187" y="1498283"/>
                </a:cubicBezTo>
                <a:cubicBezTo>
                  <a:pt x="1483043" y="1512570"/>
                  <a:pt x="1465898" y="1528763"/>
                  <a:pt x="1452562" y="1545908"/>
                </a:cubicBezTo>
                <a:cubicBezTo>
                  <a:pt x="1450658" y="1488758"/>
                  <a:pt x="1446848" y="1433513"/>
                  <a:pt x="1442085" y="1379220"/>
                </a:cubicBezTo>
                <a:cubicBezTo>
                  <a:pt x="1435418" y="1303973"/>
                  <a:pt x="1423987" y="1231583"/>
                  <a:pt x="1410653" y="1163003"/>
                </a:cubicBezTo>
                <a:cubicBezTo>
                  <a:pt x="1411605" y="1108710"/>
                  <a:pt x="1412558" y="1054417"/>
                  <a:pt x="1419225" y="1000125"/>
                </a:cubicBezTo>
                <a:cubicBezTo>
                  <a:pt x="1427798" y="925830"/>
                  <a:pt x="1448753" y="853440"/>
                  <a:pt x="1489710" y="789623"/>
                </a:cubicBezTo>
                <a:cubicBezTo>
                  <a:pt x="1530668" y="724853"/>
                  <a:pt x="1586865" y="672465"/>
                  <a:pt x="1647825" y="631508"/>
                </a:cubicBezTo>
                <a:cubicBezTo>
                  <a:pt x="1678305" y="610553"/>
                  <a:pt x="1709737" y="593408"/>
                  <a:pt x="1742123" y="578168"/>
                </a:cubicBezTo>
                <a:cubicBezTo>
                  <a:pt x="1774508" y="562928"/>
                  <a:pt x="1807845" y="550545"/>
                  <a:pt x="1841183" y="539115"/>
                </a:cubicBezTo>
                <a:cubicBezTo>
                  <a:pt x="1874520" y="526733"/>
                  <a:pt x="1908810" y="515303"/>
                  <a:pt x="1941195" y="501015"/>
                </a:cubicBezTo>
                <a:cubicBezTo>
                  <a:pt x="1957387" y="493395"/>
                  <a:pt x="1973580" y="485775"/>
                  <a:pt x="1988820" y="477203"/>
                </a:cubicBezTo>
                <a:cubicBezTo>
                  <a:pt x="1996440" y="473393"/>
                  <a:pt x="2004060" y="468630"/>
                  <a:pt x="2010728" y="463868"/>
                </a:cubicBezTo>
                <a:cubicBezTo>
                  <a:pt x="2018348" y="459105"/>
                  <a:pt x="2025015" y="454343"/>
                  <a:pt x="2031683" y="449580"/>
                </a:cubicBezTo>
                <a:cubicBezTo>
                  <a:pt x="2085975" y="409575"/>
                  <a:pt x="2128838" y="363855"/>
                  <a:pt x="2161222" y="318135"/>
                </a:cubicBezTo>
                <a:cubicBezTo>
                  <a:pt x="2193608" y="272415"/>
                  <a:pt x="2217420" y="228600"/>
                  <a:pt x="2236470" y="189547"/>
                </a:cubicBezTo>
                <a:cubicBezTo>
                  <a:pt x="2255520" y="150495"/>
                  <a:pt x="2269808" y="116205"/>
                  <a:pt x="2281238" y="87630"/>
                </a:cubicBezTo>
                <a:cubicBezTo>
                  <a:pt x="2292668" y="59055"/>
                  <a:pt x="2301240" y="37147"/>
                  <a:pt x="2306955" y="22860"/>
                </a:cubicBezTo>
                <a:cubicBezTo>
                  <a:pt x="2312670" y="7620"/>
                  <a:pt x="2315528" y="0"/>
                  <a:pt x="2315528" y="0"/>
                </a:cubicBezTo>
                <a:cubicBezTo>
                  <a:pt x="2315528" y="0"/>
                  <a:pt x="2311718" y="7620"/>
                  <a:pt x="2304097" y="21907"/>
                </a:cubicBezTo>
                <a:cubicBezTo>
                  <a:pt x="2296478" y="36195"/>
                  <a:pt x="2285047" y="57150"/>
                  <a:pt x="2270760" y="83820"/>
                </a:cubicBezTo>
                <a:cubicBezTo>
                  <a:pt x="2256472" y="110490"/>
                  <a:pt x="2238375" y="142875"/>
                  <a:pt x="2214563" y="179070"/>
                </a:cubicBezTo>
                <a:cubicBezTo>
                  <a:pt x="2191703" y="215265"/>
                  <a:pt x="2164080" y="255270"/>
                  <a:pt x="2129790" y="295275"/>
                </a:cubicBezTo>
                <a:cubicBezTo>
                  <a:pt x="2095500" y="335280"/>
                  <a:pt x="2052637" y="374333"/>
                  <a:pt x="2002155" y="406718"/>
                </a:cubicBezTo>
                <a:cubicBezTo>
                  <a:pt x="1995487" y="410528"/>
                  <a:pt x="1988820" y="414337"/>
                  <a:pt x="1982153" y="418147"/>
                </a:cubicBezTo>
                <a:cubicBezTo>
                  <a:pt x="1975485" y="421958"/>
                  <a:pt x="1968818" y="425768"/>
                  <a:pt x="1962150" y="428625"/>
                </a:cubicBezTo>
                <a:cubicBezTo>
                  <a:pt x="1947862" y="435293"/>
                  <a:pt x="1933575" y="441008"/>
                  <a:pt x="1918335" y="446722"/>
                </a:cubicBezTo>
                <a:cubicBezTo>
                  <a:pt x="1887855" y="458153"/>
                  <a:pt x="1855470" y="467678"/>
                  <a:pt x="1820228" y="478155"/>
                </a:cubicBezTo>
                <a:cubicBezTo>
                  <a:pt x="1785937" y="488633"/>
                  <a:pt x="1749743" y="500062"/>
                  <a:pt x="1712595" y="515303"/>
                </a:cubicBezTo>
                <a:cubicBezTo>
                  <a:pt x="1676400" y="530543"/>
                  <a:pt x="1640205" y="548640"/>
                  <a:pt x="1605915" y="571500"/>
                </a:cubicBezTo>
                <a:cubicBezTo>
                  <a:pt x="1536383" y="616268"/>
                  <a:pt x="1471612" y="675323"/>
                  <a:pt x="1423035" y="750570"/>
                </a:cubicBezTo>
                <a:cubicBezTo>
                  <a:pt x="1399223" y="788670"/>
                  <a:pt x="1380173" y="829628"/>
                  <a:pt x="1367790" y="870585"/>
                </a:cubicBezTo>
                <a:cubicBezTo>
                  <a:pt x="1361123" y="892492"/>
                  <a:pt x="1355408" y="914400"/>
                  <a:pt x="1351598" y="936308"/>
                </a:cubicBezTo>
                <a:cubicBezTo>
                  <a:pt x="1350645" y="932498"/>
                  <a:pt x="1348740" y="928687"/>
                  <a:pt x="1347787" y="923925"/>
                </a:cubicBezTo>
                <a:cubicBezTo>
                  <a:pt x="1341120" y="902017"/>
                  <a:pt x="1332548" y="880110"/>
                  <a:pt x="1324928" y="859155"/>
                </a:cubicBezTo>
                <a:cubicBezTo>
                  <a:pt x="1321118" y="848678"/>
                  <a:pt x="1317308" y="838200"/>
                  <a:pt x="1313498" y="827723"/>
                </a:cubicBezTo>
                <a:cubicBezTo>
                  <a:pt x="1309687" y="817245"/>
                  <a:pt x="1304925" y="807720"/>
                  <a:pt x="1301115" y="798195"/>
                </a:cubicBezTo>
                <a:cubicBezTo>
                  <a:pt x="1236345" y="640080"/>
                  <a:pt x="1163003" y="522922"/>
                  <a:pt x="1106805" y="447675"/>
                </a:cubicBezTo>
                <a:cubicBezTo>
                  <a:pt x="1100137" y="438150"/>
                  <a:pt x="1093470" y="429578"/>
                  <a:pt x="1086803" y="421005"/>
                </a:cubicBezTo>
                <a:cubicBezTo>
                  <a:pt x="1080135" y="412433"/>
                  <a:pt x="1074420" y="404812"/>
                  <a:pt x="1068705" y="398145"/>
                </a:cubicBezTo>
                <a:cubicBezTo>
                  <a:pt x="1057275" y="384810"/>
                  <a:pt x="1046798" y="372428"/>
                  <a:pt x="1039178" y="362903"/>
                </a:cubicBezTo>
                <a:cubicBezTo>
                  <a:pt x="1023937" y="345758"/>
                  <a:pt x="1015365" y="335280"/>
                  <a:pt x="1014412" y="334328"/>
                </a:cubicBezTo>
                <a:cubicBezTo>
                  <a:pt x="1015365" y="335280"/>
                  <a:pt x="1022032" y="346710"/>
                  <a:pt x="1033462" y="366712"/>
                </a:cubicBezTo>
                <a:cubicBezTo>
                  <a:pt x="1040130" y="377190"/>
                  <a:pt x="1047750" y="390525"/>
                  <a:pt x="1056323" y="405765"/>
                </a:cubicBezTo>
                <a:cubicBezTo>
                  <a:pt x="1061085" y="413385"/>
                  <a:pt x="1065848" y="421958"/>
                  <a:pt x="1070610" y="431483"/>
                </a:cubicBezTo>
                <a:cubicBezTo>
                  <a:pt x="1075373" y="441008"/>
                  <a:pt x="1080135" y="450533"/>
                  <a:pt x="1085850" y="461010"/>
                </a:cubicBezTo>
                <a:cubicBezTo>
                  <a:pt x="1128712" y="542925"/>
                  <a:pt x="1183958" y="665798"/>
                  <a:pt x="1226820" y="823912"/>
                </a:cubicBezTo>
                <a:cubicBezTo>
                  <a:pt x="1229678" y="833437"/>
                  <a:pt x="1232535" y="843915"/>
                  <a:pt x="1235393" y="853440"/>
                </a:cubicBezTo>
                <a:cubicBezTo>
                  <a:pt x="1238250" y="863917"/>
                  <a:pt x="1240155" y="874395"/>
                  <a:pt x="1243012" y="884873"/>
                </a:cubicBezTo>
                <a:cubicBezTo>
                  <a:pt x="1247775" y="905828"/>
                  <a:pt x="1253490" y="926783"/>
                  <a:pt x="1258253" y="948690"/>
                </a:cubicBezTo>
                <a:cubicBezTo>
                  <a:pt x="1262062" y="970598"/>
                  <a:pt x="1266825" y="992505"/>
                  <a:pt x="1271587" y="1015365"/>
                </a:cubicBezTo>
                <a:cubicBezTo>
                  <a:pt x="1272540" y="1021080"/>
                  <a:pt x="1273493" y="1026795"/>
                  <a:pt x="1274445" y="1032510"/>
                </a:cubicBezTo>
                <a:cubicBezTo>
                  <a:pt x="1275398" y="1038225"/>
                  <a:pt x="1276350" y="1043940"/>
                  <a:pt x="1277303" y="1049655"/>
                </a:cubicBezTo>
                <a:cubicBezTo>
                  <a:pt x="1279208" y="1061085"/>
                  <a:pt x="1281112" y="1073467"/>
                  <a:pt x="1283018" y="1084898"/>
                </a:cubicBezTo>
                <a:cubicBezTo>
                  <a:pt x="1297305" y="1180148"/>
                  <a:pt x="1306830" y="1282065"/>
                  <a:pt x="1309687" y="1389698"/>
                </a:cubicBezTo>
                <a:cubicBezTo>
                  <a:pt x="1311593" y="1457325"/>
                  <a:pt x="1311593" y="1526858"/>
                  <a:pt x="1309687" y="1598295"/>
                </a:cubicBezTo>
                <a:cubicBezTo>
                  <a:pt x="1285875" y="1523048"/>
                  <a:pt x="1249680" y="1446848"/>
                  <a:pt x="1198245" y="1376363"/>
                </a:cubicBezTo>
                <a:cubicBezTo>
                  <a:pt x="1170623" y="1339215"/>
                  <a:pt x="1139190" y="1303973"/>
                  <a:pt x="1104900" y="1271588"/>
                </a:cubicBezTo>
                <a:cubicBezTo>
                  <a:pt x="1070610" y="1239203"/>
                  <a:pt x="1034415" y="1208723"/>
                  <a:pt x="995362" y="1179195"/>
                </a:cubicBezTo>
                <a:cubicBezTo>
                  <a:pt x="955357" y="1150620"/>
                  <a:pt x="913448" y="1124903"/>
                  <a:pt x="867728" y="1106805"/>
                </a:cubicBezTo>
                <a:cubicBezTo>
                  <a:pt x="822007" y="1088708"/>
                  <a:pt x="774382" y="1077278"/>
                  <a:pt x="726757" y="1073467"/>
                </a:cubicBezTo>
                <a:cubicBezTo>
                  <a:pt x="713423" y="1072515"/>
                  <a:pt x="699135" y="1071563"/>
                  <a:pt x="685800" y="1071563"/>
                </a:cubicBezTo>
                <a:cubicBezTo>
                  <a:pt x="666750" y="1067753"/>
                  <a:pt x="648653" y="1063942"/>
                  <a:pt x="630555" y="1058228"/>
                </a:cubicBezTo>
                <a:cubicBezTo>
                  <a:pt x="609600" y="1051560"/>
                  <a:pt x="589598" y="1042987"/>
                  <a:pt x="572453" y="1030605"/>
                </a:cubicBezTo>
                <a:cubicBezTo>
                  <a:pt x="555307" y="1019175"/>
                  <a:pt x="540068" y="1004887"/>
                  <a:pt x="525780" y="988695"/>
                </a:cubicBezTo>
                <a:cubicBezTo>
                  <a:pt x="499110" y="957262"/>
                  <a:pt x="479107" y="919162"/>
                  <a:pt x="465773" y="882015"/>
                </a:cubicBezTo>
                <a:cubicBezTo>
                  <a:pt x="452438" y="843915"/>
                  <a:pt x="443865" y="805815"/>
                  <a:pt x="437198" y="769620"/>
                </a:cubicBezTo>
                <a:cubicBezTo>
                  <a:pt x="430530" y="733425"/>
                  <a:pt x="425767" y="699135"/>
                  <a:pt x="421005" y="667703"/>
                </a:cubicBezTo>
                <a:cubicBezTo>
                  <a:pt x="401003" y="541973"/>
                  <a:pt x="386715" y="464820"/>
                  <a:pt x="386715" y="464820"/>
                </a:cubicBezTo>
                <a:cubicBezTo>
                  <a:pt x="386715" y="464820"/>
                  <a:pt x="388620" y="543878"/>
                  <a:pt x="395288" y="670560"/>
                </a:cubicBezTo>
                <a:cubicBezTo>
                  <a:pt x="397192" y="701993"/>
                  <a:pt x="399098" y="737235"/>
                  <a:pt x="401955" y="774383"/>
                </a:cubicBezTo>
                <a:cubicBezTo>
                  <a:pt x="405765" y="812483"/>
                  <a:pt x="411480" y="853440"/>
                  <a:pt x="423863" y="895350"/>
                </a:cubicBezTo>
                <a:cubicBezTo>
                  <a:pt x="436245" y="937260"/>
                  <a:pt x="456248" y="981075"/>
                  <a:pt x="486728" y="1020128"/>
                </a:cubicBezTo>
                <a:cubicBezTo>
                  <a:pt x="501967" y="1039178"/>
                  <a:pt x="521017" y="1057275"/>
                  <a:pt x="541973" y="1072515"/>
                </a:cubicBezTo>
                <a:cubicBezTo>
                  <a:pt x="547688" y="1076325"/>
                  <a:pt x="553403" y="1080135"/>
                  <a:pt x="559118" y="1083945"/>
                </a:cubicBezTo>
                <a:cubicBezTo>
                  <a:pt x="524828" y="1091565"/>
                  <a:pt x="491490" y="1102042"/>
                  <a:pt x="461010" y="1114425"/>
                </a:cubicBezTo>
                <a:cubicBezTo>
                  <a:pt x="421005" y="1129665"/>
                  <a:pt x="384810" y="1150620"/>
                  <a:pt x="351473" y="1171575"/>
                </a:cubicBezTo>
                <a:cubicBezTo>
                  <a:pt x="318135" y="1193483"/>
                  <a:pt x="287655" y="1218248"/>
                  <a:pt x="260032" y="1243965"/>
                </a:cubicBezTo>
                <a:cubicBezTo>
                  <a:pt x="232410" y="1269683"/>
                  <a:pt x="209550" y="1297305"/>
                  <a:pt x="187642" y="1323975"/>
                </a:cubicBezTo>
                <a:cubicBezTo>
                  <a:pt x="166688" y="1351598"/>
                  <a:pt x="147638" y="1378267"/>
                  <a:pt x="132397" y="1404938"/>
                </a:cubicBezTo>
                <a:cubicBezTo>
                  <a:pt x="67627" y="1512570"/>
                  <a:pt x="39052" y="1609725"/>
                  <a:pt x="21907" y="1676400"/>
                </a:cubicBezTo>
                <a:cubicBezTo>
                  <a:pt x="13335" y="1709738"/>
                  <a:pt x="8572" y="1736408"/>
                  <a:pt x="4763" y="1753553"/>
                </a:cubicBezTo>
                <a:cubicBezTo>
                  <a:pt x="1905" y="1768792"/>
                  <a:pt x="0" y="1778317"/>
                  <a:pt x="0" y="1780223"/>
                </a:cubicBezTo>
                <a:cubicBezTo>
                  <a:pt x="952" y="1778317"/>
                  <a:pt x="2857" y="1769745"/>
                  <a:pt x="7620" y="1754505"/>
                </a:cubicBezTo>
                <a:cubicBezTo>
                  <a:pt x="13335" y="1737360"/>
                  <a:pt x="20955" y="1711642"/>
                  <a:pt x="33338" y="1680210"/>
                </a:cubicBezTo>
                <a:cubicBezTo>
                  <a:pt x="57150" y="1616392"/>
                  <a:pt x="95250" y="1524953"/>
                  <a:pt x="164783" y="1426845"/>
                </a:cubicBezTo>
                <a:cubicBezTo>
                  <a:pt x="181927" y="1402080"/>
                  <a:pt x="201930" y="1378267"/>
                  <a:pt x="222885" y="1353503"/>
                </a:cubicBezTo>
                <a:cubicBezTo>
                  <a:pt x="244792" y="1329690"/>
                  <a:pt x="268605" y="1305878"/>
                  <a:pt x="295275" y="1283970"/>
                </a:cubicBezTo>
                <a:cubicBezTo>
                  <a:pt x="321945" y="1262063"/>
                  <a:pt x="350520" y="1241108"/>
                  <a:pt x="381953" y="1223010"/>
                </a:cubicBezTo>
                <a:cubicBezTo>
                  <a:pt x="413385" y="1204913"/>
                  <a:pt x="447675" y="1187767"/>
                  <a:pt x="483870" y="1176338"/>
                </a:cubicBezTo>
                <a:cubicBezTo>
                  <a:pt x="520065" y="1163955"/>
                  <a:pt x="558165" y="1154430"/>
                  <a:pt x="597218" y="1148715"/>
                </a:cubicBezTo>
                <a:cubicBezTo>
                  <a:pt x="636270" y="1143953"/>
                  <a:pt x="677228" y="1143000"/>
                  <a:pt x="717232" y="1146810"/>
                </a:cubicBezTo>
                <a:cubicBezTo>
                  <a:pt x="757238" y="1151573"/>
                  <a:pt x="797243" y="1161098"/>
                  <a:pt x="836295" y="1177290"/>
                </a:cubicBezTo>
                <a:cubicBezTo>
                  <a:pt x="874395" y="1193483"/>
                  <a:pt x="911543" y="1215390"/>
                  <a:pt x="947737" y="1242060"/>
                </a:cubicBezTo>
                <a:cubicBezTo>
                  <a:pt x="1020128" y="1295400"/>
                  <a:pt x="1085850" y="1355408"/>
                  <a:pt x="1137285" y="1421130"/>
                </a:cubicBezTo>
                <a:cubicBezTo>
                  <a:pt x="1187768" y="1486853"/>
                  <a:pt x="1224915" y="1560195"/>
                  <a:pt x="1250633" y="1633538"/>
                </a:cubicBezTo>
                <a:cubicBezTo>
                  <a:pt x="1272540" y="1695450"/>
                  <a:pt x="1285875" y="1757363"/>
                  <a:pt x="1294448" y="1817370"/>
                </a:cubicBezTo>
                <a:cubicBezTo>
                  <a:pt x="1292543" y="1841183"/>
                  <a:pt x="1289685" y="1864995"/>
                  <a:pt x="1286828" y="1889760"/>
                </a:cubicBezTo>
                <a:cubicBezTo>
                  <a:pt x="1281112" y="1914525"/>
                  <a:pt x="1275398" y="1939290"/>
                  <a:pt x="1268730" y="1964055"/>
                </a:cubicBezTo>
                <a:cubicBezTo>
                  <a:pt x="1267778" y="1966913"/>
                  <a:pt x="1267778" y="1969770"/>
                  <a:pt x="1266825" y="1972627"/>
                </a:cubicBezTo>
                <a:cubicBezTo>
                  <a:pt x="1252537" y="2002155"/>
                  <a:pt x="1236345" y="2033588"/>
                  <a:pt x="1221105" y="2066925"/>
                </a:cubicBezTo>
                <a:lnTo>
                  <a:pt x="1218248" y="2073592"/>
                </a:lnTo>
                <a:lnTo>
                  <a:pt x="1217295" y="2074545"/>
                </a:lnTo>
                <a:cubicBezTo>
                  <a:pt x="1217295" y="2074545"/>
                  <a:pt x="1217295" y="2074545"/>
                  <a:pt x="1217295" y="2074545"/>
                </a:cubicBezTo>
                <a:cubicBezTo>
                  <a:pt x="1217295" y="2074545"/>
                  <a:pt x="1217295" y="2075498"/>
                  <a:pt x="1217295" y="2076450"/>
                </a:cubicBezTo>
                <a:cubicBezTo>
                  <a:pt x="1217295" y="2076450"/>
                  <a:pt x="1217295" y="2076450"/>
                  <a:pt x="1216343" y="2076450"/>
                </a:cubicBezTo>
                <a:cubicBezTo>
                  <a:pt x="1216343" y="2076450"/>
                  <a:pt x="1215390" y="2075498"/>
                  <a:pt x="1215390" y="2075498"/>
                </a:cubicBezTo>
                <a:lnTo>
                  <a:pt x="1214437" y="2074545"/>
                </a:lnTo>
                <a:cubicBezTo>
                  <a:pt x="1214437" y="2074545"/>
                  <a:pt x="1213485" y="2073592"/>
                  <a:pt x="1213485" y="2072640"/>
                </a:cubicBezTo>
                <a:lnTo>
                  <a:pt x="1211580" y="2069783"/>
                </a:lnTo>
                <a:cubicBezTo>
                  <a:pt x="1204912" y="2056448"/>
                  <a:pt x="1197293" y="2044065"/>
                  <a:pt x="1190625" y="2031683"/>
                </a:cubicBezTo>
                <a:cubicBezTo>
                  <a:pt x="1187768" y="2024063"/>
                  <a:pt x="1184910" y="2017395"/>
                  <a:pt x="1182053" y="2009775"/>
                </a:cubicBezTo>
                <a:cubicBezTo>
                  <a:pt x="1168718" y="1977390"/>
                  <a:pt x="1151573" y="1943100"/>
                  <a:pt x="1123950" y="1912620"/>
                </a:cubicBezTo>
                <a:cubicBezTo>
                  <a:pt x="1113473" y="1902142"/>
                  <a:pt x="1102043" y="1891665"/>
                  <a:pt x="1089660" y="1882140"/>
                </a:cubicBezTo>
                <a:cubicBezTo>
                  <a:pt x="1087755" y="1879283"/>
                  <a:pt x="1085850" y="1877378"/>
                  <a:pt x="1085850" y="1877378"/>
                </a:cubicBezTo>
                <a:cubicBezTo>
                  <a:pt x="1085850" y="1877378"/>
                  <a:pt x="1085850" y="1878330"/>
                  <a:pt x="1085850" y="1879283"/>
                </a:cubicBezTo>
                <a:cubicBezTo>
                  <a:pt x="1082040" y="1877378"/>
                  <a:pt x="1079183" y="1874520"/>
                  <a:pt x="1075373" y="1872615"/>
                </a:cubicBezTo>
                <a:cubicBezTo>
                  <a:pt x="1057275" y="1862138"/>
                  <a:pt x="1037273" y="1854517"/>
                  <a:pt x="1017270" y="1848803"/>
                </a:cubicBezTo>
                <a:cubicBezTo>
                  <a:pt x="977265" y="1837373"/>
                  <a:pt x="938212" y="1833563"/>
                  <a:pt x="902970" y="1826895"/>
                </a:cubicBezTo>
                <a:cubicBezTo>
                  <a:pt x="884873" y="1824038"/>
                  <a:pt x="868680" y="1819275"/>
                  <a:pt x="852487" y="1814513"/>
                </a:cubicBezTo>
                <a:cubicBezTo>
                  <a:pt x="837248" y="1809750"/>
                  <a:pt x="822960" y="1802130"/>
                  <a:pt x="809625" y="1794510"/>
                </a:cubicBezTo>
                <a:cubicBezTo>
                  <a:pt x="783907" y="1778317"/>
                  <a:pt x="762953" y="1754505"/>
                  <a:pt x="745807" y="1730692"/>
                </a:cubicBezTo>
                <a:cubicBezTo>
                  <a:pt x="727710" y="1706880"/>
                  <a:pt x="712470" y="1683067"/>
                  <a:pt x="697230" y="1662113"/>
                </a:cubicBezTo>
                <a:cubicBezTo>
                  <a:pt x="681038" y="1641158"/>
                  <a:pt x="664845" y="1623060"/>
                  <a:pt x="649605" y="1608773"/>
                </a:cubicBezTo>
                <a:cubicBezTo>
                  <a:pt x="633413" y="1595438"/>
                  <a:pt x="618173" y="1584960"/>
                  <a:pt x="604838" y="1579245"/>
                </a:cubicBezTo>
                <a:cubicBezTo>
                  <a:pt x="591503" y="1573530"/>
                  <a:pt x="580073" y="1570673"/>
                  <a:pt x="572453" y="1569720"/>
                </a:cubicBezTo>
                <a:cubicBezTo>
                  <a:pt x="564832" y="1568767"/>
                  <a:pt x="561023" y="1568767"/>
                  <a:pt x="561023" y="1568767"/>
                </a:cubicBezTo>
                <a:cubicBezTo>
                  <a:pt x="561023" y="1568767"/>
                  <a:pt x="564832" y="1569720"/>
                  <a:pt x="572453" y="1571625"/>
                </a:cubicBezTo>
                <a:cubicBezTo>
                  <a:pt x="580073" y="1574483"/>
                  <a:pt x="589598" y="1578292"/>
                  <a:pt x="601980" y="1585913"/>
                </a:cubicBezTo>
                <a:cubicBezTo>
                  <a:pt x="614363" y="1593533"/>
                  <a:pt x="627698" y="1604963"/>
                  <a:pt x="641032" y="1619250"/>
                </a:cubicBezTo>
                <a:cubicBezTo>
                  <a:pt x="654368" y="1634490"/>
                  <a:pt x="667703" y="1652588"/>
                  <a:pt x="680085" y="1674495"/>
                </a:cubicBezTo>
                <a:cubicBezTo>
                  <a:pt x="693420" y="1696403"/>
                  <a:pt x="705803" y="1721167"/>
                  <a:pt x="721995" y="1747838"/>
                </a:cubicBezTo>
                <a:cubicBezTo>
                  <a:pt x="738188" y="1774508"/>
                  <a:pt x="759143" y="1802130"/>
                  <a:pt x="789623" y="1824990"/>
                </a:cubicBezTo>
                <a:cubicBezTo>
                  <a:pt x="804863" y="1835467"/>
                  <a:pt x="822007" y="1844992"/>
                  <a:pt x="840105" y="1851660"/>
                </a:cubicBezTo>
                <a:cubicBezTo>
                  <a:pt x="858203" y="1858328"/>
                  <a:pt x="876300" y="1863090"/>
                  <a:pt x="895350" y="1867853"/>
                </a:cubicBezTo>
                <a:cubicBezTo>
                  <a:pt x="932498" y="1876425"/>
                  <a:pt x="970598" y="1881188"/>
                  <a:pt x="1006793" y="1890713"/>
                </a:cubicBezTo>
                <a:cubicBezTo>
                  <a:pt x="1024890" y="1895475"/>
                  <a:pt x="1041082" y="1902142"/>
                  <a:pt x="1056323" y="1910715"/>
                </a:cubicBezTo>
                <a:cubicBezTo>
                  <a:pt x="1071562" y="1918335"/>
                  <a:pt x="1083945" y="1929765"/>
                  <a:pt x="1096328" y="1941195"/>
                </a:cubicBezTo>
                <a:cubicBezTo>
                  <a:pt x="1119187" y="1965008"/>
                  <a:pt x="1136333" y="1993583"/>
                  <a:pt x="1150620" y="2023110"/>
                </a:cubicBezTo>
                <a:cubicBezTo>
                  <a:pt x="1145858" y="2017395"/>
                  <a:pt x="1142048" y="2012633"/>
                  <a:pt x="1137285" y="2007870"/>
                </a:cubicBezTo>
                <a:cubicBezTo>
                  <a:pt x="1124903" y="1994535"/>
                  <a:pt x="1111568" y="1981200"/>
                  <a:pt x="1096328" y="1968817"/>
                </a:cubicBezTo>
                <a:cubicBezTo>
                  <a:pt x="1082040" y="1956435"/>
                  <a:pt x="1065848" y="1945005"/>
                  <a:pt x="1047750" y="1934527"/>
                </a:cubicBezTo>
                <a:cubicBezTo>
                  <a:pt x="1030605" y="1925003"/>
                  <a:pt x="1011555" y="1916430"/>
                  <a:pt x="992505" y="1910715"/>
                </a:cubicBezTo>
                <a:cubicBezTo>
                  <a:pt x="973455" y="1905000"/>
                  <a:pt x="954405" y="1901190"/>
                  <a:pt x="935355" y="1900238"/>
                </a:cubicBezTo>
                <a:cubicBezTo>
                  <a:pt x="897255" y="1897380"/>
                  <a:pt x="862012" y="1903095"/>
                  <a:pt x="829628" y="1908810"/>
                </a:cubicBezTo>
                <a:cubicBezTo>
                  <a:pt x="797243" y="1914525"/>
                  <a:pt x="767715" y="1922145"/>
                  <a:pt x="740093" y="1927860"/>
                </a:cubicBezTo>
                <a:cubicBezTo>
                  <a:pt x="712470" y="1933575"/>
                  <a:pt x="686753" y="1936433"/>
                  <a:pt x="662940" y="1937385"/>
                </a:cubicBezTo>
                <a:cubicBezTo>
                  <a:pt x="639128" y="1938338"/>
                  <a:pt x="617220" y="1936433"/>
                  <a:pt x="599123" y="1932623"/>
                </a:cubicBezTo>
                <a:cubicBezTo>
                  <a:pt x="581025" y="1928813"/>
                  <a:pt x="564832" y="1923098"/>
                  <a:pt x="553403" y="1917383"/>
                </a:cubicBezTo>
                <a:cubicBezTo>
                  <a:pt x="541973" y="1910715"/>
                  <a:pt x="532448" y="1905000"/>
                  <a:pt x="527685" y="1900238"/>
                </a:cubicBezTo>
                <a:cubicBezTo>
                  <a:pt x="522923" y="1896428"/>
                  <a:pt x="520065" y="1893570"/>
                  <a:pt x="519113" y="1893570"/>
                </a:cubicBezTo>
                <a:cubicBezTo>
                  <a:pt x="520065" y="1894523"/>
                  <a:pt x="521970" y="1897380"/>
                  <a:pt x="526732" y="1902142"/>
                </a:cubicBezTo>
                <a:cubicBezTo>
                  <a:pt x="531495" y="1907858"/>
                  <a:pt x="539115" y="1915478"/>
                  <a:pt x="550545" y="1923098"/>
                </a:cubicBezTo>
                <a:cubicBezTo>
                  <a:pt x="561975" y="1930717"/>
                  <a:pt x="577215" y="1939290"/>
                  <a:pt x="596265" y="1945958"/>
                </a:cubicBezTo>
                <a:cubicBezTo>
                  <a:pt x="615315" y="1952625"/>
                  <a:pt x="638175" y="1957388"/>
                  <a:pt x="662940" y="1959292"/>
                </a:cubicBezTo>
                <a:cubicBezTo>
                  <a:pt x="687705" y="1961198"/>
                  <a:pt x="716280" y="1961198"/>
                  <a:pt x="744855" y="1957388"/>
                </a:cubicBezTo>
                <a:cubicBezTo>
                  <a:pt x="774382" y="1954530"/>
                  <a:pt x="804863" y="1948815"/>
                  <a:pt x="836295" y="1945005"/>
                </a:cubicBezTo>
                <a:cubicBezTo>
                  <a:pt x="867728" y="1941195"/>
                  <a:pt x="900112" y="1938338"/>
                  <a:pt x="932498" y="1941195"/>
                </a:cubicBezTo>
                <a:cubicBezTo>
                  <a:pt x="948690" y="1943100"/>
                  <a:pt x="964882" y="1945958"/>
                  <a:pt x="980123" y="1950720"/>
                </a:cubicBezTo>
                <a:cubicBezTo>
                  <a:pt x="996315" y="1955483"/>
                  <a:pt x="1011555" y="1963102"/>
                  <a:pt x="1026795" y="1971675"/>
                </a:cubicBezTo>
                <a:cubicBezTo>
                  <a:pt x="1042035" y="1980248"/>
                  <a:pt x="1055370" y="1989773"/>
                  <a:pt x="1068705" y="2001202"/>
                </a:cubicBezTo>
                <a:cubicBezTo>
                  <a:pt x="1082040" y="2011680"/>
                  <a:pt x="1094423" y="2023110"/>
                  <a:pt x="1105853" y="2035492"/>
                </a:cubicBezTo>
                <a:cubicBezTo>
                  <a:pt x="1129665" y="2059305"/>
                  <a:pt x="1150620" y="2085975"/>
                  <a:pt x="1169670" y="2110740"/>
                </a:cubicBezTo>
                <a:cubicBezTo>
                  <a:pt x="1181100" y="2126933"/>
                  <a:pt x="1192530" y="2142173"/>
                  <a:pt x="1203008" y="2157413"/>
                </a:cubicBezTo>
                <a:cubicBezTo>
                  <a:pt x="1205865" y="2166938"/>
                  <a:pt x="1208723" y="2176463"/>
                  <a:pt x="1211580" y="2185035"/>
                </a:cubicBezTo>
                <a:cubicBezTo>
                  <a:pt x="1179195" y="2300288"/>
                  <a:pt x="1144905" y="2421255"/>
                  <a:pt x="1113473" y="2548890"/>
                </a:cubicBezTo>
                <a:cubicBezTo>
                  <a:pt x="1086803" y="2654618"/>
                  <a:pt x="1065848" y="2759393"/>
                  <a:pt x="1049655" y="2862263"/>
                </a:cubicBezTo>
                <a:cubicBezTo>
                  <a:pt x="1033462" y="2965133"/>
                  <a:pt x="1024890" y="3066098"/>
                  <a:pt x="1021080" y="3161348"/>
                </a:cubicBezTo>
                <a:cubicBezTo>
                  <a:pt x="1014412" y="3351848"/>
                  <a:pt x="1025843" y="3522345"/>
                  <a:pt x="1040130" y="3664268"/>
                </a:cubicBezTo>
                <a:cubicBezTo>
                  <a:pt x="1041082" y="3678555"/>
                  <a:pt x="1042987" y="3691890"/>
                  <a:pt x="1044893" y="3705225"/>
                </a:cubicBezTo>
                <a:lnTo>
                  <a:pt x="1623060" y="3705225"/>
                </a:lnTo>
                <a:cubicBezTo>
                  <a:pt x="1608773" y="3666173"/>
                  <a:pt x="1594485" y="3627120"/>
                  <a:pt x="1579245" y="3588068"/>
                </a:cubicBezTo>
                <a:cubicBezTo>
                  <a:pt x="1561148" y="3528060"/>
                  <a:pt x="1544003" y="3459480"/>
                  <a:pt x="1528762" y="3383280"/>
                </a:cubicBezTo>
                <a:cubicBezTo>
                  <a:pt x="1512570" y="3302318"/>
                  <a:pt x="1498283" y="3212783"/>
                  <a:pt x="1483995" y="3116580"/>
                </a:cubicBezTo>
                <a:cubicBezTo>
                  <a:pt x="1470660" y="3019425"/>
                  <a:pt x="1456373" y="2916555"/>
                  <a:pt x="1443037" y="2807970"/>
                </a:cubicBezTo>
                <a:cubicBezTo>
                  <a:pt x="1430655" y="2699385"/>
                  <a:pt x="1420178" y="2586038"/>
                  <a:pt x="1416368" y="2468880"/>
                </a:cubicBezTo>
                <a:cubicBezTo>
                  <a:pt x="1414462" y="2409825"/>
                  <a:pt x="1413510" y="2350770"/>
                  <a:pt x="1414462" y="2290763"/>
                </a:cubicBezTo>
                <a:cubicBezTo>
                  <a:pt x="1416368" y="2230755"/>
                  <a:pt x="1419225" y="2169795"/>
                  <a:pt x="1424940" y="2107883"/>
                </a:cubicBezTo>
                <a:cubicBezTo>
                  <a:pt x="1435418" y="1983105"/>
                  <a:pt x="1449705" y="1858328"/>
                  <a:pt x="1453515" y="1734503"/>
                </a:cubicBezTo>
                <a:cubicBezTo>
                  <a:pt x="1454468" y="1720215"/>
                  <a:pt x="1454468" y="1705928"/>
                  <a:pt x="1454468" y="1691640"/>
                </a:cubicBezTo>
                <a:cubicBezTo>
                  <a:pt x="1455420" y="1689735"/>
                  <a:pt x="1455420" y="1687830"/>
                  <a:pt x="1456373" y="1685925"/>
                </a:cubicBezTo>
                <a:cubicBezTo>
                  <a:pt x="1465898" y="1661160"/>
                  <a:pt x="1477328" y="1636395"/>
                  <a:pt x="1492568" y="1615440"/>
                </a:cubicBezTo>
                <a:cubicBezTo>
                  <a:pt x="1507808" y="1593533"/>
                  <a:pt x="1525905" y="1574483"/>
                  <a:pt x="1548765" y="1558290"/>
                </a:cubicBezTo>
                <a:cubicBezTo>
                  <a:pt x="1564958" y="1545908"/>
                  <a:pt x="1582103" y="1535430"/>
                  <a:pt x="1601153" y="1525905"/>
                </a:cubicBezTo>
                <a:cubicBezTo>
                  <a:pt x="1607820" y="1523048"/>
                  <a:pt x="1614487" y="1521142"/>
                  <a:pt x="1621155" y="1518285"/>
                </a:cubicBezTo>
                <a:cubicBezTo>
                  <a:pt x="1684020" y="1498283"/>
                  <a:pt x="1757362" y="1491615"/>
                  <a:pt x="1834515" y="1491615"/>
                </a:cubicBezTo>
                <a:cubicBezTo>
                  <a:pt x="1912620" y="1490663"/>
                  <a:pt x="1987868" y="1494473"/>
                  <a:pt x="2058353" y="1488758"/>
                </a:cubicBezTo>
                <a:cubicBezTo>
                  <a:pt x="2127885" y="1483042"/>
                  <a:pt x="2189797" y="1468755"/>
                  <a:pt x="2239328" y="1447800"/>
                </a:cubicBezTo>
                <a:cubicBezTo>
                  <a:pt x="2288858" y="1427798"/>
                  <a:pt x="2323147" y="1401128"/>
                  <a:pt x="2344103" y="1381125"/>
                </a:cubicBezTo>
                <a:cubicBezTo>
                  <a:pt x="2348865" y="1376363"/>
                  <a:pt x="2353628" y="1371600"/>
                  <a:pt x="2357438" y="1366838"/>
                </a:cubicBezTo>
                <a:cubicBezTo>
                  <a:pt x="2361247" y="1362075"/>
                  <a:pt x="2364105" y="1359217"/>
                  <a:pt x="2366010" y="1355408"/>
                </a:cubicBezTo>
                <a:cubicBezTo>
                  <a:pt x="2369820" y="1350645"/>
                  <a:pt x="2372678" y="1346835"/>
                  <a:pt x="2373630" y="1346835"/>
                </a:cubicBezTo>
                <a:cubicBezTo>
                  <a:pt x="2372678" y="1347788"/>
                  <a:pt x="2369820" y="1349692"/>
                  <a:pt x="2365058" y="1354455"/>
                </a:cubicBezTo>
                <a:cubicBezTo>
                  <a:pt x="2362200" y="1357313"/>
                  <a:pt x="2358390" y="1360170"/>
                  <a:pt x="2354580" y="1363980"/>
                </a:cubicBezTo>
                <a:cubicBezTo>
                  <a:pt x="2350770" y="1367790"/>
                  <a:pt x="2345055" y="1371600"/>
                  <a:pt x="2339340" y="1375410"/>
                </a:cubicBezTo>
                <a:cubicBezTo>
                  <a:pt x="2316480" y="1392555"/>
                  <a:pt x="2280285" y="1413510"/>
                  <a:pt x="2231708" y="1427798"/>
                </a:cubicBezTo>
                <a:cubicBezTo>
                  <a:pt x="2183130" y="1442085"/>
                  <a:pt x="2123122" y="1450658"/>
                  <a:pt x="2056448" y="1452563"/>
                </a:cubicBezTo>
                <a:cubicBezTo>
                  <a:pt x="1997393" y="1454467"/>
                  <a:pt x="1932623" y="1449705"/>
                  <a:pt x="1863090" y="1448753"/>
                </a:cubicBezTo>
                <a:cubicBezTo>
                  <a:pt x="1874520" y="1445895"/>
                  <a:pt x="1886903" y="1443038"/>
                  <a:pt x="1898333" y="1440180"/>
                </a:cubicBezTo>
                <a:cubicBezTo>
                  <a:pt x="1929765" y="1431608"/>
                  <a:pt x="1960245" y="1422083"/>
                  <a:pt x="1989773" y="1410653"/>
                </a:cubicBezTo>
                <a:cubicBezTo>
                  <a:pt x="1997393" y="1407795"/>
                  <a:pt x="2004060" y="1404938"/>
                  <a:pt x="2011680" y="1401128"/>
                </a:cubicBezTo>
                <a:cubicBezTo>
                  <a:pt x="2019300" y="1397317"/>
                  <a:pt x="2025968" y="1394460"/>
                  <a:pt x="2032635" y="1390650"/>
                </a:cubicBezTo>
                <a:cubicBezTo>
                  <a:pt x="2046923" y="1383983"/>
                  <a:pt x="2060258" y="1375410"/>
                  <a:pt x="2072640" y="1367790"/>
                </a:cubicBezTo>
                <a:cubicBezTo>
                  <a:pt x="2124075" y="1335405"/>
                  <a:pt x="2167890" y="1297305"/>
                  <a:pt x="2203133" y="1257300"/>
                </a:cubicBezTo>
                <a:cubicBezTo>
                  <a:pt x="2238375" y="1217295"/>
                  <a:pt x="2266950" y="1177290"/>
                  <a:pt x="2289810" y="1139190"/>
                </a:cubicBezTo>
                <a:cubicBezTo>
                  <a:pt x="2335530" y="1062990"/>
                  <a:pt x="2361247" y="996315"/>
                  <a:pt x="2378393" y="949642"/>
                </a:cubicBezTo>
                <a:cubicBezTo>
                  <a:pt x="2382203" y="938212"/>
                  <a:pt x="2386013" y="927735"/>
                  <a:pt x="2388870" y="919162"/>
                </a:cubicBezTo>
                <a:cubicBezTo>
                  <a:pt x="2391728" y="909637"/>
                  <a:pt x="2393633" y="902017"/>
                  <a:pt x="2395538" y="896303"/>
                </a:cubicBezTo>
                <a:cubicBezTo>
                  <a:pt x="2398395" y="885825"/>
                  <a:pt x="2400300" y="879158"/>
                  <a:pt x="2401253" y="878205"/>
                </a:cubicBezTo>
                <a:cubicBezTo>
                  <a:pt x="2400300" y="877253"/>
                  <a:pt x="2397443" y="882967"/>
                  <a:pt x="2391728" y="892492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55F0B1-52DA-1A7D-996E-D06FF98F4E06}"/>
              </a:ext>
            </a:extLst>
          </p:cNvPr>
          <p:cNvSpPr txBox="1"/>
          <p:nvPr/>
        </p:nvSpPr>
        <p:spPr>
          <a:xfrm>
            <a:off x="7951788" y="3116263"/>
            <a:ext cx="10223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Idea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CD2BDD-A1C1-83E5-707C-EE0C5401FBD0}"/>
              </a:ext>
            </a:extLst>
          </p:cNvPr>
          <p:cNvSpPr txBox="1"/>
          <p:nvPr/>
        </p:nvSpPr>
        <p:spPr>
          <a:xfrm>
            <a:off x="10372725" y="2598738"/>
            <a:ext cx="1165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Cost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2A9C97-9CCB-7286-411B-8DBE68DE9EBD}"/>
              </a:ext>
            </a:extLst>
          </p:cNvPr>
          <p:cNvSpPr txBox="1"/>
          <p:nvPr/>
        </p:nvSpPr>
        <p:spPr>
          <a:xfrm>
            <a:off x="10177463" y="3986213"/>
            <a:ext cx="21494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Tax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04070-CF5D-DB1D-570F-C4A891000B10}"/>
              </a:ext>
            </a:extLst>
          </p:cNvPr>
          <p:cNvSpPr txBox="1"/>
          <p:nvPr/>
        </p:nvSpPr>
        <p:spPr>
          <a:xfrm>
            <a:off x="7864475" y="5562600"/>
            <a:ext cx="1166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Brief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31CE07-F42A-0392-25DC-CD290D032C81}"/>
              </a:ext>
            </a:extLst>
          </p:cNvPr>
          <p:cNvSpPr txBox="1"/>
          <p:nvPr/>
        </p:nvSpPr>
        <p:spPr>
          <a:xfrm>
            <a:off x="9909175" y="2000250"/>
            <a:ext cx="9509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2"/>
                </a:solidFill>
                <a:latin typeface="+mj-lt"/>
              </a:rPr>
              <a:t>Client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157">
                <a:extLst>
                  <a:ext uri="{FF2B5EF4-FFF2-40B4-BE49-F238E27FC236}">
                    <a16:creationId xmlns:a16="http://schemas.microsoft.com/office/drawing/2014/main" id="{50C30AFD-ACE1-6B9F-9B43-F409FBAFD31B}"/>
                  </a:ext>
                </a:extLst>
              </p:cNvPr>
              <p:cNvSpPr txBox="1"/>
              <p:nvPr/>
            </p:nvSpPr>
            <p:spPr>
              <a:xfrm>
                <a:off x="763728" y="1856348"/>
                <a:ext cx="5067159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latin typeface="+mj-lt"/>
                  </a:rPr>
                  <a:t>Para la </a:t>
                </a:r>
                <a:r>
                  <a:rPr lang="en-US" sz="1600" b="1" dirty="0" err="1">
                    <a:latin typeface="+mj-lt"/>
                  </a:rPr>
                  <a:t>distribución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b="1" dirty="0" err="1">
                    <a:latin typeface="+mj-lt"/>
                  </a:rPr>
                  <a:t>inicial</a:t>
                </a:r>
                <a:r>
                  <a:rPr lang="en-US" sz="1600" b="1" dirty="0">
                    <a:latin typeface="+mj-lt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latin typeface="+mj-lt"/>
                  </a:rPr>
                  <a:t>se </a:t>
                </a:r>
                <a:r>
                  <a:rPr lang="en-US" sz="1600" b="1" dirty="0" err="1">
                    <a:latin typeface="+mj-lt"/>
                  </a:rPr>
                  <a:t>llega</a:t>
                </a:r>
                <a:r>
                  <a:rPr lang="en-US" sz="1600" b="1" dirty="0">
                    <a:latin typeface="+mj-lt"/>
                  </a:rPr>
                  <a:t> a </a:t>
                </a:r>
              </a:p>
            </p:txBody>
          </p:sp>
        </mc:Choice>
        <mc:Fallback>
          <p:sp>
            <p:nvSpPr>
              <p:cNvPr id="88" name="TextBox 157">
                <a:extLst>
                  <a:ext uri="{FF2B5EF4-FFF2-40B4-BE49-F238E27FC236}">
                    <a16:creationId xmlns:a16="http://schemas.microsoft.com/office/drawing/2014/main" id="{50C30AFD-ACE1-6B9F-9B43-F409FBAF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8" y="1856348"/>
                <a:ext cx="5067159" cy="344133"/>
              </a:xfrm>
              <a:prstGeom prst="rect">
                <a:avLst/>
              </a:prstGeom>
              <a:blipFill>
                <a:blip r:embed="rId3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57">
            <a:extLst>
              <a:ext uri="{FF2B5EF4-FFF2-40B4-BE49-F238E27FC236}">
                <a16:creationId xmlns:a16="http://schemas.microsoft.com/office/drawing/2014/main" id="{6F1D22E2-A940-17EC-62F6-DB9477F462DC}"/>
              </a:ext>
            </a:extLst>
          </p:cNvPr>
          <p:cNvSpPr txBox="1"/>
          <p:nvPr/>
        </p:nvSpPr>
        <p:spPr>
          <a:xfrm>
            <a:off x="632729" y="3426619"/>
            <a:ext cx="5067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j-lt"/>
              </a:rPr>
              <a:t>Los </a:t>
            </a:r>
            <a:r>
              <a:rPr lang="en-US" sz="1600" b="1" dirty="0" err="1">
                <a:latin typeface="+mj-lt"/>
              </a:rPr>
              <a:t>valores</a:t>
            </a:r>
            <a:r>
              <a:rPr lang="en-US" sz="1600" b="1" dirty="0">
                <a:latin typeface="+mj-lt"/>
              </a:rPr>
              <a:t> que toman </a:t>
            </a:r>
            <a:r>
              <a:rPr lang="en-US" sz="1600" b="1" dirty="0" err="1">
                <a:latin typeface="+mj-lt"/>
              </a:rPr>
              <a:t>los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parámetros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por</a:t>
            </a:r>
            <a:r>
              <a:rPr lang="en-US" sz="1600" b="1" dirty="0">
                <a:latin typeface="+mj-lt"/>
              </a:rPr>
              <a:t> default son 3 y 0.90, </a:t>
            </a:r>
            <a:r>
              <a:rPr lang="en-US" sz="1600" b="1" dirty="0" err="1">
                <a:latin typeface="+mj-lt"/>
              </a:rPr>
              <a:t>respectivamente</a:t>
            </a:r>
            <a:r>
              <a:rPr lang="en-US" sz="1600" b="1" dirty="0">
                <a:latin typeface="+mj-lt"/>
              </a:rPr>
              <a:t>. 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32E9B261-37CD-C662-8FAB-BF7E06FEA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35" y="2387571"/>
            <a:ext cx="1300338" cy="808067"/>
          </a:xfrm>
          <a:prstGeom prst="rect">
            <a:avLst/>
          </a:prstGeom>
        </p:spPr>
      </p:pic>
      <p:sp>
        <p:nvSpPr>
          <p:cNvPr id="94" name="TextBox 157">
            <a:extLst>
              <a:ext uri="{FF2B5EF4-FFF2-40B4-BE49-F238E27FC236}">
                <a16:creationId xmlns:a16="http://schemas.microsoft.com/office/drawing/2014/main" id="{B2767A79-D2A9-2553-787D-4DAF117DD08F}"/>
              </a:ext>
            </a:extLst>
          </p:cNvPr>
          <p:cNvSpPr txBox="1"/>
          <p:nvPr/>
        </p:nvSpPr>
        <p:spPr>
          <a:xfrm>
            <a:off x="721213" y="4402138"/>
            <a:ext cx="5067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latin typeface="+mj-lt"/>
              </a:rPr>
              <a:t>Estos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hiperparámetros</a:t>
            </a:r>
            <a:r>
              <a:rPr lang="en-US" sz="1600" b="1" dirty="0">
                <a:latin typeface="+mj-lt"/>
              </a:rPr>
              <a:t> no </a:t>
            </a:r>
            <a:r>
              <a:rPr lang="en-US" sz="1600" b="1" dirty="0" err="1">
                <a:latin typeface="+mj-lt"/>
              </a:rPr>
              <a:t>están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implementados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en</a:t>
            </a:r>
            <a:r>
              <a:rPr lang="en-US" sz="1600" b="1" dirty="0">
                <a:latin typeface="+mj-lt"/>
              </a:rPr>
              <a:t> la </a:t>
            </a:r>
            <a:r>
              <a:rPr lang="en-US" sz="1600" b="1" dirty="0" err="1">
                <a:latin typeface="+mj-lt"/>
              </a:rPr>
              <a:t>librería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1" dirty="0" err="1">
                <a:latin typeface="+mj-lt"/>
              </a:rPr>
              <a:t>dbart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2973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E66F-2812-90C5-9905-3C808D6F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Extracción</a:t>
            </a:r>
            <a:r>
              <a:rPr lang="en-ID" altLang="es-MX" dirty="0"/>
              <a:t> de la </a:t>
            </a:r>
            <a:r>
              <a:rPr lang="en-ID" altLang="es-MX" dirty="0" err="1"/>
              <a:t>información</a:t>
            </a:r>
            <a:endParaRPr lang="en-ID" alt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9F882D-5827-8F04-DC21-455BC7B7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42" y="3467100"/>
            <a:ext cx="4076700" cy="3086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123932-6DA2-6419-A915-BF0BB144A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29" y="4348413"/>
            <a:ext cx="1767640" cy="82165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B5DE25-EAA8-A483-D787-97B751AFF49C}"/>
              </a:ext>
            </a:extLst>
          </p:cNvPr>
          <p:cNvSpPr txBox="1"/>
          <p:nvPr/>
        </p:nvSpPr>
        <p:spPr>
          <a:xfrm>
            <a:off x="7556833" y="45745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D819E5-05E3-388F-F447-9E393D0E41FF}"/>
              </a:ext>
            </a:extLst>
          </p:cNvPr>
          <p:cNvSpPr txBox="1"/>
          <p:nvPr/>
        </p:nvSpPr>
        <p:spPr>
          <a:xfrm>
            <a:off x="2177714" y="148536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Muestreo de Gibbs.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704945-1D14-7605-5A9A-D3DC21F5C6D9}"/>
              </a:ext>
            </a:extLst>
          </p:cNvPr>
          <p:cNvSpPr txBox="1"/>
          <p:nvPr/>
        </p:nvSpPr>
        <p:spPr>
          <a:xfrm>
            <a:off x="2456447" y="2186421"/>
            <a:ext cx="727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Toma valores al azar siguiendo una distribución inicial, y luego ejecuta una función para obtener el valor posterior.</a:t>
            </a:r>
          </a:p>
        </p:txBody>
      </p:sp>
    </p:spTree>
    <p:extLst>
      <p:ext uri="{BB962C8B-B14F-4D97-AF65-F5344CB8AC3E}">
        <p14:creationId xmlns:p14="http://schemas.microsoft.com/office/powerpoint/2010/main" val="1360454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6B22B2-9C26-6E87-A999-782D66617111}"/>
              </a:ext>
            </a:extLst>
          </p:cNvPr>
          <p:cNvSpPr/>
          <p:nvPr/>
        </p:nvSpPr>
        <p:spPr>
          <a:xfrm>
            <a:off x="6262688" y="3598863"/>
            <a:ext cx="1417637" cy="822325"/>
          </a:xfrm>
          <a:custGeom>
            <a:avLst/>
            <a:gdLst>
              <a:gd name="connsiteX0" fmla="*/ 303847 w 1159192"/>
              <a:gd name="connsiteY0" fmla="*/ 673418 h 673417"/>
              <a:gd name="connsiteX1" fmla="*/ 1159193 w 1159192"/>
              <a:gd name="connsiteY1" fmla="*/ 42863 h 673417"/>
              <a:gd name="connsiteX2" fmla="*/ 0 w 1159192"/>
              <a:gd name="connsiteY2" fmla="*/ 0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192" h="673417">
                <a:moveTo>
                  <a:pt x="303847" y="673418"/>
                </a:moveTo>
                <a:lnTo>
                  <a:pt x="1159193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17AD0-D369-F160-C0CC-EBF902B5A50C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4124325"/>
            <a:ext cx="1262063" cy="2263775"/>
            <a:chOff x="5115594" y="4124800"/>
            <a:chExt cx="1261247" cy="2262793"/>
          </a:xfrm>
        </p:grpSpPr>
        <p:sp>
          <p:nvSpPr>
            <p:cNvPr id="11345" name="Freeform: Shape 5">
              <a:extLst>
                <a:ext uri="{FF2B5EF4-FFF2-40B4-BE49-F238E27FC236}">
                  <a16:creationId xmlns:a16="http://schemas.microsoft.com/office/drawing/2014/main" id="{61664E8D-9024-8BE8-590F-48CFE43C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665" y="4547544"/>
              <a:ext cx="393630" cy="510090"/>
            </a:xfrm>
            <a:custGeom>
              <a:avLst/>
              <a:gdLst>
                <a:gd name="T0" fmla="*/ 316767 w 321945"/>
                <a:gd name="T1" fmla="*/ 0 h 417195"/>
                <a:gd name="T2" fmla="*/ 393630 w 321945"/>
                <a:gd name="T3" fmla="*/ 10481 h 417195"/>
                <a:gd name="T4" fmla="*/ 13975 w 321945"/>
                <a:gd name="T5" fmla="*/ 510090 h 417195"/>
                <a:gd name="T6" fmla="*/ 0 w 321945"/>
                <a:gd name="T7" fmla="*/ 337731 h 417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1945" h="417195">
                  <a:moveTo>
                    <a:pt x="259080" y="0"/>
                  </a:moveTo>
                  <a:lnTo>
                    <a:pt x="321945" y="8572"/>
                  </a:lnTo>
                  <a:lnTo>
                    <a:pt x="11430" y="417195"/>
                  </a:lnTo>
                  <a:lnTo>
                    <a:pt x="0" y="276225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6" name="Freeform: Shape 6">
              <a:extLst>
                <a:ext uri="{FF2B5EF4-FFF2-40B4-BE49-F238E27FC236}">
                  <a16:creationId xmlns:a16="http://schemas.microsoft.com/office/drawing/2014/main" id="{3D5B922E-0F11-B941-76EC-E311C21C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640" y="4558024"/>
              <a:ext cx="447201" cy="720880"/>
            </a:xfrm>
            <a:custGeom>
              <a:avLst/>
              <a:gdLst>
                <a:gd name="T0" fmla="*/ 379655 w 365760"/>
                <a:gd name="T1" fmla="*/ 0 h 589597"/>
                <a:gd name="T2" fmla="*/ 447201 w 365760"/>
                <a:gd name="T3" fmla="*/ 9317 h 589597"/>
                <a:gd name="T4" fmla="*/ 19797 w 365760"/>
                <a:gd name="T5" fmla="*/ 720881 h 589597"/>
                <a:gd name="T6" fmla="*/ 0 w 365760"/>
                <a:gd name="T7" fmla="*/ 499609 h 589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760" h="589597">
                  <a:moveTo>
                    <a:pt x="310515" y="0"/>
                  </a:moveTo>
                  <a:lnTo>
                    <a:pt x="365760" y="7620"/>
                  </a:lnTo>
                  <a:lnTo>
                    <a:pt x="16192" y="589598"/>
                  </a:lnTo>
                  <a:lnTo>
                    <a:pt x="0" y="408623"/>
                  </a:lnTo>
                  <a:lnTo>
                    <a:pt x="310515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7" name="Freeform: Shape 7">
              <a:extLst>
                <a:ext uri="{FF2B5EF4-FFF2-40B4-BE49-F238E27FC236}">
                  <a16:creationId xmlns:a16="http://schemas.microsoft.com/office/drawing/2014/main" id="{19F48BE9-9F62-5642-B409-7462F674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30" y="4178370"/>
              <a:ext cx="152560" cy="2209222"/>
            </a:xfrm>
            <a:custGeom>
              <a:avLst/>
              <a:gdLst>
                <a:gd name="T0" fmla="*/ 0 w 124777"/>
                <a:gd name="T1" fmla="*/ 0 h 1806892"/>
                <a:gd name="T2" fmla="*/ 72204 w 124777"/>
                <a:gd name="T3" fmla="*/ 202638 h 1806892"/>
                <a:gd name="T4" fmla="*/ 88508 w 124777"/>
                <a:gd name="T5" fmla="*/ 923517 h 1806892"/>
                <a:gd name="T6" fmla="*/ 152560 w 124777"/>
                <a:gd name="T7" fmla="*/ 2150993 h 1806892"/>
                <a:gd name="T8" fmla="*/ 0 w 124777"/>
                <a:gd name="T9" fmla="*/ 2209222 h 1806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777" h="1806892">
                  <a:moveTo>
                    <a:pt x="0" y="0"/>
                  </a:moveTo>
                  <a:lnTo>
                    <a:pt x="59055" y="165735"/>
                  </a:lnTo>
                  <a:lnTo>
                    <a:pt x="72390" y="755332"/>
                  </a:lnTo>
                  <a:lnTo>
                    <a:pt x="124777" y="1759267"/>
                  </a:lnTo>
                  <a:lnTo>
                    <a:pt x="0" y="1806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8" name="Freeform: Shape 8">
              <a:extLst>
                <a:ext uri="{FF2B5EF4-FFF2-40B4-BE49-F238E27FC236}">
                  <a16:creationId xmlns:a16="http://schemas.microsoft.com/office/drawing/2014/main" id="{4B39C1C1-28CC-F84D-2383-5F402825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899" y="4124800"/>
              <a:ext cx="170030" cy="2262793"/>
            </a:xfrm>
            <a:custGeom>
              <a:avLst/>
              <a:gdLst>
                <a:gd name="T0" fmla="*/ 170030 w 139065"/>
                <a:gd name="T1" fmla="*/ 53571 h 1850707"/>
                <a:gd name="T2" fmla="*/ 0 w 139065"/>
                <a:gd name="T3" fmla="*/ 0 h 1850707"/>
                <a:gd name="T4" fmla="*/ 0 w 139065"/>
                <a:gd name="T5" fmla="*/ 2259300 h 1850707"/>
                <a:gd name="T6" fmla="*/ 170030 w 139065"/>
                <a:gd name="T7" fmla="*/ 2262793 h 18507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065" h="1850707">
                  <a:moveTo>
                    <a:pt x="139065" y="43815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139065" y="1850707"/>
                  </a:lnTo>
                  <a:lnTo>
                    <a:pt x="139065" y="43815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9" name="Freeform: Shape 9">
              <a:extLst>
                <a:ext uri="{FF2B5EF4-FFF2-40B4-BE49-F238E27FC236}">
                  <a16:creationId xmlns:a16="http://schemas.microsoft.com/office/drawing/2014/main" id="{0E3AE8CB-9294-59A8-929C-27ABD157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27045"/>
              <a:ext cx="434391" cy="409934"/>
            </a:xfrm>
            <a:custGeom>
              <a:avLst/>
              <a:gdLst>
                <a:gd name="T0" fmla="*/ 426239 w 355282"/>
                <a:gd name="T1" fmla="*/ 409935 h 335279"/>
                <a:gd name="T2" fmla="*/ 434392 w 355282"/>
                <a:gd name="T3" fmla="*/ 276007 h 335279"/>
                <a:gd name="T4" fmla="*/ 80356 w 355282"/>
                <a:gd name="T5" fmla="*/ 0 h 335279"/>
                <a:gd name="T6" fmla="*/ 0 w 355282"/>
                <a:gd name="T7" fmla="*/ 48913 h 335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5282" h="335279">
                  <a:moveTo>
                    <a:pt x="348615" y="335280"/>
                  </a:moveTo>
                  <a:lnTo>
                    <a:pt x="355283" y="225742"/>
                  </a:lnTo>
                  <a:lnTo>
                    <a:pt x="65722" y="0"/>
                  </a:lnTo>
                  <a:lnTo>
                    <a:pt x="0" y="40005"/>
                  </a:lnTo>
                  <a:lnTo>
                    <a:pt x="348615" y="33528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0" name="Freeform: Shape 10">
              <a:extLst>
                <a:ext uri="{FF2B5EF4-FFF2-40B4-BE49-F238E27FC236}">
                  <a16:creationId xmlns:a16="http://schemas.microsoft.com/office/drawing/2014/main" id="{97721D7E-6054-9429-FEFD-999B733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75957"/>
              <a:ext cx="426238" cy="450695"/>
            </a:xfrm>
            <a:custGeom>
              <a:avLst/>
              <a:gdLst>
                <a:gd name="T0" fmla="*/ 426239 w 348614"/>
                <a:gd name="T1" fmla="*/ 361022 h 368617"/>
                <a:gd name="T2" fmla="*/ 369174 w 348614"/>
                <a:gd name="T3" fmla="*/ 450696 h 368617"/>
                <a:gd name="T4" fmla="*/ 0 w 348614"/>
                <a:gd name="T5" fmla="*/ 0 h 3686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8614" h="368617">
                  <a:moveTo>
                    <a:pt x="348615" y="295275"/>
                  </a:moveTo>
                  <a:lnTo>
                    <a:pt x="301942" y="368618"/>
                  </a:lnTo>
                  <a:lnTo>
                    <a:pt x="0" y="0"/>
                  </a:lnTo>
                  <a:lnTo>
                    <a:pt x="348615" y="29527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1" name="Freeform: Shape 11">
              <a:extLst>
                <a:ext uri="{FF2B5EF4-FFF2-40B4-BE49-F238E27FC236}">
                  <a16:creationId xmlns:a16="http://schemas.microsoft.com/office/drawing/2014/main" id="{C031779D-AEE0-03E8-6112-CA651BDC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594" y="4339082"/>
              <a:ext cx="284158" cy="536874"/>
            </a:xfrm>
            <a:custGeom>
              <a:avLst/>
              <a:gdLst>
                <a:gd name="T0" fmla="*/ 284159 w 232409"/>
                <a:gd name="T1" fmla="*/ 487963 h 439102"/>
                <a:gd name="T2" fmla="*/ 203803 w 232409"/>
                <a:gd name="T3" fmla="*/ 536875 h 439102"/>
                <a:gd name="T4" fmla="*/ 0 w 232409"/>
                <a:gd name="T5" fmla="*/ 0 h 439102"/>
                <a:gd name="T6" fmla="*/ 27950 w 232409"/>
                <a:gd name="T7" fmla="*/ 26786 h 439102"/>
                <a:gd name="T8" fmla="*/ 38431 w 232409"/>
                <a:gd name="T9" fmla="*/ 24457 h 439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409" h="439102">
                  <a:moveTo>
                    <a:pt x="232410" y="399098"/>
                  </a:moveTo>
                  <a:lnTo>
                    <a:pt x="166688" y="439103"/>
                  </a:lnTo>
                  <a:lnTo>
                    <a:pt x="0" y="0"/>
                  </a:lnTo>
                  <a:lnTo>
                    <a:pt x="22860" y="21908"/>
                  </a:lnTo>
                  <a:lnTo>
                    <a:pt x="31432" y="20003"/>
                  </a:lnTo>
                  <a:lnTo>
                    <a:pt x="232410" y="399098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3CFB8-B46D-F4EC-85F6-32FB3FE4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Análisis</a:t>
            </a:r>
            <a:r>
              <a:rPr lang="en-US" altLang="es-MX" dirty="0"/>
              <a:t> </a:t>
            </a:r>
            <a:r>
              <a:rPr lang="en-US" altLang="es-MX" dirty="0" err="1"/>
              <a:t>exploratorio</a:t>
            </a:r>
            <a:r>
              <a:rPr lang="en-US" altLang="es-MX" dirty="0"/>
              <a:t> de </a:t>
            </a:r>
            <a:r>
              <a:rPr lang="en-US" altLang="es-MX" dirty="0" err="1"/>
              <a:t>datos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60F55-E2E7-6509-F2E6-4F3D9170E654}"/>
              </a:ext>
            </a:extLst>
          </p:cNvPr>
          <p:cNvGrpSpPr>
            <a:grpSpLocks/>
          </p:cNvGrpSpPr>
          <p:nvPr/>
        </p:nvGrpSpPr>
        <p:grpSpPr bwMode="auto">
          <a:xfrm>
            <a:off x="0" y="6272213"/>
            <a:ext cx="12195175" cy="587375"/>
            <a:chOff x="0" y="6272787"/>
            <a:chExt cx="12194683" cy="587348"/>
          </a:xfrm>
        </p:grpSpPr>
        <p:sp>
          <p:nvSpPr>
            <p:cNvPr id="11343" name="Freeform: Shape 40">
              <a:extLst>
                <a:ext uri="{FF2B5EF4-FFF2-40B4-BE49-F238E27FC236}">
                  <a16:creationId xmlns:a16="http://schemas.microsoft.com/office/drawing/2014/main" id="{F029B7DD-8859-A8D7-7DE6-14AA831E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72787"/>
              <a:ext cx="12194683" cy="585213"/>
            </a:xfrm>
            <a:custGeom>
              <a:avLst/>
              <a:gdLst>
                <a:gd name="T0" fmla="*/ 0 w 3030855"/>
                <a:gd name="T1" fmla="*/ 0 h 199072"/>
                <a:gd name="T2" fmla="*/ 12194683 w 3030855"/>
                <a:gd name="T3" fmla="*/ 0 h 199072"/>
                <a:gd name="T4" fmla="*/ 12194683 w 3030855"/>
                <a:gd name="T5" fmla="*/ 585213 h 199072"/>
                <a:gd name="T6" fmla="*/ 0 w 3030855"/>
                <a:gd name="T7" fmla="*/ 585213 h 199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0855" h="199072">
                  <a:moveTo>
                    <a:pt x="0" y="0"/>
                  </a:moveTo>
                  <a:lnTo>
                    <a:pt x="3030855" y="0"/>
                  </a:lnTo>
                  <a:lnTo>
                    <a:pt x="3030855" y="199072"/>
                  </a:lnTo>
                  <a:lnTo>
                    <a:pt x="0" y="19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B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4" name="Freeform: Shape 41">
              <a:extLst>
                <a:ext uri="{FF2B5EF4-FFF2-40B4-BE49-F238E27FC236}">
                  <a16:creationId xmlns:a16="http://schemas.microsoft.com/office/drawing/2014/main" id="{4EFC554E-13E8-0C12-CFC8-C2AA9F7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6272787"/>
              <a:ext cx="12189317" cy="587348"/>
            </a:xfrm>
            <a:custGeom>
              <a:avLst/>
              <a:gdLst>
                <a:gd name="T0" fmla="*/ 12189317 w 3030855"/>
                <a:gd name="T1" fmla="*/ 0 h 199072"/>
                <a:gd name="T2" fmla="*/ 0 w 3030855"/>
                <a:gd name="T3" fmla="*/ 587348 h 199072"/>
                <a:gd name="T4" fmla="*/ 12189317 w 3030855"/>
                <a:gd name="T5" fmla="*/ 587348 h 199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30855" h="199072">
                  <a:moveTo>
                    <a:pt x="3030855" y="0"/>
                  </a:moveTo>
                  <a:lnTo>
                    <a:pt x="0" y="199072"/>
                  </a:lnTo>
                  <a:lnTo>
                    <a:pt x="3030855" y="199072"/>
                  </a:lnTo>
                  <a:lnTo>
                    <a:pt x="3030855" y="0"/>
                  </a:lnTo>
                  <a:close/>
                </a:path>
              </a:pathLst>
            </a:custGeom>
            <a:solidFill>
              <a:srgbClr val="35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38EC4A-E5CE-69C8-4244-60CF8F8F7EF3}"/>
              </a:ext>
            </a:extLst>
          </p:cNvPr>
          <p:cNvSpPr/>
          <p:nvPr/>
        </p:nvSpPr>
        <p:spPr>
          <a:xfrm>
            <a:off x="4891088" y="2844800"/>
            <a:ext cx="849312" cy="735013"/>
          </a:xfrm>
          <a:custGeom>
            <a:avLst/>
            <a:gdLst>
              <a:gd name="connsiteX0" fmla="*/ 694372 w 694372"/>
              <a:gd name="connsiteY0" fmla="*/ 601028 h 601027"/>
              <a:gd name="connsiteX1" fmla="*/ 428625 w 694372"/>
              <a:gd name="connsiteY1" fmla="*/ 0 h 601027"/>
              <a:gd name="connsiteX2" fmla="*/ 0 w 694372"/>
              <a:gd name="connsiteY2" fmla="*/ 256223 h 6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372" h="601027">
                <a:moveTo>
                  <a:pt x="694372" y="601028"/>
                </a:moveTo>
                <a:lnTo>
                  <a:pt x="428625" y="0"/>
                </a:lnTo>
                <a:lnTo>
                  <a:pt x="0" y="25622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56663-E406-6FA2-7A90-2EC7AA82FF33}"/>
              </a:ext>
            </a:extLst>
          </p:cNvPr>
          <p:cNvSpPr>
            <a:spLocks/>
          </p:cNvSpPr>
          <p:nvPr/>
        </p:nvSpPr>
        <p:spPr bwMode="auto">
          <a:xfrm>
            <a:off x="5405438" y="2757488"/>
            <a:ext cx="415925" cy="820737"/>
          </a:xfrm>
          <a:custGeom>
            <a:avLst/>
            <a:gdLst>
              <a:gd name="T0" fmla="*/ 0 w 340042"/>
              <a:gd name="T1" fmla="*/ 86180 h 671512"/>
              <a:gd name="T2" fmla="*/ 415757 w 340042"/>
              <a:gd name="T3" fmla="*/ 0 h 671512"/>
              <a:gd name="T4" fmla="*/ 326084 w 340042"/>
              <a:gd name="T5" fmla="*/ 821035 h 671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042" h="671512">
                <a:moveTo>
                  <a:pt x="0" y="70485"/>
                </a:moveTo>
                <a:lnTo>
                  <a:pt x="340042" y="0"/>
                </a:lnTo>
                <a:lnTo>
                  <a:pt x="266700" y="671513"/>
                </a:lnTo>
                <a:lnTo>
                  <a:pt x="0" y="70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AA5CA6-744B-78FD-A7B6-68638BF7C16D}"/>
              </a:ext>
            </a:extLst>
          </p:cNvPr>
          <p:cNvSpPr/>
          <p:nvPr/>
        </p:nvSpPr>
        <p:spPr>
          <a:xfrm>
            <a:off x="5740400" y="2640013"/>
            <a:ext cx="622300" cy="939800"/>
          </a:xfrm>
          <a:custGeom>
            <a:avLst/>
            <a:gdLst>
              <a:gd name="connsiteX0" fmla="*/ 73343 w 509587"/>
              <a:gd name="connsiteY0" fmla="*/ 97155 h 768667"/>
              <a:gd name="connsiteX1" fmla="*/ 509588 w 509587"/>
              <a:gd name="connsiteY1" fmla="*/ 0 h 768667"/>
              <a:gd name="connsiteX2" fmla="*/ 0 w 509587"/>
              <a:gd name="connsiteY2" fmla="*/ 768668 h 768667"/>
              <a:gd name="connsiteX3" fmla="*/ 73343 w 509587"/>
              <a:gd name="connsiteY3" fmla="*/ 971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587" h="768667">
                <a:moveTo>
                  <a:pt x="73343" y="97155"/>
                </a:moveTo>
                <a:lnTo>
                  <a:pt x="509588" y="0"/>
                </a:lnTo>
                <a:lnTo>
                  <a:pt x="0" y="768668"/>
                </a:lnTo>
                <a:lnTo>
                  <a:pt x="73343" y="9715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96FE2-AB94-83BD-D900-F1C986FD2A2B}"/>
              </a:ext>
            </a:extLst>
          </p:cNvPr>
          <p:cNvSpPr/>
          <p:nvPr/>
        </p:nvSpPr>
        <p:spPr>
          <a:xfrm>
            <a:off x="5740400" y="2640013"/>
            <a:ext cx="1057275" cy="939800"/>
          </a:xfrm>
          <a:custGeom>
            <a:avLst/>
            <a:gdLst>
              <a:gd name="connsiteX0" fmla="*/ 509588 w 865822"/>
              <a:gd name="connsiteY0" fmla="*/ 0 h 768667"/>
              <a:gd name="connsiteX1" fmla="*/ 0 w 865822"/>
              <a:gd name="connsiteY1" fmla="*/ 768668 h 768667"/>
              <a:gd name="connsiteX2" fmla="*/ 865823 w 865822"/>
              <a:gd name="connsiteY2" fmla="*/ 4019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768667">
                <a:moveTo>
                  <a:pt x="509588" y="0"/>
                </a:moveTo>
                <a:lnTo>
                  <a:pt x="0" y="768668"/>
                </a:lnTo>
                <a:lnTo>
                  <a:pt x="865823" y="4019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159FDA-4346-5137-2FCB-8631EE9734ED}"/>
              </a:ext>
            </a:extLst>
          </p:cNvPr>
          <p:cNvSpPr>
            <a:spLocks/>
          </p:cNvSpPr>
          <p:nvPr/>
        </p:nvSpPr>
        <p:spPr bwMode="auto">
          <a:xfrm>
            <a:off x="6262688" y="3132138"/>
            <a:ext cx="1130300" cy="466725"/>
          </a:xfrm>
          <a:custGeom>
            <a:avLst/>
            <a:gdLst>
              <a:gd name="T0" fmla="*/ 0 w 923924"/>
              <a:gd name="T1" fmla="*/ 467000 h 381952"/>
              <a:gd name="T2" fmla="*/ 535710 w 923924"/>
              <a:gd name="T3" fmla="*/ 0 h 381952"/>
              <a:gd name="T4" fmla="*/ 1129650 w 923924"/>
              <a:gd name="T5" fmla="*/ 102484 h 381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924" h="381952">
                <a:moveTo>
                  <a:pt x="0" y="381953"/>
                </a:moveTo>
                <a:lnTo>
                  <a:pt x="438150" y="0"/>
                </a:lnTo>
                <a:lnTo>
                  <a:pt x="923925" y="83820"/>
                </a:lnTo>
                <a:lnTo>
                  <a:pt x="0" y="381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E73D6-43DC-FCB2-3C0D-91F41509F43E}"/>
              </a:ext>
            </a:extLst>
          </p:cNvPr>
          <p:cNvSpPr/>
          <p:nvPr/>
        </p:nvSpPr>
        <p:spPr>
          <a:xfrm>
            <a:off x="6262688" y="3233738"/>
            <a:ext cx="1417637" cy="417512"/>
          </a:xfrm>
          <a:custGeom>
            <a:avLst/>
            <a:gdLst>
              <a:gd name="connsiteX0" fmla="*/ 923925 w 1159192"/>
              <a:gd name="connsiteY0" fmla="*/ 0 h 340995"/>
              <a:gd name="connsiteX1" fmla="*/ 942975 w 1159192"/>
              <a:gd name="connsiteY1" fmla="*/ 27623 h 340995"/>
              <a:gd name="connsiteX2" fmla="*/ 1159193 w 1159192"/>
              <a:gd name="connsiteY2" fmla="*/ 340995 h 340995"/>
              <a:gd name="connsiteX3" fmla="*/ 0 w 1159192"/>
              <a:gd name="connsiteY3" fmla="*/ 298133 h 34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92" h="340995">
                <a:moveTo>
                  <a:pt x="923925" y="0"/>
                </a:moveTo>
                <a:lnTo>
                  <a:pt x="942975" y="27623"/>
                </a:lnTo>
                <a:lnTo>
                  <a:pt x="1159193" y="340995"/>
                </a:lnTo>
                <a:lnTo>
                  <a:pt x="0" y="298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4B8DA4-7472-E8BF-9882-B3A12FC49EC9}"/>
              </a:ext>
            </a:extLst>
          </p:cNvPr>
          <p:cNvSpPr/>
          <p:nvPr/>
        </p:nvSpPr>
        <p:spPr>
          <a:xfrm>
            <a:off x="7475538" y="3651250"/>
            <a:ext cx="436562" cy="835025"/>
          </a:xfrm>
          <a:custGeom>
            <a:avLst/>
            <a:gdLst>
              <a:gd name="connsiteX0" fmla="*/ 166688 w 356234"/>
              <a:gd name="connsiteY0" fmla="*/ 0 h 682942"/>
              <a:gd name="connsiteX1" fmla="*/ 356235 w 356234"/>
              <a:gd name="connsiteY1" fmla="*/ 204788 h 682942"/>
              <a:gd name="connsiteX2" fmla="*/ 0 w 356234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34" h="682942">
                <a:moveTo>
                  <a:pt x="166688" y="0"/>
                </a:moveTo>
                <a:lnTo>
                  <a:pt x="356235" y="204788"/>
                </a:lnTo>
                <a:lnTo>
                  <a:pt x="0" y="68294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492E4B-A30A-98EA-4D1F-214BF162C931}"/>
              </a:ext>
            </a:extLst>
          </p:cNvPr>
          <p:cNvSpPr/>
          <p:nvPr/>
        </p:nvSpPr>
        <p:spPr>
          <a:xfrm>
            <a:off x="4821238" y="3157538"/>
            <a:ext cx="919162" cy="422275"/>
          </a:xfrm>
          <a:custGeom>
            <a:avLst/>
            <a:gdLst>
              <a:gd name="connsiteX0" fmla="*/ 57150 w 751522"/>
              <a:gd name="connsiteY0" fmla="*/ 0 h 344804"/>
              <a:gd name="connsiteX1" fmla="*/ 751522 w 751522"/>
              <a:gd name="connsiteY1" fmla="*/ 344805 h 344804"/>
              <a:gd name="connsiteX2" fmla="*/ 0 w 751522"/>
              <a:gd name="connsiteY2" fmla="*/ 260985 h 34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522" h="344804">
                <a:moveTo>
                  <a:pt x="57150" y="0"/>
                </a:moveTo>
                <a:lnTo>
                  <a:pt x="751522" y="344805"/>
                </a:lnTo>
                <a:lnTo>
                  <a:pt x="0" y="2609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F0436E-FF13-2B77-1947-8B264949AC9B}"/>
              </a:ext>
            </a:extLst>
          </p:cNvPr>
          <p:cNvSpPr/>
          <p:nvPr/>
        </p:nvSpPr>
        <p:spPr>
          <a:xfrm>
            <a:off x="6416675" y="3651250"/>
            <a:ext cx="1263650" cy="769938"/>
          </a:xfrm>
          <a:custGeom>
            <a:avLst/>
            <a:gdLst>
              <a:gd name="connsiteX0" fmla="*/ 178117 w 1033462"/>
              <a:gd name="connsiteY0" fmla="*/ 630555 h 630554"/>
              <a:gd name="connsiteX1" fmla="*/ 1033463 w 1033462"/>
              <a:gd name="connsiteY1" fmla="*/ 0 h 630554"/>
              <a:gd name="connsiteX2" fmla="*/ 0 w 1033462"/>
              <a:gd name="connsiteY2" fmla="*/ 235267 h 63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462" h="630554">
                <a:moveTo>
                  <a:pt x="178117" y="630555"/>
                </a:moveTo>
                <a:lnTo>
                  <a:pt x="1033463" y="0"/>
                </a:lnTo>
                <a:lnTo>
                  <a:pt x="0" y="235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ED273B-13D9-26C5-191D-BE0282043828}"/>
              </a:ext>
            </a:extLst>
          </p:cNvPr>
          <p:cNvSpPr/>
          <p:nvPr/>
        </p:nvSpPr>
        <p:spPr>
          <a:xfrm>
            <a:off x="6159500" y="3598863"/>
            <a:ext cx="474663" cy="1109662"/>
          </a:xfrm>
          <a:custGeom>
            <a:avLst/>
            <a:gdLst>
              <a:gd name="connsiteX0" fmla="*/ 388620 w 388620"/>
              <a:gd name="connsiteY0" fmla="*/ 673418 h 907732"/>
              <a:gd name="connsiteX1" fmla="*/ 0 w 388620"/>
              <a:gd name="connsiteY1" fmla="*/ 907733 h 907732"/>
              <a:gd name="connsiteX2" fmla="*/ 84773 w 388620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" h="907732">
                <a:moveTo>
                  <a:pt x="388620" y="673418"/>
                </a:moveTo>
                <a:lnTo>
                  <a:pt x="0" y="907733"/>
                </a:lnTo>
                <a:lnTo>
                  <a:pt x="84773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3406A6-E93F-3E2F-BCC7-01C9395C38BA}"/>
              </a:ext>
            </a:extLst>
          </p:cNvPr>
          <p:cNvSpPr/>
          <p:nvPr/>
        </p:nvSpPr>
        <p:spPr>
          <a:xfrm>
            <a:off x="5613400" y="3598863"/>
            <a:ext cx="649288" cy="1109662"/>
          </a:xfrm>
          <a:custGeom>
            <a:avLst/>
            <a:gdLst>
              <a:gd name="connsiteX0" fmla="*/ 445770 w 530542"/>
              <a:gd name="connsiteY0" fmla="*/ 907733 h 907732"/>
              <a:gd name="connsiteX1" fmla="*/ 0 w 530542"/>
              <a:gd name="connsiteY1" fmla="*/ 693420 h 907732"/>
              <a:gd name="connsiteX2" fmla="*/ 530543 w 530542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907732">
                <a:moveTo>
                  <a:pt x="445770" y="907733"/>
                </a:moveTo>
                <a:lnTo>
                  <a:pt x="0" y="693420"/>
                </a:lnTo>
                <a:lnTo>
                  <a:pt x="530543" y="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B24451-7E8C-7E8A-5B60-00A9BDBFA670}"/>
              </a:ext>
            </a:extLst>
          </p:cNvPr>
          <p:cNvSpPr/>
          <p:nvPr/>
        </p:nvSpPr>
        <p:spPr>
          <a:xfrm>
            <a:off x="5613400" y="3579813"/>
            <a:ext cx="649288" cy="866775"/>
          </a:xfrm>
          <a:custGeom>
            <a:avLst/>
            <a:gdLst>
              <a:gd name="connsiteX0" fmla="*/ 0 w 530542"/>
              <a:gd name="connsiteY0" fmla="*/ 708660 h 708660"/>
              <a:gd name="connsiteX1" fmla="*/ 102870 w 530542"/>
              <a:gd name="connsiteY1" fmla="*/ 0 h 708660"/>
              <a:gd name="connsiteX2" fmla="*/ 530543 w 530542"/>
              <a:gd name="connsiteY2" fmla="*/ 1524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708660">
                <a:moveTo>
                  <a:pt x="0" y="708660"/>
                </a:moveTo>
                <a:lnTo>
                  <a:pt x="102870" y="0"/>
                </a:lnTo>
                <a:lnTo>
                  <a:pt x="530543" y="1524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3EE967-FBC3-990D-79BB-2B2DFAE04F80}"/>
              </a:ext>
            </a:extLst>
          </p:cNvPr>
          <p:cNvSpPr/>
          <p:nvPr/>
        </p:nvSpPr>
        <p:spPr>
          <a:xfrm>
            <a:off x="5143500" y="3579813"/>
            <a:ext cx="596900" cy="942975"/>
          </a:xfrm>
          <a:custGeom>
            <a:avLst/>
            <a:gdLst>
              <a:gd name="connsiteX0" fmla="*/ 487680 w 487679"/>
              <a:gd name="connsiteY0" fmla="*/ 0 h 771525"/>
              <a:gd name="connsiteX1" fmla="*/ 384810 w 487679"/>
              <a:gd name="connsiteY1" fmla="*/ 708660 h 771525"/>
              <a:gd name="connsiteX2" fmla="*/ 8573 w 487679"/>
              <a:gd name="connsiteY2" fmla="*/ 770573 h 771525"/>
              <a:gd name="connsiteX3" fmla="*/ 0 w 487679"/>
              <a:gd name="connsiteY3" fmla="*/ 771525 h 771525"/>
              <a:gd name="connsiteX4" fmla="*/ 4763 w 487679"/>
              <a:gd name="connsiteY4" fmla="*/ 76295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9" h="771525">
                <a:moveTo>
                  <a:pt x="487680" y="0"/>
                </a:moveTo>
                <a:lnTo>
                  <a:pt x="384810" y="708660"/>
                </a:lnTo>
                <a:lnTo>
                  <a:pt x="8573" y="770573"/>
                </a:lnTo>
                <a:lnTo>
                  <a:pt x="0" y="771525"/>
                </a:lnTo>
                <a:lnTo>
                  <a:pt x="4763" y="7629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52DD5-295A-85AC-AA2E-C762803A44E3}"/>
              </a:ext>
            </a:extLst>
          </p:cNvPr>
          <p:cNvSpPr/>
          <p:nvPr/>
        </p:nvSpPr>
        <p:spPr>
          <a:xfrm>
            <a:off x="4725988" y="3759200"/>
            <a:ext cx="849312" cy="942975"/>
          </a:xfrm>
          <a:custGeom>
            <a:avLst/>
            <a:gdLst>
              <a:gd name="connsiteX0" fmla="*/ 695325 w 695324"/>
              <a:gd name="connsiteY0" fmla="*/ 0 h 771525"/>
              <a:gd name="connsiteX1" fmla="*/ 212407 w 695324"/>
              <a:gd name="connsiteY1" fmla="*/ 762953 h 771525"/>
              <a:gd name="connsiteX2" fmla="*/ 207645 w 695324"/>
              <a:gd name="connsiteY2" fmla="*/ 771525 h 771525"/>
              <a:gd name="connsiteX3" fmla="*/ 0 w 695324"/>
              <a:gd name="connsiteY3" fmla="*/ 56483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4" h="771525">
                <a:moveTo>
                  <a:pt x="695325" y="0"/>
                </a:moveTo>
                <a:lnTo>
                  <a:pt x="212407" y="762953"/>
                </a:lnTo>
                <a:lnTo>
                  <a:pt x="207645" y="771525"/>
                </a:lnTo>
                <a:lnTo>
                  <a:pt x="0" y="56483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284" name="Freeform: Shape 29">
            <a:extLst>
              <a:ext uri="{FF2B5EF4-FFF2-40B4-BE49-F238E27FC236}">
                <a16:creationId xmlns:a16="http://schemas.microsoft.com/office/drawing/2014/main" id="{E8729A91-93B0-9D54-D1AC-2D4867929D40}"/>
              </a:ext>
            </a:extLst>
          </p:cNvPr>
          <p:cNvSpPr>
            <a:spLocks/>
          </p:cNvSpPr>
          <p:nvPr/>
        </p:nvSpPr>
        <p:spPr bwMode="auto">
          <a:xfrm>
            <a:off x="4244975" y="2238375"/>
            <a:ext cx="11113" cy="11113"/>
          </a:xfrm>
          <a:custGeom>
            <a:avLst/>
            <a:gdLst/>
            <a:ahLst/>
            <a:cxnLst/>
            <a:rect l="0" t="0" r="r" b="b"/>
            <a:pathLst/>
          </a:custGeom>
          <a:solidFill>
            <a:srgbClr val="009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75D2CD-C98C-56B5-0471-774AAC2FD406}"/>
              </a:ext>
            </a:extLst>
          </p:cNvPr>
          <p:cNvSpPr/>
          <p:nvPr/>
        </p:nvSpPr>
        <p:spPr>
          <a:xfrm>
            <a:off x="4364038" y="3579813"/>
            <a:ext cx="1376362" cy="690562"/>
          </a:xfrm>
          <a:custGeom>
            <a:avLst/>
            <a:gdLst>
              <a:gd name="connsiteX0" fmla="*/ 1125855 w 1125854"/>
              <a:gd name="connsiteY0" fmla="*/ 0 h 564832"/>
              <a:gd name="connsiteX1" fmla="*/ 430530 w 1125854"/>
              <a:gd name="connsiteY1" fmla="*/ 564833 h 564832"/>
              <a:gd name="connsiteX2" fmla="*/ 0 w 1125854"/>
              <a:gd name="connsiteY2" fmla="*/ 367665 h 56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564832">
                <a:moveTo>
                  <a:pt x="1125855" y="0"/>
                </a:moveTo>
                <a:lnTo>
                  <a:pt x="430530" y="564833"/>
                </a:lnTo>
                <a:lnTo>
                  <a:pt x="0" y="36766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458651-0A07-2556-2E07-974A69245A72}"/>
              </a:ext>
            </a:extLst>
          </p:cNvPr>
          <p:cNvSpPr/>
          <p:nvPr/>
        </p:nvSpPr>
        <p:spPr>
          <a:xfrm>
            <a:off x="4364038" y="3476625"/>
            <a:ext cx="1376362" cy="552450"/>
          </a:xfrm>
          <a:custGeom>
            <a:avLst/>
            <a:gdLst>
              <a:gd name="connsiteX0" fmla="*/ 1125855 w 1125854"/>
              <a:gd name="connsiteY0" fmla="*/ 83820 h 451485"/>
              <a:gd name="connsiteX1" fmla="*/ 0 w 1125854"/>
              <a:gd name="connsiteY1" fmla="*/ 451485 h 451485"/>
              <a:gd name="connsiteX2" fmla="*/ 374333 w 1125854"/>
              <a:gd name="connsiteY2" fmla="*/ 0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451485">
                <a:moveTo>
                  <a:pt x="1125855" y="83820"/>
                </a:moveTo>
                <a:lnTo>
                  <a:pt x="0" y="451485"/>
                </a:lnTo>
                <a:lnTo>
                  <a:pt x="3743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66DA55-FD11-EC96-4442-288F2B33389E}"/>
              </a:ext>
            </a:extLst>
          </p:cNvPr>
          <p:cNvSpPr/>
          <p:nvPr/>
        </p:nvSpPr>
        <p:spPr>
          <a:xfrm>
            <a:off x="5740400" y="3132138"/>
            <a:ext cx="1057275" cy="466725"/>
          </a:xfrm>
          <a:custGeom>
            <a:avLst/>
            <a:gdLst>
              <a:gd name="connsiteX0" fmla="*/ 0 w 865822"/>
              <a:gd name="connsiteY0" fmla="*/ 366713 h 381952"/>
              <a:gd name="connsiteX1" fmla="*/ 865823 w 865822"/>
              <a:gd name="connsiteY1" fmla="*/ 0 h 381952"/>
              <a:gd name="connsiteX2" fmla="*/ 427673 w 865822"/>
              <a:gd name="connsiteY2" fmla="*/ 381953 h 3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381952">
                <a:moveTo>
                  <a:pt x="0" y="366713"/>
                </a:moveTo>
                <a:lnTo>
                  <a:pt x="865823" y="0"/>
                </a:lnTo>
                <a:lnTo>
                  <a:pt x="427673" y="38195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96EDA6-D907-70BE-2455-CB33AAAC0952}"/>
              </a:ext>
            </a:extLst>
          </p:cNvPr>
          <p:cNvSpPr/>
          <p:nvPr/>
        </p:nvSpPr>
        <p:spPr>
          <a:xfrm>
            <a:off x="4151313" y="3471863"/>
            <a:ext cx="546100" cy="604837"/>
          </a:xfrm>
          <a:custGeom>
            <a:avLst/>
            <a:gdLst>
              <a:gd name="connsiteX0" fmla="*/ 71438 w 445769"/>
              <a:gd name="connsiteY0" fmla="*/ 494348 h 494347"/>
              <a:gd name="connsiteX1" fmla="*/ 445770 w 445769"/>
              <a:gd name="connsiteY1" fmla="*/ 42863 h 494347"/>
              <a:gd name="connsiteX2" fmla="*/ 0 w 445769"/>
              <a:gd name="connsiteY2" fmla="*/ 0 h 49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69" h="494347">
                <a:moveTo>
                  <a:pt x="71438" y="494348"/>
                </a:moveTo>
                <a:lnTo>
                  <a:pt x="445770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F2E7C0-B888-6921-D09F-F5ACCB898841}"/>
              </a:ext>
            </a:extLst>
          </p:cNvPr>
          <p:cNvSpPr/>
          <p:nvPr/>
        </p:nvSpPr>
        <p:spPr>
          <a:xfrm>
            <a:off x="4275138" y="3157538"/>
            <a:ext cx="615950" cy="319087"/>
          </a:xfrm>
          <a:custGeom>
            <a:avLst/>
            <a:gdLst>
              <a:gd name="connsiteX0" fmla="*/ 0 w 502919"/>
              <a:gd name="connsiteY0" fmla="*/ 218123 h 260985"/>
              <a:gd name="connsiteX1" fmla="*/ 502920 w 502919"/>
              <a:gd name="connsiteY1" fmla="*/ 0 h 260985"/>
              <a:gd name="connsiteX2" fmla="*/ 445770 w 502919"/>
              <a:gd name="connsiteY2" fmla="*/ 260985 h 26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260985">
                <a:moveTo>
                  <a:pt x="0" y="218123"/>
                </a:moveTo>
                <a:lnTo>
                  <a:pt x="502920" y="0"/>
                </a:lnTo>
                <a:lnTo>
                  <a:pt x="445770" y="2609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02F203A-B516-FAD3-1B09-0BE5AFFC6549}"/>
              </a:ext>
            </a:extLst>
          </p:cNvPr>
          <p:cNvSpPr/>
          <p:nvPr/>
        </p:nvSpPr>
        <p:spPr>
          <a:xfrm>
            <a:off x="6159500" y="4421188"/>
            <a:ext cx="700088" cy="381000"/>
          </a:xfrm>
          <a:custGeom>
            <a:avLst/>
            <a:gdLst>
              <a:gd name="connsiteX0" fmla="*/ 0 w 572452"/>
              <a:gd name="connsiteY0" fmla="*/ 234315 h 310515"/>
              <a:gd name="connsiteX1" fmla="*/ 572453 w 572452"/>
              <a:gd name="connsiteY1" fmla="*/ 310515 h 310515"/>
              <a:gd name="connsiteX2" fmla="*/ 388620 w 572452"/>
              <a:gd name="connsiteY2" fmla="*/ 0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" h="310515">
                <a:moveTo>
                  <a:pt x="0" y="234315"/>
                </a:moveTo>
                <a:lnTo>
                  <a:pt x="572453" y="310515"/>
                </a:lnTo>
                <a:lnTo>
                  <a:pt x="38862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0421F2-6865-603F-B0C8-A26C77A1CB5F}"/>
              </a:ext>
            </a:extLst>
          </p:cNvPr>
          <p:cNvSpPr/>
          <p:nvPr/>
        </p:nvSpPr>
        <p:spPr>
          <a:xfrm>
            <a:off x="6759575" y="4498975"/>
            <a:ext cx="842963" cy="379413"/>
          </a:xfrm>
          <a:custGeom>
            <a:avLst/>
            <a:gdLst>
              <a:gd name="connsiteX0" fmla="*/ 0 w 688657"/>
              <a:gd name="connsiteY0" fmla="*/ 0 h 310515"/>
              <a:gd name="connsiteX1" fmla="*/ 688658 w 688657"/>
              <a:gd name="connsiteY1" fmla="*/ 52388 h 310515"/>
              <a:gd name="connsiteX2" fmla="*/ 183833 w 688657"/>
              <a:gd name="connsiteY2" fmla="*/ 310515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57" h="310515">
                <a:moveTo>
                  <a:pt x="0" y="0"/>
                </a:moveTo>
                <a:lnTo>
                  <a:pt x="688658" y="52388"/>
                </a:lnTo>
                <a:lnTo>
                  <a:pt x="183833" y="3105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D6AA07-1C14-4FDB-4116-930C99A08A0A}"/>
              </a:ext>
            </a:extLst>
          </p:cNvPr>
          <p:cNvSpPr>
            <a:spLocks/>
          </p:cNvSpPr>
          <p:nvPr/>
        </p:nvSpPr>
        <p:spPr bwMode="auto">
          <a:xfrm>
            <a:off x="6362700" y="2587625"/>
            <a:ext cx="522288" cy="544513"/>
          </a:xfrm>
          <a:custGeom>
            <a:avLst/>
            <a:gdLst>
              <a:gd name="T0" fmla="*/ 0 w 426720"/>
              <a:gd name="T1" fmla="*/ 52407 h 444817"/>
              <a:gd name="T2" fmla="*/ 521736 w 426720"/>
              <a:gd name="T3" fmla="*/ 0 h 444817"/>
              <a:gd name="T4" fmla="*/ 435556 w 426720"/>
              <a:gd name="T5" fmla="*/ 543862 h 444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720" h="444817">
                <a:moveTo>
                  <a:pt x="0" y="42863"/>
                </a:moveTo>
                <a:lnTo>
                  <a:pt x="426720" y="0"/>
                </a:lnTo>
                <a:lnTo>
                  <a:pt x="356235" y="444817"/>
                </a:lnTo>
                <a:lnTo>
                  <a:pt x="0" y="428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63E1D2A-EB3B-406E-86D9-3C134B3EB8DA}"/>
              </a:ext>
            </a:extLst>
          </p:cNvPr>
          <p:cNvSpPr/>
          <p:nvPr/>
        </p:nvSpPr>
        <p:spPr>
          <a:xfrm>
            <a:off x="6797675" y="2587625"/>
            <a:ext cx="595313" cy="646113"/>
          </a:xfrm>
          <a:custGeom>
            <a:avLst/>
            <a:gdLst>
              <a:gd name="connsiteX0" fmla="*/ 70485 w 485774"/>
              <a:gd name="connsiteY0" fmla="*/ 0 h 528637"/>
              <a:gd name="connsiteX1" fmla="*/ 485775 w 485774"/>
              <a:gd name="connsiteY1" fmla="*/ 528638 h 528637"/>
              <a:gd name="connsiteX2" fmla="*/ 0 w 485774"/>
              <a:gd name="connsiteY2" fmla="*/ 44481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4" h="528637">
                <a:moveTo>
                  <a:pt x="70485" y="0"/>
                </a:moveTo>
                <a:lnTo>
                  <a:pt x="485775" y="528638"/>
                </a:lnTo>
                <a:lnTo>
                  <a:pt x="0" y="444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A904AA-6610-29FE-1407-56755AC28FC7}"/>
              </a:ext>
            </a:extLst>
          </p:cNvPr>
          <p:cNvSpPr/>
          <p:nvPr/>
        </p:nvSpPr>
        <p:spPr>
          <a:xfrm>
            <a:off x="7545388" y="3335338"/>
            <a:ext cx="557212" cy="666750"/>
          </a:xfrm>
          <a:custGeom>
            <a:avLst/>
            <a:gdLst>
              <a:gd name="connsiteX0" fmla="*/ 0 w 456247"/>
              <a:gd name="connsiteY0" fmla="*/ 0 h 545782"/>
              <a:gd name="connsiteX1" fmla="*/ 456248 w 456247"/>
              <a:gd name="connsiteY1" fmla="*/ 102870 h 545782"/>
              <a:gd name="connsiteX2" fmla="*/ 424815 w 456247"/>
              <a:gd name="connsiteY2" fmla="*/ 545783 h 545782"/>
              <a:gd name="connsiteX3" fmla="*/ 235268 w 456247"/>
              <a:gd name="connsiteY3" fmla="*/ 340995 h 54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" h="545782">
                <a:moveTo>
                  <a:pt x="0" y="0"/>
                </a:moveTo>
                <a:lnTo>
                  <a:pt x="456248" y="102870"/>
                </a:lnTo>
                <a:lnTo>
                  <a:pt x="424815" y="545783"/>
                </a:lnTo>
                <a:lnTo>
                  <a:pt x="235268" y="34099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594152-CA22-E8F1-E972-55BDDEF4B6B0}"/>
              </a:ext>
            </a:extLst>
          </p:cNvPr>
          <p:cNvSpPr/>
          <p:nvPr/>
        </p:nvSpPr>
        <p:spPr>
          <a:xfrm>
            <a:off x="4826000" y="2600325"/>
            <a:ext cx="588963" cy="557213"/>
          </a:xfrm>
          <a:custGeom>
            <a:avLst/>
            <a:gdLst>
              <a:gd name="connsiteX0" fmla="*/ 481965 w 481964"/>
              <a:gd name="connsiteY0" fmla="*/ 200025 h 456247"/>
              <a:gd name="connsiteX1" fmla="*/ 0 w 481964"/>
              <a:gd name="connsiteY1" fmla="*/ 0 h 456247"/>
              <a:gd name="connsiteX2" fmla="*/ 53340 w 481964"/>
              <a:gd name="connsiteY2" fmla="*/ 456248 h 45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4" h="456247">
                <a:moveTo>
                  <a:pt x="481965" y="200025"/>
                </a:moveTo>
                <a:lnTo>
                  <a:pt x="0" y="0"/>
                </a:lnTo>
                <a:lnTo>
                  <a:pt x="53340" y="4562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BDDEC1-12E8-E7A4-6D3E-A772920C0FE7}"/>
              </a:ext>
            </a:extLst>
          </p:cNvPr>
          <p:cNvSpPr>
            <a:spLocks/>
          </p:cNvSpPr>
          <p:nvPr/>
        </p:nvSpPr>
        <p:spPr bwMode="auto">
          <a:xfrm>
            <a:off x="4222750" y="2495550"/>
            <a:ext cx="573088" cy="557213"/>
          </a:xfrm>
          <a:custGeom>
            <a:avLst/>
            <a:gdLst>
              <a:gd name="T0" fmla="*/ 507760 w 468629"/>
              <a:gd name="T1" fmla="*/ 0 h 456247"/>
              <a:gd name="T2" fmla="*/ 0 w 468629"/>
              <a:gd name="T3" fmla="*/ 380821 h 456247"/>
              <a:gd name="T4" fmla="*/ 572977 w 468629"/>
              <a:gd name="T5" fmla="*/ 557838 h 456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8629" h="456247">
                <a:moveTo>
                  <a:pt x="415290" y="0"/>
                </a:moveTo>
                <a:lnTo>
                  <a:pt x="0" y="311468"/>
                </a:lnTo>
                <a:lnTo>
                  <a:pt x="468630" y="456248"/>
                </a:lnTo>
                <a:lnTo>
                  <a:pt x="415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E97F4A4-C888-213A-A18F-C3E3566555B1}"/>
              </a:ext>
            </a:extLst>
          </p:cNvPr>
          <p:cNvSpPr/>
          <p:nvPr/>
        </p:nvSpPr>
        <p:spPr>
          <a:xfrm>
            <a:off x="4275138" y="2981325"/>
            <a:ext cx="615950" cy="442913"/>
          </a:xfrm>
          <a:custGeom>
            <a:avLst/>
            <a:gdLst>
              <a:gd name="connsiteX0" fmla="*/ 34290 w 502919"/>
              <a:gd name="connsiteY0" fmla="*/ 0 h 362902"/>
              <a:gd name="connsiteX1" fmla="*/ 0 w 502919"/>
              <a:gd name="connsiteY1" fmla="*/ 362903 h 362902"/>
              <a:gd name="connsiteX2" fmla="*/ 502920 w 502919"/>
              <a:gd name="connsiteY2" fmla="*/ 144780 h 36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362902">
                <a:moveTo>
                  <a:pt x="34290" y="0"/>
                </a:moveTo>
                <a:lnTo>
                  <a:pt x="0" y="362903"/>
                </a:lnTo>
                <a:lnTo>
                  <a:pt x="502920" y="1447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4CF9CD-8989-7379-5458-6380867BBD32}"/>
              </a:ext>
            </a:extLst>
          </p:cNvPr>
          <p:cNvSpPr/>
          <p:nvPr/>
        </p:nvSpPr>
        <p:spPr>
          <a:xfrm>
            <a:off x="7392988" y="2862263"/>
            <a:ext cx="557212" cy="496887"/>
          </a:xfrm>
          <a:custGeom>
            <a:avLst/>
            <a:gdLst>
              <a:gd name="connsiteX0" fmla="*/ 333375 w 456247"/>
              <a:gd name="connsiteY0" fmla="*/ 0 h 406717"/>
              <a:gd name="connsiteX1" fmla="*/ 0 w 456247"/>
              <a:gd name="connsiteY1" fmla="*/ 303848 h 406717"/>
              <a:gd name="connsiteX2" fmla="*/ 456248 w 456247"/>
              <a:gd name="connsiteY2" fmla="*/ 406718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47" h="406717">
                <a:moveTo>
                  <a:pt x="333375" y="0"/>
                </a:moveTo>
                <a:lnTo>
                  <a:pt x="0" y="303848"/>
                </a:lnTo>
                <a:lnTo>
                  <a:pt x="456248" y="4067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F89E6D-525F-C9AC-E6E3-30BB7D86D7D1}"/>
              </a:ext>
            </a:extLst>
          </p:cNvPr>
          <p:cNvSpPr>
            <a:spLocks/>
          </p:cNvSpPr>
          <p:nvPr/>
        </p:nvSpPr>
        <p:spPr bwMode="auto">
          <a:xfrm>
            <a:off x="6884988" y="2238375"/>
            <a:ext cx="914400" cy="646113"/>
          </a:xfrm>
          <a:custGeom>
            <a:avLst/>
            <a:gdLst>
              <a:gd name="T0" fmla="*/ 915366 w 748664"/>
              <a:gd name="T1" fmla="*/ 274842 h 528637"/>
              <a:gd name="T2" fmla="*/ 0 w 748664"/>
              <a:gd name="T3" fmla="*/ 0 h 528637"/>
              <a:gd name="T4" fmla="*/ 507760 w 748664"/>
              <a:gd name="T5" fmla="*/ 646346 h 528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8664" h="528637">
                <a:moveTo>
                  <a:pt x="748665" y="224790"/>
                </a:moveTo>
                <a:lnTo>
                  <a:pt x="0" y="0"/>
                </a:lnTo>
                <a:lnTo>
                  <a:pt x="415290" y="528638"/>
                </a:lnTo>
                <a:lnTo>
                  <a:pt x="748665" y="224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726A7-B1F8-5BCB-94C5-8237B5C666C3}"/>
              </a:ext>
            </a:extLst>
          </p:cNvPr>
          <p:cNvSpPr/>
          <p:nvPr/>
        </p:nvSpPr>
        <p:spPr>
          <a:xfrm>
            <a:off x="6634163" y="3651250"/>
            <a:ext cx="1046162" cy="835025"/>
          </a:xfrm>
          <a:custGeom>
            <a:avLst/>
            <a:gdLst>
              <a:gd name="connsiteX0" fmla="*/ 0 w 855345"/>
              <a:gd name="connsiteY0" fmla="*/ 630555 h 682942"/>
              <a:gd name="connsiteX1" fmla="*/ 855345 w 855345"/>
              <a:gd name="connsiteY1" fmla="*/ 0 h 682942"/>
              <a:gd name="connsiteX2" fmla="*/ 688658 w 855345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45" h="682942">
                <a:moveTo>
                  <a:pt x="0" y="630555"/>
                </a:moveTo>
                <a:lnTo>
                  <a:pt x="855345" y="0"/>
                </a:lnTo>
                <a:lnTo>
                  <a:pt x="688658" y="68294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53120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F216D7A-5F98-2D7E-4A99-0CF0ABA10C72}"/>
              </a:ext>
            </a:extLst>
          </p:cNvPr>
          <p:cNvSpPr/>
          <p:nvPr/>
        </p:nvSpPr>
        <p:spPr>
          <a:xfrm rot="15991573" flipV="1">
            <a:off x="6446838" y="2233612"/>
            <a:ext cx="1093788" cy="1103313"/>
          </a:xfrm>
          <a:custGeom>
            <a:avLst/>
            <a:gdLst>
              <a:gd name="connsiteX0" fmla="*/ 309563 w 1124076"/>
              <a:gd name="connsiteY0" fmla="*/ 406636 h 1133393"/>
              <a:gd name="connsiteX1" fmla="*/ 771525 w 1124076"/>
              <a:gd name="connsiteY1" fmla="*/ 21826 h 1133393"/>
              <a:gd name="connsiteX2" fmla="*/ 1096328 w 1124076"/>
              <a:gd name="connsiteY2" fmla="*/ 320911 h 1133393"/>
              <a:gd name="connsiteX3" fmla="*/ 677228 w 1124076"/>
              <a:gd name="connsiteY3" fmla="*/ 800019 h 1133393"/>
              <a:gd name="connsiteX4" fmla="*/ 0 w 1124076"/>
              <a:gd name="connsiteY4" fmla="*/ 1133394 h 1133393"/>
              <a:gd name="connsiteX5" fmla="*/ 309563 w 1124076"/>
              <a:gd name="connsiteY5" fmla="*/ 406636 h 113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4076" h="1133393">
                <a:moveTo>
                  <a:pt x="309563" y="406636"/>
                </a:moveTo>
                <a:cubicBezTo>
                  <a:pt x="426720" y="266619"/>
                  <a:pt x="540068" y="107551"/>
                  <a:pt x="771525" y="21826"/>
                </a:cubicBezTo>
                <a:cubicBezTo>
                  <a:pt x="820103" y="3729"/>
                  <a:pt x="1233488" y="-89616"/>
                  <a:pt x="1096328" y="320911"/>
                </a:cubicBezTo>
                <a:cubicBezTo>
                  <a:pt x="1021080" y="545701"/>
                  <a:pt x="862965" y="642856"/>
                  <a:pt x="677228" y="800019"/>
                </a:cubicBezTo>
                <a:cubicBezTo>
                  <a:pt x="510540" y="940989"/>
                  <a:pt x="240983" y="1107676"/>
                  <a:pt x="0" y="1133394"/>
                </a:cubicBezTo>
                <a:cubicBezTo>
                  <a:pt x="181928" y="997186"/>
                  <a:pt x="193358" y="546654"/>
                  <a:pt x="309563" y="40663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69FDB-6D11-E280-518F-49293BD8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Contexto</a:t>
            </a:r>
            <a:r>
              <a:rPr lang="en-US" altLang="es-MX" dirty="0"/>
              <a:t> de </a:t>
            </a:r>
            <a:r>
              <a:rPr lang="en-US" altLang="es-MX" dirty="0" err="1"/>
              <a:t>los</a:t>
            </a:r>
            <a:r>
              <a:rPr lang="en-US" altLang="es-MX" dirty="0"/>
              <a:t> </a:t>
            </a:r>
            <a:r>
              <a:rPr lang="en-US" altLang="es-MX" dirty="0" err="1"/>
              <a:t>Datos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C18ACC-5773-BCD1-2C98-3E83E8F130C5}"/>
              </a:ext>
            </a:extLst>
          </p:cNvPr>
          <p:cNvSpPr/>
          <p:nvPr/>
        </p:nvSpPr>
        <p:spPr>
          <a:xfrm>
            <a:off x="3859213" y="2708275"/>
            <a:ext cx="4111625" cy="4148138"/>
          </a:xfrm>
          <a:custGeom>
            <a:avLst/>
            <a:gdLst>
              <a:gd name="connsiteX0" fmla="*/ 0 w 4225289"/>
              <a:gd name="connsiteY0" fmla="*/ 2335530 h 4262437"/>
              <a:gd name="connsiteX1" fmla="*/ 17145 w 4225289"/>
              <a:gd name="connsiteY1" fmla="*/ 2346960 h 4262437"/>
              <a:gd name="connsiteX2" fmla="*/ 38100 w 4225289"/>
              <a:gd name="connsiteY2" fmla="*/ 2361247 h 4262437"/>
              <a:gd name="connsiteX3" fmla="*/ 51435 w 4225289"/>
              <a:gd name="connsiteY3" fmla="*/ 2369820 h 4262437"/>
              <a:gd name="connsiteX4" fmla="*/ 66675 w 4225289"/>
              <a:gd name="connsiteY4" fmla="*/ 2379345 h 4262437"/>
              <a:gd name="connsiteX5" fmla="*/ 103822 w 4225289"/>
              <a:gd name="connsiteY5" fmla="*/ 2401253 h 4262437"/>
              <a:gd name="connsiteX6" fmla="*/ 149543 w 4225289"/>
              <a:gd name="connsiteY6" fmla="*/ 2425065 h 4262437"/>
              <a:gd name="connsiteX7" fmla="*/ 263843 w 4225289"/>
              <a:gd name="connsiteY7" fmla="*/ 2475547 h 4262437"/>
              <a:gd name="connsiteX8" fmla="*/ 581978 w 4225289"/>
              <a:gd name="connsiteY8" fmla="*/ 2553653 h 4262437"/>
              <a:gd name="connsiteX9" fmla="*/ 776287 w 4225289"/>
              <a:gd name="connsiteY9" fmla="*/ 2561272 h 4262437"/>
              <a:gd name="connsiteX10" fmla="*/ 983933 w 4225289"/>
              <a:gd name="connsiteY10" fmla="*/ 2536508 h 4262437"/>
              <a:gd name="connsiteX11" fmla="*/ 1182053 w 4225289"/>
              <a:gd name="connsiteY11" fmla="*/ 2493645 h 4262437"/>
              <a:gd name="connsiteX12" fmla="*/ 1365885 w 4225289"/>
              <a:gd name="connsiteY12" fmla="*/ 2480310 h 4262437"/>
              <a:gd name="connsiteX13" fmla="*/ 1534478 w 4225289"/>
              <a:gd name="connsiteY13" fmla="*/ 2492693 h 4262437"/>
              <a:gd name="connsiteX14" fmla="*/ 1550670 w 4225289"/>
              <a:gd name="connsiteY14" fmla="*/ 2495550 h 4262437"/>
              <a:gd name="connsiteX15" fmla="*/ 1837373 w 4225289"/>
              <a:gd name="connsiteY15" fmla="*/ 2585085 h 4262437"/>
              <a:gd name="connsiteX16" fmla="*/ 1974533 w 4225289"/>
              <a:gd name="connsiteY16" fmla="*/ 2652713 h 4262437"/>
              <a:gd name="connsiteX17" fmla="*/ 2034540 w 4225289"/>
              <a:gd name="connsiteY17" fmla="*/ 2694622 h 4262437"/>
              <a:gd name="connsiteX18" fmla="*/ 2087880 w 4225289"/>
              <a:gd name="connsiteY18" fmla="*/ 2742247 h 4262437"/>
              <a:gd name="connsiteX19" fmla="*/ 2132648 w 4225289"/>
              <a:gd name="connsiteY19" fmla="*/ 2794635 h 4262437"/>
              <a:gd name="connsiteX20" fmla="*/ 2166938 w 4225289"/>
              <a:gd name="connsiteY20" fmla="*/ 2850833 h 4262437"/>
              <a:gd name="connsiteX21" fmla="*/ 2190750 w 4225289"/>
              <a:gd name="connsiteY21" fmla="*/ 2910840 h 4262437"/>
              <a:gd name="connsiteX22" fmla="*/ 2205038 w 4225289"/>
              <a:gd name="connsiteY22" fmla="*/ 2974658 h 4262437"/>
              <a:gd name="connsiteX23" fmla="*/ 2213610 w 4225289"/>
              <a:gd name="connsiteY23" fmla="*/ 3107055 h 4262437"/>
              <a:gd name="connsiteX24" fmla="*/ 2209800 w 4225289"/>
              <a:gd name="connsiteY24" fmla="*/ 3239453 h 4262437"/>
              <a:gd name="connsiteX25" fmla="*/ 2204085 w 4225289"/>
              <a:gd name="connsiteY25" fmla="*/ 3399472 h 4262437"/>
              <a:gd name="connsiteX26" fmla="*/ 2183130 w 4225289"/>
              <a:gd name="connsiteY26" fmla="*/ 3390900 h 4262437"/>
              <a:gd name="connsiteX27" fmla="*/ 2138363 w 4225289"/>
              <a:gd name="connsiteY27" fmla="*/ 3374708 h 4262437"/>
              <a:gd name="connsiteX28" fmla="*/ 2092642 w 4225289"/>
              <a:gd name="connsiteY28" fmla="*/ 3359468 h 4262437"/>
              <a:gd name="connsiteX29" fmla="*/ 1994535 w 4225289"/>
              <a:gd name="connsiteY29" fmla="*/ 3331845 h 4262437"/>
              <a:gd name="connsiteX30" fmla="*/ 1884998 w 4225289"/>
              <a:gd name="connsiteY30" fmla="*/ 3315653 h 4262437"/>
              <a:gd name="connsiteX31" fmla="*/ 1826895 w 4225289"/>
              <a:gd name="connsiteY31" fmla="*/ 3315653 h 4262437"/>
              <a:gd name="connsiteX32" fmla="*/ 1769745 w 4225289"/>
              <a:gd name="connsiteY32" fmla="*/ 3322320 h 4262437"/>
              <a:gd name="connsiteX33" fmla="*/ 1662113 w 4225289"/>
              <a:gd name="connsiteY33" fmla="*/ 3341370 h 4262437"/>
              <a:gd name="connsiteX34" fmla="*/ 1564005 w 4225289"/>
              <a:gd name="connsiteY34" fmla="*/ 3347085 h 4262437"/>
              <a:gd name="connsiteX35" fmla="*/ 1470660 w 4225289"/>
              <a:gd name="connsiteY35" fmla="*/ 3331845 h 4262437"/>
              <a:gd name="connsiteX36" fmla="*/ 1385888 w 4225289"/>
              <a:gd name="connsiteY36" fmla="*/ 3298508 h 4262437"/>
              <a:gd name="connsiteX37" fmla="*/ 1309688 w 4225289"/>
              <a:gd name="connsiteY37" fmla="*/ 3248978 h 4262437"/>
              <a:gd name="connsiteX38" fmla="*/ 1236345 w 4225289"/>
              <a:gd name="connsiteY38" fmla="*/ 3191828 h 4262437"/>
              <a:gd name="connsiteX39" fmla="*/ 1199198 w 4225289"/>
              <a:gd name="connsiteY39" fmla="*/ 3164205 h 4262437"/>
              <a:gd name="connsiteX40" fmla="*/ 1161098 w 4225289"/>
              <a:gd name="connsiteY40" fmla="*/ 3139440 h 4262437"/>
              <a:gd name="connsiteX41" fmla="*/ 1011555 w 4225289"/>
              <a:gd name="connsiteY41" fmla="*/ 3069908 h 4262437"/>
              <a:gd name="connsiteX42" fmla="*/ 880110 w 4225289"/>
              <a:gd name="connsiteY42" fmla="*/ 3038475 h 4262437"/>
              <a:gd name="connsiteX43" fmla="*/ 825818 w 4225289"/>
              <a:gd name="connsiteY43" fmla="*/ 3032760 h 4262437"/>
              <a:gd name="connsiteX44" fmla="*/ 780098 w 4225289"/>
              <a:gd name="connsiteY44" fmla="*/ 3031808 h 4262437"/>
              <a:gd name="connsiteX45" fmla="*/ 761048 w 4225289"/>
              <a:gd name="connsiteY45" fmla="*/ 3031808 h 4262437"/>
              <a:gd name="connsiteX46" fmla="*/ 743903 w 4225289"/>
              <a:gd name="connsiteY46" fmla="*/ 3032760 h 4262437"/>
              <a:gd name="connsiteX47" fmla="*/ 717233 w 4225289"/>
              <a:gd name="connsiteY47" fmla="*/ 3034665 h 4262437"/>
              <a:gd name="connsiteX48" fmla="*/ 695325 w 4225289"/>
              <a:gd name="connsiteY48" fmla="*/ 3036570 h 4262437"/>
              <a:gd name="connsiteX49" fmla="*/ 717233 w 4225289"/>
              <a:gd name="connsiteY49" fmla="*/ 3038475 h 4262437"/>
              <a:gd name="connsiteX50" fmla="*/ 742950 w 4225289"/>
              <a:gd name="connsiteY50" fmla="*/ 3041333 h 4262437"/>
              <a:gd name="connsiteX51" fmla="*/ 759143 w 4225289"/>
              <a:gd name="connsiteY51" fmla="*/ 3043238 h 4262437"/>
              <a:gd name="connsiteX52" fmla="*/ 778193 w 4225289"/>
              <a:gd name="connsiteY52" fmla="*/ 3047047 h 4262437"/>
              <a:gd name="connsiteX53" fmla="*/ 822008 w 4225289"/>
              <a:gd name="connsiteY53" fmla="*/ 3056572 h 4262437"/>
              <a:gd name="connsiteX54" fmla="*/ 872490 w 4225289"/>
              <a:gd name="connsiteY54" fmla="*/ 3070860 h 4262437"/>
              <a:gd name="connsiteX55" fmla="*/ 990600 w 4225289"/>
              <a:gd name="connsiteY55" fmla="*/ 3118485 h 4262437"/>
              <a:gd name="connsiteX56" fmla="*/ 1119188 w 4225289"/>
              <a:gd name="connsiteY56" fmla="*/ 3199447 h 4262437"/>
              <a:gd name="connsiteX57" fmla="*/ 1183005 w 4225289"/>
              <a:gd name="connsiteY57" fmla="*/ 3254693 h 4262437"/>
              <a:gd name="connsiteX58" fmla="*/ 1252538 w 4225289"/>
              <a:gd name="connsiteY58" fmla="*/ 3319463 h 4262437"/>
              <a:gd name="connsiteX59" fmla="*/ 1337310 w 4225289"/>
              <a:gd name="connsiteY59" fmla="*/ 3383280 h 4262437"/>
              <a:gd name="connsiteX60" fmla="*/ 1441133 w 4225289"/>
              <a:gd name="connsiteY60" fmla="*/ 3429953 h 4262437"/>
              <a:gd name="connsiteX61" fmla="*/ 1557338 w 4225289"/>
              <a:gd name="connsiteY61" fmla="*/ 3451860 h 4262437"/>
              <a:gd name="connsiteX62" fmla="*/ 1677353 w 4225289"/>
              <a:gd name="connsiteY62" fmla="*/ 3446145 h 4262437"/>
              <a:gd name="connsiteX63" fmla="*/ 1784985 w 4225289"/>
              <a:gd name="connsiteY63" fmla="*/ 3426143 h 4262437"/>
              <a:gd name="connsiteX64" fmla="*/ 1880235 w 4225289"/>
              <a:gd name="connsiteY64" fmla="*/ 3417570 h 4262437"/>
              <a:gd name="connsiteX65" fmla="*/ 1894523 w 4225289"/>
              <a:gd name="connsiteY65" fmla="*/ 3417570 h 4262437"/>
              <a:gd name="connsiteX66" fmla="*/ 1945958 w 4225289"/>
              <a:gd name="connsiteY66" fmla="*/ 3444240 h 4262437"/>
              <a:gd name="connsiteX67" fmla="*/ 2038350 w 4225289"/>
              <a:gd name="connsiteY67" fmla="*/ 3511868 h 4262437"/>
              <a:gd name="connsiteX68" fmla="*/ 2045970 w 4225289"/>
              <a:gd name="connsiteY68" fmla="*/ 3518535 h 4262437"/>
              <a:gd name="connsiteX69" fmla="*/ 2064067 w 4225289"/>
              <a:gd name="connsiteY69" fmla="*/ 3542347 h 4262437"/>
              <a:gd name="connsiteX70" fmla="*/ 2077403 w 4225289"/>
              <a:gd name="connsiteY70" fmla="*/ 3551872 h 4262437"/>
              <a:gd name="connsiteX71" fmla="*/ 2123123 w 4225289"/>
              <a:gd name="connsiteY71" fmla="*/ 3613785 h 4262437"/>
              <a:gd name="connsiteX72" fmla="*/ 2183130 w 4225289"/>
              <a:gd name="connsiteY72" fmla="*/ 3739515 h 4262437"/>
              <a:gd name="connsiteX73" fmla="*/ 2191703 w 4225289"/>
              <a:gd name="connsiteY73" fmla="*/ 3760470 h 4262437"/>
              <a:gd name="connsiteX74" fmla="*/ 2179320 w 4225289"/>
              <a:gd name="connsiteY74" fmla="*/ 3906203 h 4262437"/>
              <a:gd name="connsiteX75" fmla="*/ 2156460 w 4225289"/>
              <a:gd name="connsiteY75" fmla="*/ 4039553 h 4262437"/>
              <a:gd name="connsiteX76" fmla="*/ 2107883 w 4225289"/>
              <a:gd name="connsiteY76" fmla="*/ 4149090 h 4262437"/>
              <a:gd name="connsiteX77" fmla="*/ 2041208 w 4225289"/>
              <a:gd name="connsiteY77" fmla="*/ 4232910 h 4262437"/>
              <a:gd name="connsiteX78" fmla="*/ 2011680 w 4225289"/>
              <a:gd name="connsiteY78" fmla="*/ 4262438 h 4262437"/>
              <a:gd name="connsiteX79" fmla="*/ 2564130 w 4225289"/>
              <a:gd name="connsiteY79" fmla="*/ 4262438 h 4262437"/>
              <a:gd name="connsiteX80" fmla="*/ 2511743 w 4225289"/>
              <a:gd name="connsiteY80" fmla="*/ 4136708 h 4262437"/>
              <a:gd name="connsiteX81" fmla="*/ 2488883 w 4225289"/>
              <a:gd name="connsiteY81" fmla="*/ 4016693 h 4262437"/>
              <a:gd name="connsiteX82" fmla="*/ 2479358 w 4225289"/>
              <a:gd name="connsiteY82" fmla="*/ 3882390 h 4262437"/>
              <a:gd name="connsiteX83" fmla="*/ 2466023 w 4225289"/>
              <a:gd name="connsiteY83" fmla="*/ 3663315 h 4262437"/>
              <a:gd name="connsiteX84" fmla="*/ 2458403 w 4225289"/>
              <a:gd name="connsiteY84" fmla="*/ 3465195 h 4262437"/>
              <a:gd name="connsiteX85" fmla="*/ 2454593 w 4225289"/>
              <a:gd name="connsiteY85" fmla="*/ 3215640 h 4262437"/>
              <a:gd name="connsiteX86" fmla="*/ 2463165 w 4225289"/>
              <a:gd name="connsiteY86" fmla="*/ 3079433 h 4262437"/>
              <a:gd name="connsiteX87" fmla="*/ 2479358 w 4225289"/>
              <a:gd name="connsiteY87" fmla="*/ 2934653 h 4262437"/>
              <a:gd name="connsiteX88" fmla="*/ 2490788 w 4225289"/>
              <a:gd name="connsiteY88" fmla="*/ 2861310 h 4262437"/>
              <a:gd name="connsiteX89" fmla="*/ 2497455 w 4225289"/>
              <a:gd name="connsiteY89" fmla="*/ 2824163 h 4262437"/>
              <a:gd name="connsiteX90" fmla="*/ 2505075 w 4225289"/>
              <a:gd name="connsiteY90" fmla="*/ 2787015 h 4262437"/>
              <a:gd name="connsiteX91" fmla="*/ 2513648 w 4225289"/>
              <a:gd name="connsiteY91" fmla="*/ 2749868 h 4262437"/>
              <a:gd name="connsiteX92" fmla="*/ 2523173 w 4225289"/>
              <a:gd name="connsiteY92" fmla="*/ 2712720 h 4262437"/>
              <a:gd name="connsiteX93" fmla="*/ 2544128 w 4225289"/>
              <a:gd name="connsiteY93" fmla="*/ 2638425 h 4262437"/>
              <a:gd name="connsiteX94" fmla="*/ 2556510 w 4225289"/>
              <a:gd name="connsiteY94" fmla="*/ 2601278 h 4262437"/>
              <a:gd name="connsiteX95" fmla="*/ 2563178 w 4225289"/>
              <a:gd name="connsiteY95" fmla="*/ 2583180 h 4262437"/>
              <a:gd name="connsiteX96" fmla="*/ 2569845 w 4225289"/>
              <a:gd name="connsiteY96" fmla="*/ 2565083 h 4262437"/>
              <a:gd name="connsiteX97" fmla="*/ 2584133 w 4225289"/>
              <a:gd name="connsiteY97" fmla="*/ 2528888 h 4262437"/>
              <a:gd name="connsiteX98" fmla="*/ 2599373 w 4225289"/>
              <a:gd name="connsiteY98" fmla="*/ 2492693 h 4262437"/>
              <a:gd name="connsiteX99" fmla="*/ 2616518 w 4225289"/>
              <a:gd name="connsiteY99" fmla="*/ 2457450 h 4262437"/>
              <a:gd name="connsiteX100" fmla="*/ 2633663 w 4225289"/>
              <a:gd name="connsiteY100" fmla="*/ 2422208 h 4262437"/>
              <a:gd name="connsiteX101" fmla="*/ 2651760 w 4225289"/>
              <a:gd name="connsiteY101" fmla="*/ 2387918 h 4262437"/>
              <a:gd name="connsiteX102" fmla="*/ 2671763 w 4225289"/>
              <a:gd name="connsiteY102" fmla="*/ 2355533 h 4262437"/>
              <a:gd name="connsiteX103" fmla="*/ 2681288 w 4225289"/>
              <a:gd name="connsiteY103" fmla="*/ 2339340 h 4262437"/>
              <a:gd name="connsiteX104" fmla="*/ 2691765 w 4225289"/>
              <a:gd name="connsiteY104" fmla="*/ 2324100 h 4262437"/>
              <a:gd name="connsiteX105" fmla="*/ 2712720 w 4225289"/>
              <a:gd name="connsiteY105" fmla="*/ 2293620 h 4262437"/>
              <a:gd name="connsiteX106" fmla="*/ 2758440 w 4225289"/>
              <a:gd name="connsiteY106" fmla="*/ 2236470 h 4262437"/>
              <a:gd name="connsiteX107" fmla="*/ 2973705 w 4225289"/>
              <a:gd name="connsiteY107" fmla="*/ 2060258 h 4262437"/>
              <a:gd name="connsiteX108" fmla="*/ 3161348 w 4225289"/>
              <a:gd name="connsiteY108" fmla="*/ 1985010 h 4262437"/>
              <a:gd name="connsiteX109" fmla="*/ 3233738 w 4225289"/>
              <a:gd name="connsiteY109" fmla="*/ 2023110 h 4262437"/>
              <a:gd name="connsiteX110" fmla="*/ 3342323 w 4225289"/>
              <a:gd name="connsiteY110" fmla="*/ 2098358 h 4262437"/>
              <a:gd name="connsiteX111" fmla="*/ 3466148 w 4225289"/>
              <a:gd name="connsiteY111" fmla="*/ 2160270 h 4262437"/>
              <a:gd name="connsiteX112" fmla="*/ 3589973 w 4225289"/>
              <a:gd name="connsiteY112" fmla="*/ 2195513 h 4262437"/>
              <a:gd name="connsiteX113" fmla="*/ 3619500 w 4225289"/>
              <a:gd name="connsiteY113" fmla="*/ 2200275 h 4262437"/>
              <a:gd name="connsiteX114" fmla="*/ 3649028 w 4225289"/>
              <a:gd name="connsiteY114" fmla="*/ 2204085 h 4262437"/>
              <a:gd name="connsiteX115" fmla="*/ 3677603 w 4225289"/>
              <a:gd name="connsiteY115" fmla="*/ 2205990 h 4262437"/>
              <a:gd name="connsiteX116" fmla="*/ 3705225 w 4225289"/>
              <a:gd name="connsiteY116" fmla="*/ 2207895 h 4262437"/>
              <a:gd name="connsiteX117" fmla="*/ 3805238 w 4225289"/>
              <a:gd name="connsiteY117" fmla="*/ 2203133 h 4262437"/>
              <a:gd name="connsiteX118" fmla="*/ 3848100 w 4225289"/>
              <a:gd name="connsiteY118" fmla="*/ 2196465 h 4262437"/>
              <a:gd name="connsiteX119" fmla="*/ 3886200 w 4225289"/>
              <a:gd name="connsiteY119" fmla="*/ 2188845 h 4262437"/>
              <a:gd name="connsiteX120" fmla="*/ 3918585 w 4225289"/>
              <a:gd name="connsiteY120" fmla="*/ 2180272 h 4262437"/>
              <a:gd name="connsiteX121" fmla="*/ 3945255 w 4225289"/>
              <a:gd name="connsiteY121" fmla="*/ 2171700 h 4262437"/>
              <a:gd name="connsiteX122" fmla="*/ 3966210 w 4225289"/>
              <a:gd name="connsiteY122" fmla="*/ 2164080 h 4262437"/>
              <a:gd name="connsiteX123" fmla="*/ 3981450 w 4225289"/>
              <a:gd name="connsiteY123" fmla="*/ 2158365 h 4262437"/>
              <a:gd name="connsiteX124" fmla="*/ 3993833 w 4225289"/>
              <a:gd name="connsiteY124" fmla="*/ 2153603 h 4262437"/>
              <a:gd name="connsiteX125" fmla="*/ 3980498 w 4225289"/>
              <a:gd name="connsiteY125" fmla="*/ 2155508 h 4262437"/>
              <a:gd name="connsiteX126" fmla="*/ 3964305 w 4225289"/>
              <a:gd name="connsiteY126" fmla="*/ 2158365 h 4262437"/>
              <a:gd name="connsiteX127" fmla="*/ 3942398 w 4225289"/>
              <a:gd name="connsiteY127" fmla="*/ 2161222 h 4262437"/>
              <a:gd name="connsiteX128" fmla="*/ 3803333 w 4225289"/>
              <a:gd name="connsiteY128" fmla="*/ 2166938 h 4262437"/>
              <a:gd name="connsiteX129" fmla="*/ 3709035 w 4225289"/>
              <a:gd name="connsiteY129" fmla="*/ 2158365 h 4262437"/>
              <a:gd name="connsiteX130" fmla="*/ 3683318 w 4225289"/>
              <a:gd name="connsiteY130" fmla="*/ 2153603 h 4262437"/>
              <a:gd name="connsiteX131" fmla="*/ 3657600 w 4225289"/>
              <a:gd name="connsiteY131" fmla="*/ 2148840 h 4262437"/>
              <a:gd name="connsiteX132" fmla="*/ 3630930 w 4225289"/>
              <a:gd name="connsiteY132" fmla="*/ 2143125 h 4262437"/>
              <a:gd name="connsiteX133" fmla="*/ 3604260 w 4225289"/>
              <a:gd name="connsiteY133" fmla="*/ 2135505 h 4262437"/>
              <a:gd name="connsiteX134" fmla="*/ 3492818 w 4225289"/>
              <a:gd name="connsiteY134" fmla="*/ 2095500 h 4262437"/>
              <a:gd name="connsiteX135" fmla="*/ 3381375 w 4225289"/>
              <a:gd name="connsiteY135" fmla="*/ 2036445 h 4262437"/>
              <a:gd name="connsiteX136" fmla="*/ 3269933 w 4225289"/>
              <a:gd name="connsiteY136" fmla="*/ 1963103 h 4262437"/>
              <a:gd name="connsiteX137" fmla="*/ 3268028 w 4225289"/>
              <a:gd name="connsiteY137" fmla="*/ 1962150 h 4262437"/>
              <a:gd name="connsiteX138" fmla="*/ 3449003 w 4225289"/>
              <a:gd name="connsiteY138" fmla="*/ 1942147 h 4262437"/>
              <a:gd name="connsiteX139" fmla="*/ 3555683 w 4225289"/>
              <a:gd name="connsiteY139" fmla="*/ 1913572 h 4262437"/>
              <a:gd name="connsiteX140" fmla="*/ 3576638 w 4225289"/>
              <a:gd name="connsiteY140" fmla="*/ 1905000 h 4262437"/>
              <a:gd name="connsiteX141" fmla="*/ 3578543 w 4225289"/>
              <a:gd name="connsiteY141" fmla="*/ 1905000 h 4262437"/>
              <a:gd name="connsiteX142" fmla="*/ 3801428 w 4225289"/>
              <a:gd name="connsiteY142" fmla="*/ 1792605 h 4262437"/>
              <a:gd name="connsiteX143" fmla="*/ 3901440 w 4225289"/>
              <a:gd name="connsiteY143" fmla="*/ 1714500 h 4262437"/>
              <a:gd name="connsiteX144" fmla="*/ 3989070 w 4225289"/>
              <a:gd name="connsiteY144" fmla="*/ 1637348 h 4262437"/>
              <a:gd name="connsiteX145" fmla="*/ 4128135 w 4225289"/>
              <a:gd name="connsiteY145" fmla="*/ 1493520 h 4262437"/>
              <a:gd name="connsiteX146" fmla="*/ 4204335 w 4225289"/>
              <a:gd name="connsiteY146" fmla="*/ 1382078 h 4262437"/>
              <a:gd name="connsiteX147" fmla="*/ 4213860 w 4225289"/>
              <a:gd name="connsiteY147" fmla="*/ 1363028 h 4262437"/>
              <a:gd name="connsiteX148" fmla="*/ 4220528 w 4225289"/>
              <a:gd name="connsiteY148" fmla="*/ 1348740 h 4262437"/>
              <a:gd name="connsiteX149" fmla="*/ 4225290 w 4225289"/>
              <a:gd name="connsiteY149" fmla="*/ 1337310 h 4262437"/>
              <a:gd name="connsiteX150" fmla="*/ 4217670 w 4225289"/>
              <a:gd name="connsiteY150" fmla="*/ 1346835 h 4262437"/>
              <a:gd name="connsiteX151" fmla="*/ 4208145 w 4225289"/>
              <a:gd name="connsiteY151" fmla="*/ 1359218 h 4262437"/>
              <a:gd name="connsiteX152" fmla="*/ 4194810 w 4225289"/>
              <a:gd name="connsiteY152" fmla="*/ 1375410 h 4262437"/>
              <a:gd name="connsiteX153" fmla="*/ 4102418 w 4225289"/>
              <a:gd name="connsiteY153" fmla="*/ 1468755 h 4262437"/>
              <a:gd name="connsiteX154" fmla="*/ 3950970 w 4225289"/>
              <a:gd name="connsiteY154" fmla="*/ 1590675 h 4262437"/>
              <a:gd name="connsiteX155" fmla="*/ 3760470 w 4225289"/>
              <a:gd name="connsiteY155" fmla="*/ 1734503 h 4262437"/>
              <a:gd name="connsiteX156" fmla="*/ 3559493 w 4225289"/>
              <a:gd name="connsiteY156" fmla="*/ 1847850 h 4262437"/>
              <a:gd name="connsiteX157" fmla="*/ 3508058 w 4225289"/>
              <a:gd name="connsiteY157" fmla="*/ 1864995 h 4262437"/>
              <a:gd name="connsiteX158" fmla="*/ 3440430 w 4225289"/>
              <a:gd name="connsiteY158" fmla="*/ 1872615 h 4262437"/>
              <a:gd name="connsiteX159" fmla="*/ 3328035 w 4225289"/>
              <a:gd name="connsiteY159" fmla="*/ 1872615 h 4262437"/>
              <a:gd name="connsiteX160" fmla="*/ 3198495 w 4225289"/>
              <a:gd name="connsiteY160" fmla="*/ 1875472 h 4262437"/>
              <a:gd name="connsiteX161" fmla="*/ 3115628 w 4225289"/>
              <a:gd name="connsiteY161" fmla="*/ 1887855 h 4262437"/>
              <a:gd name="connsiteX162" fmla="*/ 3231833 w 4225289"/>
              <a:gd name="connsiteY162" fmla="*/ 1799272 h 4262437"/>
              <a:gd name="connsiteX163" fmla="*/ 3332798 w 4225289"/>
              <a:gd name="connsiteY163" fmla="*/ 1692593 h 4262437"/>
              <a:gd name="connsiteX164" fmla="*/ 3406140 w 4225289"/>
              <a:gd name="connsiteY164" fmla="*/ 1546860 h 4262437"/>
              <a:gd name="connsiteX165" fmla="*/ 3411855 w 4225289"/>
              <a:gd name="connsiteY165" fmla="*/ 1525905 h 4262437"/>
              <a:gd name="connsiteX166" fmla="*/ 3415665 w 4225289"/>
              <a:gd name="connsiteY166" fmla="*/ 1504950 h 4262437"/>
              <a:gd name="connsiteX167" fmla="*/ 3420428 w 4225289"/>
              <a:gd name="connsiteY167" fmla="*/ 1463040 h 4262437"/>
              <a:gd name="connsiteX168" fmla="*/ 3418523 w 4225289"/>
              <a:gd name="connsiteY168" fmla="*/ 1384935 h 4262437"/>
              <a:gd name="connsiteX169" fmla="*/ 3417570 w 4225289"/>
              <a:gd name="connsiteY169" fmla="*/ 1250633 h 4262437"/>
              <a:gd name="connsiteX170" fmla="*/ 3451860 w 4225289"/>
              <a:gd name="connsiteY170" fmla="*/ 1137285 h 4262437"/>
              <a:gd name="connsiteX171" fmla="*/ 3509010 w 4225289"/>
              <a:gd name="connsiteY171" fmla="*/ 1048703 h 4262437"/>
              <a:gd name="connsiteX172" fmla="*/ 3627120 w 4225289"/>
              <a:gd name="connsiteY172" fmla="*/ 945832 h 4262437"/>
              <a:gd name="connsiteX173" fmla="*/ 3649028 w 4225289"/>
              <a:gd name="connsiteY173" fmla="*/ 933450 h 4262437"/>
              <a:gd name="connsiteX174" fmla="*/ 3665220 w 4225289"/>
              <a:gd name="connsiteY174" fmla="*/ 924878 h 4262437"/>
              <a:gd name="connsiteX175" fmla="*/ 3678555 w 4225289"/>
              <a:gd name="connsiteY175" fmla="*/ 918210 h 4262437"/>
              <a:gd name="connsiteX176" fmla="*/ 3664268 w 4225289"/>
              <a:gd name="connsiteY176" fmla="*/ 922020 h 4262437"/>
              <a:gd name="connsiteX177" fmla="*/ 3646170 w 4225289"/>
              <a:gd name="connsiteY177" fmla="*/ 927735 h 4262437"/>
              <a:gd name="connsiteX178" fmla="*/ 3622358 w 4225289"/>
              <a:gd name="connsiteY178" fmla="*/ 936307 h 4262437"/>
              <a:gd name="connsiteX179" fmla="*/ 3592830 w 4225289"/>
              <a:gd name="connsiteY179" fmla="*/ 949643 h 4262437"/>
              <a:gd name="connsiteX180" fmla="*/ 3559493 w 4225289"/>
              <a:gd name="connsiteY180" fmla="*/ 967740 h 4262437"/>
              <a:gd name="connsiteX181" fmla="*/ 3484245 w 4225289"/>
              <a:gd name="connsiteY181" fmla="*/ 1024890 h 4262437"/>
              <a:gd name="connsiteX182" fmla="*/ 3409950 w 4225289"/>
              <a:gd name="connsiteY182" fmla="*/ 1114425 h 4262437"/>
              <a:gd name="connsiteX183" fmla="*/ 3359468 w 4225289"/>
              <a:gd name="connsiteY183" fmla="*/ 1241108 h 4262437"/>
              <a:gd name="connsiteX184" fmla="*/ 3351848 w 4225289"/>
              <a:gd name="connsiteY184" fmla="*/ 1387793 h 4262437"/>
              <a:gd name="connsiteX185" fmla="*/ 3350895 w 4225289"/>
              <a:gd name="connsiteY185" fmla="*/ 1459230 h 4262437"/>
              <a:gd name="connsiteX186" fmla="*/ 3347085 w 4225289"/>
              <a:gd name="connsiteY186" fmla="*/ 1493520 h 4262437"/>
              <a:gd name="connsiteX187" fmla="*/ 3344228 w 4225289"/>
              <a:gd name="connsiteY187" fmla="*/ 1510665 h 4262437"/>
              <a:gd name="connsiteX188" fmla="*/ 3339465 w 4225289"/>
              <a:gd name="connsiteY188" fmla="*/ 1527810 h 4262437"/>
              <a:gd name="connsiteX189" fmla="*/ 3279458 w 4225289"/>
              <a:gd name="connsiteY189" fmla="*/ 1652587 h 4262437"/>
              <a:gd name="connsiteX190" fmla="*/ 3191828 w 4225289"/>
              <a:gd name="connsiteY190" fmla="*/ 1754505 h 4262437"/>
              <a:gd name="connsiteX191" fmla="*/ 3015615 w 4225289"/>
              <a:gd name="connsiteY191" fmla="*/ 1911668 h 4262437"/>
              <a:gd name="connsiteX192" fmla="*/ 3011805 w 4225289"/>
              <a:gd name="connsiteY192" fmla="*/ 1914525 h 4262437"/>
              <a:gd name="connsiteX193" fmla="*/ 2918460 w 4225289"/>
              <a:gd name="connsiteY193" fmla="*/ 1951672 h 4262437"/>
              <a:gd name="connsiteX194" fmla="*/ 2712720 w 4225289"/>
              <a:gd name="connsiteY194" fmla="*/ 2087880 h 4262437"/>
              <a:gd name="connsiteX195" fmla="*/ 2716530 w 4225289"/>
              <a:gd name="connsiteY195" fmla="*/ 2030730 h 4262437"/>
              <a:gd name="connsiteX196" fmla="*/ 2684145 w 4225289"/>
              <a:gd name="connsiteY196" fmla="*/ 1798320 h 4262437"/>
              <a:gd name="connsiteX197" fmla="*/ 2586990 w 4225289"/>
              <a:gd name="connsiteY197" fmla="*/ 1596390 h 4262437"/>
              <a:gd name="connsiteX198" fmla="*/ 2482215 w 4225289"/>
              <a:gd name="connsiteY198" fmla="*/ 1457325 h 4262437"/>
              <a:gd name="connsiteX199" fmla="*/ 2474595 w 4225289"/>
              <a:gd name="connsiteY199" fmla="*/ 1442085 h 4262437"/>
              <a:gd name="connsiteX200" fmla="*/ 2434590 w 4225289"/>
              <a:gd name="connsiteY200" fmla="*/ 1299210 h 4262437"/>
              <a:gd name="connsiteX201" fmla="*/ 2492693 w 4225289"/>
              <a:gd name="connsiteY201" fmla="*/ 995362 h 4262437"/>
              <a:gd name="connsiteX202" fmla="*/ 2513648 w 4225289"/>
              <a:gd name="connsiteY202" fmla="*/ 961073 h 4262437"/>
              <a:gd name="connsiteX203" fmla="*/ 2525078 w 4225289"/>
              <a:gd name="connsiteY203" fmla="*/ 944880 h 4262437"/>
              <a:gd name="connsiteX204" fmla="*/ 2537460 w 4225289"/>
              <a:gd name="connsiteY204" fmla="*/ 929640 h 4262437"/>
              <a:gd name="connsiteX205" fmla="*/ 2549843 w 4225289"/>
              <a:gd name="connsiteY205" fmla="*/ 914400 h 4262437"/>
              <a:gd name="connsiteX206" fmla="*/ 2563178 w 4225289"/>
              <a:gd name="connsiteY206" fmla="*/ 900112 h 4262437"/>
              <a:gd name="connsiteX207" fmla="*/ 2569845 w 4225289"/>
              <a:gd name="connsiteY207" fmla="*/ 893445 h 4262437"/>
              <a:gd name="connsiteX208" fmla="*/ 2575560 w 4225289"/>
              <a:gd name="connsiteY208" fmla="*/ 887730 h 4262437"/>
              <a:gd name="connsiteX209" fmla="*/ 2588895 w 4225289"/>
              <a:gd name="connsiteY209" fmla="*/ 878205 h 4262437"/>
              <a:gd name="connsiteX210" fmla="*/ 2657475 w 4225289"/>
              <a:gd name="connsiteY210" fmla="*/ 835343 h 4262437"/>
              <a:gd name="connsiteX211" fmla="*/ 2727960 w 4225289"/>
              <a:gd name="connsiteY211" fmla="*/ 794385 h 4262437"/>
              <a:gd name="connsiteX212" fmla="*/ 2999423 w 4225289"/>
              <a:gd name="connsiteY212" fmla="*/ 640080 h 4262437"/>
              <a:gd name="connsiteX213" fmla="*/ 3458528 w 4225289"/>
              <a:gd name="connsiteY213" fmla="*/ 378142 h 4262437"/>
              <a:gd name="connsiteX214" fmla="*/ 3550920 w 4225289"/>
              <a:gd name="connsiteY214" fmla="*/ 322898 h 4262437"/>
              <a:gd name="connsiteX215" fmla="*/ 3629978 w 4225289"/>
              <a:gd name="connsiteY215" fmla="*/ 266700 h 4262437"/>
              <a:gd name="connsiteX216" fmla="*/ 3738563 w 4225289"/>
              <a:gd name="connsiteY216" fmla="*/ 155257 h 4262437"/>
              <a:gd name="connsiteX217" fmla="*/ 3788093 w 4225289"/>
              <a:gd name="connsiteY217" fmla="*/ 71438 h 4262437"/>
              <a:gd name="connsiteX218" fmla="*/ 3797618 w 4225289"/>
              <a:gd name="connsiteY218" fmla="*/ 47625 h 4262437"/>
              <a:gd name="connsiteX219" fmla="*/ 3800475 w 4225289"/>
              <a:gd name="connsiteY219" fmla="*/ 40005 h 4262437"/>
              <a:gd name="connsiteX220" fmla="*/ 3796665 w 4225289"/>
              <a:gd name="connsiteY220" fmla="*/ 47625 h 4262437"/>
              <a:gd name="connsiteX221" fmla="*/ 3785235 w 4225289"/>
              <a:gd name="connsiteY221" fmla="*/ 69532 h 4262437"/>
              <a:gd name="connsiteX222" fmla="*/ 3729038 w 4225289"/>
              <a:gd name="connsiteY222" fmla="*/ 147638 h 4262437"/>
              <a:gd name="connsiteX223" fmla="*/ 3615690 w 4225289"/>
              <a:gd name="connsiteY223" fmla="*/ 247650 h 4262437"/>
              <a:gd name="connsiteX224" fmla="*/ 3535680 w 4225289"/>
              <a:gd name="connsiteY224" fmla="*/ 297180 h 4262437"/>
              <a:gd name="connsiteX225" fmla="*/ 3440430 w 4225289"/>
              <a:gd name="connsiteY225" fmla="*/ 345757 h 4262437"/>
              <a:gd name="connsiteX226" fmla="*/ 2968943 w 4225289"/>
              <a:gd name="connsiteY226" fmla="*/ 585787 h 4262437"/>
              <a:gd name="connsiteX227" fmla="*/ 2692718 w 4225289"/>
              <a:gd name="connsiteY227" fmla="*/ 733425 h 4262437"/>
              <a:gd name="connsiteX228" fmla="*/ 2621280 w 4225289"/>
              <a:gd name="connsiteY228" fmla="*/ 774382 h 4262437"/>
              <a:gd name="connsiteX229" fmla="*/ 2547938 w 4225289"/>
              <a:gd name="connsiteY229" fmla="*/ 819150 h 4262437"/>
              <a:gd name="connsiteX230" fmla="*/ 2526983 w 4225289"/>
              <a:gd name="connsiteY230" fmla="*/ 834390 h 4262437"/>
              <a:gd name="connsiteX231" fmla="*/ 2518410 w 4225289"/>
              <a:gd name="connsiteY231" fmla="*/ 842962 h 4262437"/>
              <a:gd name="connsiteX232" fmla="*/ 2510790 w 4225289"/>
              <a:gd name="connsiteY232" fmla="*/ 851535 h 4262437"/>
              <a:gd name="connsiteX233" fmla="*/ 2495550 w 4225289"/>
              <a:gd name="connsiteY233" fmla="*/ 867728 h 4262437"/>
              <a:gd name="connsiteX234" fmla="*/ 2481263 w 4225289"/>
              <a:gd name="connsiteY234" fmla="*/ 885825 h 4262437"/>
              <a:gd name="connsiteX235" fmla="*/ 2481263 w 4225289"/>
              <a:gd name="connsiteY235" fmla="*/ 759143 h 4262437"/>
              <a:gd name="connsiteX236" fmla="*/ 2483168 w 4225289"/>
              <a:gd name="connsiteY236" fmla="*/ 602932 h 4262437"/>
              <a:gd name="connsiteX237" fmla="*/ 2509838 w 4225289"/>
              <a:gd name="connsiteY237" fmla="*/ 463868 h 4262437"/>
              <a:gd name="connsiteX238" fmla="*/ 2626995 w 4225289"/>
              <a:gd name="connsiteY238" fmla="*/ 251460 h 4262437"/>
              <a:gd name="connsiteX239" fmla="*/ 2748915 w 4225289"/>
              <a:gd name="connsiteY239" fmla="*/ 137160 h 4262437"/>
              <a:gd name="connsiteX240" fmla="*/ 2770823 w 4225289"/>
              <a:gd name="connsiteY240" fmla="*/ 121920 h 4262437"/>
              <a:gd name="connsiteX241" fmla="*/ 2787968 w 4225289"/>
              <a:gd name="connsiteY241" fmla="*/ 111442 h 4262437"/>
              <a:gd name="connsiteX242" fmla="*/ 2802255 w 4225289"/>
              <a:gd name="connsiteY242" fmla="*/ 102870 h 4262437"/>
              <a:gd name="connsiteX243" fmla="*/ 2787015 w 4225289"/>
              <a:gd name="connsiteY243" fmla="*/ 108585 h 4262437"/>
              <a:gd name="connsiteX244" fmla="*/ 2768918 w 4225289"/>
              <a:gd name="connsiteY244" fmla="*/ 116205 h 4262437"/>
              <a:gd name="connsiteX245" fmla="*/ 2744153 w 4225289"/>
              <a:gd name="connsiteY245" fmla="*/ 127635 h 4262437"/>
              <a:gd name="connsiteX246" fmla="*/ 2714625 w 4225289"/>
              <a:gd name="connsiteY246" fmla="*/ 143827 h 4262437"/>
              <a:gd name="connsiteX247" fmla="*/ 2697480 w 4225289"/>
              <a:gd name="connsiteY247" fmla="*/ 153352 h 4262437"/>
              <a:gd name="connsiteX248" fmla="*/ 2679383 w 4225289"/>
              <a:gd name="connsiteY248" fmla="*/ 164782 h 4262437"/>
              <a:gd name="connsiteX249" fmla="*/ 2641283 w 4225289"/>
              <a:gd name="connsiteY249" fmla="*/ 192405 h 4262437"/>
              <a:gd name="connsiteX250" fmla="*/ 2621280 w 4225289"/>
              <a:gd name="connsiteY250" fmla="*/ 208598 h 4262437"/>
              <a:gd name="connsiteX251" fmla="*/ 2601278 w 4225289"/>
              <a:gd name="connsiteY251" fmla="*/ 226695 h 4262437"/>
              <a:gd name="connsiteX252" fmla="*/ 2581275 w 4225289"/>
              <a:gd name="connsiteY252" fmla="*/ 246698 h 4262437"/>
              <a:gd name="connsiteX253" fmla="*/ 2561273 w 4225289"/>
              <a:gd name="connsiteY253" fmla="*/ 268605 h 4262437"/>
              <a:gd name="connsiteX254" fmla="*/ 2541270 w 4225289"/>
              <a:gd name="connsiteY254" fmla="*/ 292417 h 4262437"/>
              <a:gd name="connsiteX255" fmla="*/ 2531745 w 4225289"/>
              <a:gd name="connsiteY255" fmla="*/ 304800 h 4262437"/>
              <a:gd name="connsiteX256" fmla="*/ 2522220 w 4225289"/>
              <a:gd name="connsiteY256" fmla="*/ 318135 h 4262437"/>
              <a:gd name="connsiteX257" fmla="*/ 2454593 w 4225289"/>
              <a:gd name="connsiteY257" fmla="*/ 441960 h 4262437"/>
              <a:gd name="connsiteX258" fmla="*/ 2416493 w 4225289"/>
              <a:gd name="connsiteY258" fmla="*/ 594360 h 4262437"/>
              <a:gd name="connsiteX259" fmla="*/ 2410778 w 4225289"/>
              <a:gd name="connsiteY259" fmla="*/ 759143 h 4262437"/>
              <a:gd name="connsiteX260" fmla="*/ 2412683 w 4225289"/>
              <a:gd name="connsiteY260" fmla="*/ 917257 h 4262437"/>
              <a:gd name="connsiteX261" fmla="*/ 2404110 w 4225289"/>
              <a:gd name="connsiteY261" fmla="*/ 1019175 h 4262437"/>
              <a:gd name="connsiteX262" fmla="*/ 2367915 w 4225289"/>
              <a:gd name="connsiteY262" fmla="*/ 1307783 h 4262437"/>
              <a:gd name="connsiteX263" fmla="*/ 2367915 w 4225289"/>
              <a:gd name="connsiteY263" fmla="*/ 1309687 h 4262437"/>
              <a:gd name="connsiteX264" fmla="*/ 2367915 w 4225289"/>
              <a:gd name="connsiteY264" fmla="*/ 1317308 h 4262437"/>
              <a:gd name="connsiteX265" fmla="*/ 2367915 w 4225289"/>
              <a:gd name="connsiteY265" fmla="*/ 1329690 h 4262437"/>
              <a:gd name="connsiteX266" fmla="*/ 2330768 w 4225289"/>
              <a:gd name="connsiteY266" fmla="*/ 1289685 h 4262437"/>
              <a:gd name="connsiteX267" fmla="*/ 2213610 w 4225289"/>
              <a:gd name="connsiteY267" fmla="*/ 1156335 h 4262437"/>
              <a:gd name="connsiteX268" fmla="*/ 2118360 w 4225289"/>
              <a:gd name="connsiteY268" fmla="*/ 1022032 h 4262437"/>
              <a:gd name="connsiteX269" fmla="*/ 1989773 w 4225289"/>
              <a:gd name="connsiteY269" fmla="*/ 754380 h 4262437"/>
              <a:gd name="connsiteX270" fmla="*/ 1928813 w 4225289"/>
              <a:gd name="connsiteY270" fmla="*/ 513398 h 4262437"/>
              <a:gd name="connsiteX271" fmla="*/ 1914525 w 4225289"/>
              <a:gd name="connsiteY271" fmla="*/ 410528 h 4262437"/>
              <a:gd name="connsiteX272" fmla="*/ 1901190 w 4225289"/>
              <a:gd name="connsiteY272" fmla="*/ 322898 h 4262437"/>
              <a:gd name="connsiteX273" fmla="*/ 1884045 w 4225289"/>
              <a:gd name="connsiteY273" fmla="*/ 250507 h 4262437"/>
              <a:gd name="connsiteX274" fmla="*/ 1860233 w 4225289"/>
              <a:gd name="connsiteY274" fmla="*/ 175260 h 4262437"/>
              <a:gd name="connsiteX275" fmla="*/ 1791653 w 4225289"/>
              <a:gd name="connsiteY275" fmla="*/ 42863 h 4262437"/>
              <a:gd name="connsiteX276" fmla="*/ 1767840 w 4225289"/>
              <a:gd name="connsiteY276" fmla="*/ 10477 h 4262437"/>
              <a:gd name="connsiteX277" fmla="*/ 1759267 w 4225289"/>
              <a:gd name="connsiteY277" fmla="*/ 0 h 4262437"/>
              <a:gd name="connsiteX278" fmla="*/ 1766888 w 4225289"/>
              <a:gd name="connsiteY278" fmla="*/ 11430 h 4262437"/>
              <a:gd name="connsiteX279" fmla="*/ 1786890 w 4225289"/>
              <a:gd name="connsiteY279" fmla="*/ 45720 h 4262437"/>
              <a:gd name="connsiteX280" fmla="*/ 1843088 w 4225289"/>
              <a:gd name="connsiteY280" fmla="*/ 180975 h 4262437"/>
              <a:gd name="connsiteX281" fmla="*/ 1864995 w 4225289"/>
              <a:gd name="connsiteY281" fmla="*/ 279082 h 4262437"/>
              <a:gd name="connsiteX282" fmla="*/ 1874520 w 4225289"/>
              <a:gd name="connsiteY282" fmla="*/ 394335 h 4262437"/>
              <a:gd name="connsiteX283" fmla="*/ 1881188 w 4225289"/>
              <a:gd name="connsiteY283" fmla="*/ 524828 h 4262437"/>
              <a:gd name="connsiteX284" fmla="*/ 1884998 w 4225289"/>
              <a:gd name="connsiteY284" fmla="*/ 559118 h 4262437"/>
              <a:gd name="connsiteX285" fmla="*/ 1889760 w 4225289"/>
              <a:gd name="connsiteY285" fmla="*/ 594360 h 4262437"/>
              <a:gd name="connsiteX286" fmla="*/ 1892617 w 4225289"/>
              <a:gd name="connsiteY286" fmla="*/ 613410 h 4262437"/>
              <a:gd name="connsiteX287" fmla="*/ 1922145 w 4225289"/>
              <a:gd name="connsiteY287" fmla="*/ 773430 h 4262437"/>
              <a:gd name="connsiteX288" fmla="*/ 1967865 w 4225289"/>
              <a:gd name="connsiteY288" fmla="*/ 919162 h 4262437"/>
              <a:gd name="connsiteX289" fmla="*/ 1857375 w 4225289"/>
              <a:gd name="connsiteY289" fmla="*/ 831532 h 4262437"/>
              <a:gd name="connsiteX290" fmla="*/ 1603058 w 4225289"/>
              <a:gd name="connsiteY290" fmla="*/ 701040 h 4262437"/>
              <a:gd name="connsiteX291" fmla="*/ 1336358 w 4225289"/>
              <a:gd name="connsiteY291" fmla="*/ 617220 h 4262437"/>
              <a:gd name="connsiteX292" fmla="*/ 1091565 w 4225289"/>
              <a:gd name="connsiteY292" fmla="*/ 550545 h 4262437"/>
              <a:gd name="connsiteX293" fmla="*/ 706755 w 4225289"/>
              <a:gd name="connsiteY293" fmla="*/ 380048 h 4262437"/>
              <a:gd name="connsiteX294" fmla="*/ 501968 w 4225289"/>
              <a:gd name="connsiteY294" fmla="*/ 182880 h 4262437"/>
              <a:gd name="connsiteX295" fmla="*/ 462915 w 4225289"/>
              <a:gd name="connsiteY295" fmla="*/ 114300 h 4262437"/>
              <a:gd name="connsiteX296" fmla="*/ 450533 w 4225289"/>
              <a:gd name="connsiteY296" fmla="*/ 89535 h 4262437"/>
              <a:gd name="connsiteX297" fmla="*/ 458153 w 4225289"/>
              <a:gd name="connsiteY297" fmla="*/ 116205 h 4262437"/>
              <a:gd name="connsiteX298" fmla="*/ 487680 w 4225289"/>
              <a:gd name="connsiteY298" fmla="*/ 191452 h 4262437"/>
              <a:gd name="connsiteX299" fmla="*/ 501015 w 4225289"/>
              <a:gd name="connsiteY299" fmla="*/ 216217 h 4262437"/>
              <a:gd name="connsiteX300" fmla="*/ 507683 w 4225289"/>
              <a:gd name="connsiteY300" fmla="*/ 229552 h 4262437"/>
              <a:gd name="connsiteX301" fmla="*/ 516255 w 4225289"/>
              <a:gd name="connsiteY301" fmla="*/ 242888 h 4262437"/>
              <a:gd name="connsiteX302" fmla="*/ 534353 w 4225289"/>
              <a:gd name="connsiteY302" fmla="*/ 271463 h 4262437"/>
              <a:gd name="connsiteX303" fmla="*/ 556260 w 4225289"/>
              <a:gd name="connsiteY303" fmla="*/ 300990 h 4262437"/>
              <a:gd name="connsiteX304" fmla="*/ 675323 w 4225289"/>
              <a:gd name="connsiteY304" fmla="*/ 423863 h 4262437"/>
              <a:gd name="connsiteX305" fmla="*/ 1063942 w 4225289"/>
              <a:gd name="connsiteY305" fmla="*/ 637223 h 4262437"/>
              <a:gd name="connsiteX306" fmla="*/ 1308735 w 4225289"/>
              <a:gd name="connsiteY306" fmla="*/ 717232 h 4262437"/>
              <a:gd name="connsiteX307" fmla="*/ 1564958 w 4225289"/>
              <a:gd name="connsiteY307" fmla="*/ 802957 h 4262437"/>
              <a:gd name="connsiteX308" fmla="*/ 1801178 w 4225289"/>
              <a:gd name="connsiteY308" fmla="*/ 919162 h 4262437"/>
              <a:gd name="connsiteX309" fmla="*/ 1995488 w 4225289"/>
              <a:gd name="connsiteY309" fmla="*/ 1072515 h 4262437"/>
              <a:gd name="connsiteX310" fmla="*/ 2082165 w 4225289"/>
              <a:gd name="connsiteY310" fmla="*/ 1152525 h 4262437"/>
              <a:gd name="connsiteX311" fmla="*/ 2128838 w 4225289"/>
              <a:gd name="connsiteY311" fmla="*/ 1223010 h 4262437"/>
              <a:gd name="connsiteX312" fmla="*/ 2242185 w 4225289"/>
              <a:gd name="connsiteY312" fmla="*/ 1369695 h 4262437"/>
              <a:gd name="connsiteX313" fmla="*/ 2473643 w 4225289"/>
              <a:gd name="connsiteY313" fmla="*/ 1669733 h 4262437"/>
              <a:gd name="connsiteX314" fmla="*/ 2551748 w 4225289"/>
              <a:gd name="connsiteY314" fmla="*/ 1840230 h 4262437"/>
              <a:gd name="connsiteX315" fmla="*/ 2576513 w 4225289"/>
              <a:gd name="connsiteY315" fmla="*/ 2026920 h 4262437"/>
              <a:gd name="connsiteX316" fmla="*/ 2542223 w 4225289"/>
              <a:gd name="connsiteY316" fmla="*/ 2212658 h 4262437"/>
              <a:gd name="connsiteX317" fmla="*/ 2525078 w 4225289"/>
              <a:gd name="connsiteY317" fmla="*/ 2256472 h 4262437"/>
              <a:gd name="connsiteX318" fmla="*/ 2505075 w 4225289"/>
              <a:gd name="connsiteY318" fmla="*/ 2300288 h 4262437"/>
              <a:gd name="connsiteX319" fmla="*/ 2458403 w 4225289"/>
              <a:gd name="connsiteY319" fmla="*/ 2386965 h 4262437"/>
              <a:gd name="connsiteX320" fmla="*/ 2360295 w 4225289"/>
              <a:gd name="connsiteY320" fmla="*/ 2563178 h 4262437"/>
              <a:gd name="connsiteX321" fmla="*/ 2318385 w 4225289"/>
              <a:gd name="connsiteY321" fmla="*/ 2656522 h 4262437"/>
              <a:gd name="connsiteX322" fmla="*/ 2309813 w 4225289"/>
              <a:gd name="connsiteY322" fmla="*/ 2680335 h 4262437"/>
              <a:gd name="connsiteX323" fmla="*/ 2301240 w 4225289"/>
              <a:gd name="connsiteY323" fmla="*/ 2705100 h 4262437"/>
              <a:gd name="connsiteX324" fmla="*/ 2287905 w 4225289"/>
              <a:gd name="connsiteY324" fmla="*/ 2753678 h 4262437"/>
              <a:gd name="connsiteX325" fmla="*/ 2279333 w 4225289"/>
              <a:gd name="connsiteY325" fmla="*/ 2793683 h 4262437"/>
              <a:gd name="connsiteX326" fmla="*/ 2238375 w 4225289"/>
              <a:gd name="connsiteY326" fmla="*/ 2718435 h 4262437"/>
              <a:gd name="connsiteX327" fmla="*/ 2184083 w 4225289"/>
              <a:gd name="connsiteY327" fmla="*/ 2647950 h 4262437"/>
              <a:gd name="connsiteX328" fmla="*/ 2119313 w 4225289"/>
              <a:gd name="connsiteY328" fmla="*/ 2586038 h 4262437"/>
              <a:gd name="connsiteX329" fmla="*/ 2046923 w 4225289"/>
              <a:gd name="connsiteY329" fmla="*/ 2532697 h 4262437"/>
              <a:gd name="connsiteX330" fmla="*/ 1886903 w 4225289"/>
              <a:gd name="connsiteY330" fmla="*/ 2451735 h 4262437"/>
              <a:gd name="connsiteX331" fmla="*/ 1754505 w 4225289"/>
              <a:gd name="connsiteY331" fmla="*/ 2406968 h 4262437"/>
              <a:gd name="connsiteX332" fmla="*/ 1728788 w 4225289"/>
              <a:gd name="connsiteY332" fmla="*/ 2336483 h 4262437"/>
              <a:gd name="connsiteX333" fmla="*/ 1732598 w 4225289"/>
              <a:gd name="connsiteY333" fmla="*/ 2226945 h 4262437"/>
              <a:gd name="connsiteX334" fmla="*/ 1769745 w 4225289"/>
              <a:gd name="connsiteY334" fmla="*/ 2125980 h 4262437"/>
              <a:gd name="connsiteX335" fmla="*/ 1877378 w 4225289"/>
              <a:gd name="connsiteY335" fmla="*/ 1970722 h 4262437"/>
              <a:gd name="connsiteX336" fmla="*/ 1974533 w 4225289"/>
              <a:gd name="connsiteY336" fmla="*/ 1884045 h 4262437"/>
              <a:gd name="connsiteX337" fmla="*/ 2004060 w 4225289"/>
              <a:gd name="connsiteY337" fmla="*/ 1863090 h 4262437"/>
              <a:gd name="connsiteX338" fmla="*/ 2014538 w 4225289"/>
              <a:gd name="connsiteY338" fmla="*/ 1856422 h 4262437"/>
              <a:gd name="connsiteX339" fmla="*/ 2003108 w 4225289"/>
              <a:gd name="connsiteY339" fmla="*/ 1860233 h 4262437"/>
              <a:gd name="connsiteX340" fmla="*/ 1969770 w 4225289"/>
              <a:gd name="connsiteY340" fmla="*/ 1873568 h 4262437"/>
              <a:gd name="connsiteX341" fmla="*/ 1854517 w 4225289"/>
              <a:gd name="connsiteY341" fmla="*/ 1943100 h 4262437"/>
              <a:gd name="connsiteX342" fmla="*/ 1718310 w 4225289"/>
              <a:gd name="connsiteY342" fmla="*/ 2094547 h 4262437"/>
              <a:gd name="connsiteX343" fmla="*/ 1701165 w 4225289"/>
              <a:gd name="connsiteY343" fmla="*/ 2125980 h 4262437"/>
              <a:gd name="connsiteX344" fmla="*/ 1709738 w 4225289"/>
              <a:gd name="connsiteY344" fmla="*/ 1922145 h 4262437"/>
              <a:gd name="connsiteX345" fmla="*/ 1687830 w 4225289"/>
              <a:gd name="connsiteY345" fmla="*/ 1708785 h 4262437"/>
              <a:gd name="connsiteX346" fmla="*/ 1638300 w 4225289"/>
              <a:gd name="connsiteY346" fmla="*/ 1539240 h 4262437"/>
              <a:gd name="connsiteX347" fmla="*/ 1584008 w 4225289"/>
              <a:gd name="connsiteY347" fmla="*/ 1434465 h 4262437"/>
              <a:gd name="connsiteX348" fmla="*/ 1565910 w 4225289"/>
              <a:gd name="connsiteY348" fmla="*/ 1407795 h 4262437"/>
              <a:gd name="connsiteX349" fmla="*/ 1559242 w 4225289"/>
              <a:gd name="connsiteY349" fmla="*/ 1399223 h 4262437"/>
              <a:gd name="connsiteX350" fmla="*/ 1563053 w 4225289"/>
              <a:gd name="connsiteY350" fmla="*/ 1409700 h 4262437"/>
              <a:gd name="connsiteX351" fmla="*/ 1573530 w 4225289"/>
              <a:gd name="connsiteY351" fmla="*/ 1439228 h 4262437"/>
              <a:gd name="connsiteX352" fmla="*/ 1604010 w 4225289"/>
              <a:gd name="connsiteY352" fmla="*/ 1549718 h 4262437"/>
              <a:gd name="connsiteX353" fmla="*/ 1628775 w 4225289"/>
              <a:gd name="connsiteY353" fmla="*/ 1716405 h 4262437"/>
              <a:gd name="connsiteX354" fmla="*/ 1639253 w 4225289"/>
              <a:gd name="connsiteY354" fmla="*/ 1923097 h 4262437"/>
              <a:gd name="connsiteX355" fmla="*/ 1641158 w 4225289"/>
              <a:gd name="connsiteY355" fmla="*/ 2131695 h 4262437"/>
              <a:gd name="connsiteX356" fmla="*/ 1639253 w 4225289"/>
              <a:gd name="connsiteY356" fmla="*/ 2241233 h 4262437"/>
              <a:gd name="connsiteX357" fmla="*/ 1639253 w 4225289"/>
              <a:gd name="connsiteY357" fmla="*/ 2242185 h 4262437"/>
              <a:gd name="connsiteX358" fmla="*/ 1622108 w 4225289"/>
              <a:gd name="connsiteY358" fmla="*/ 2283143 h 4262437"/>
              <a:gd name="connsiteX359" fmla="*/ 1617345 w 4225289"/>
              <a:gd name="connsiteY359" fmla="*/ 2336483 h 4262437"/>
              <a:gd name="connsiteX360" fmla="*/ 1624965 w 4225289"/>
              <a:gd name="connsiteY360" fmla="*/ 2369820 h 4262437"/>
              <a:gd name="connsiteX361" fmla="*/ 1566863 w 4225289"/>
              <a:gd name="connsiteY361" fmla="*/ 2355533 h 4262437"/>
              <a:gd name="connsiteX362" fmla="*/ 1274445 w 4225289"/>
              <a:gd name="connsiteY362" fmla="*/ 2279333 h 4262437"/>
              <a:gd name="connsiteX363" fmla="*/ 1141095 w 4225289"/>
              <a:gd name="connsiteY363" fmla="*/ 2237422 h 4262437"/>
              <a:gd name="connsiteX364" fmla="*/ 1078230 w 4225289"/>
              <a:gd name="connsiteY364" fmla="*/ 2215515 h 4262437"/>
              <a:gd name="connsiteX365" fmla="*/ 1018223 w 4225289"/>
              <a:gd name="connsiteY365" fmla="*/ 2191703 h 4262437"/>
              <a:gd name="connsiteX366" fmla="*/ 906780 w 4225289"/>
              <a:gd name="connsiteY366" fmla="*/ 2141220 h 4262437"/>
              <a:gd name="connsiteX367" fmla="*/ 809625 w 4225289"/>
              <a:gd name="connsiteY367" fmla="*/ 2086928 h 4262437"/>
              <a:gd name="connsiteX368" fmla="*/ 726758 w 4225289"/>
              <a:gd name="connsiteY368" fmla="*/ 2027872 h 4262437"/>
              <a:gd name="connsiteX369" fmla="*/ 659130 w 4225289"/>
              <a:gd name="connsiteY369" fmla="*/ 1966912 h 4262437"/>
              <a:gd name="connsiteX370" fmla="*/ 571500 w 4225289"/>
              <a:gd name="connsiteY370" fmla="*/ 1850708 h 4262437"/>
              <a:gd name="connsiteX371" fmla="*/ 563880 w 4225289"/>
              <a:gd name="connsiteY371" fmla="*/ 1837372 h 4262437"/>
              <a:gd name="connsiteX372" fmla="*/ 558165 w 4225289"/>
              <a:gd name="connsiteY372" fmla="*/ 1824990 h 4262437"/>
              <a:gd name="connsiteX373" fmla="*/ 547687 w 4225289"/>
              <a:gd name="connsiteY373" fmla="*/ 1802130 h 4262437"/>
              <a:gd name="connsiteX374" fmla="*/ 534353 w 4225289"/>
              <a:gd name="connsiteY374" fmla="*/ 1764983 h 4262437"/>
              <a:gd name="connsiteX375" fmla="*/ 525780 w 4225289"/>
              <a:gd name="connsiteY375" fmla="*/ 1732597 h 4262437"/>
              <a:gd name="connsiteX376" fmla="*/ 528637 w 4225289"/>
              <a:gd name="connsiteY376" fmla="*/ 1765935 h 4262437"/>
              <a:gd name="connsiteX377" fmla="*/ 536258 w 4225289"/>
              <a:gd name="connsiteY377" fmla="*/ 1805940 h 4262437"/>
              <a:gd name="connsiteX378" fmla="*/ 542925 w 4225289"/>
              <a:gd name="connsiteY378" fmla="*/ 1831658 h 4262437"/>
              <a:gd name="connsiteX379" fmla="*/ 546735 w 4225289"/>
              <a:gd name="connsiteY379" fmla="*/ 1845945 h 4262437"/>
              <a:gd name="connsiteX380" fmla="*/ 552450 w 4225289"/>
              <a:gd name="connsiteY380" fmla="*/ 1860233 h 4262437"/>
              <a:gd name="connsiteX381" fmla="*/ 626745 w 4225289"/>
              <a:gd name="connsiteY381" fmla="*/ 1996440 h 4262437"/>
              <a:gd name="connsiteX382" fmla="*/ 689610 w 4225289"/>
              <a:gd name="connsiteY382" fmla="*/ 2070735 h 4262437"/>
              <a:gd name="connsiteX383" fmla="*/ 769620 w 4225289"/>
              <a:gd name="connsiteY383" fmla="*/ 2144078 h 4262437"/>
              <a:gd name="connsiteX384" fmla="*/ 866775 w 4225289"/>
              <a:gd name="connsiteY384" fmla="*/ 2214563 h 4262437"/>
              <a:gd name="connsiteX385" fmla="*/ 978217 w 4225289"/>
              <a:gd name="connsiteY385" fmla="*/ 2279333 h 4262437"/>
              <a:gd name="connsiteX386" fmla="*/ 1039178 w 4225289"/>
              <a:gd name="connsiteY386" fmla="*/ 2309813 h 4262437"/>
              <a:gd name="connsiteX387" fmla="*/ 1102995 w 4225289"/>
              <a:gd name="connsiteY387" fmla="*/ 2338388 h 4262437"/>
              <a:gd name="connsiteX388" fmla="*/ 1238250 w 4225289"/>
              <a:gd name="connsiteY388" fmla="*/ 2391728 h 4262437"/>
              <a:gd name="connsiteX389" fmla="*/ 1298258 w 4225289"/>
              <a:gd name="connsiteY389" fmla="*/ 2412683 h 4262437"/>
              <a:gd name="connsiteX390" fmla="*/ 1173480 w 4225289"/>
              <a:gd name="connsiteY390" fmla="*/ 2421255 h 4262437"/>
              <a:gd name="connsiteX391" fmla="*/ 971550 w 4225289"/>
              <a:gd name="connsiteY391" fmla="*/ 2461260 h 4262437"/>
              <a:gd name="connsiteX392" fmla="*/ 774383 w 4225289"/>
              <a:gd name="connsiteY392" fmla="*/ 2487930 h 4262437"/>
              <a:gd name="connsiteX393" fmla="*/ 588645 w 4225289"/>
              <a:gd name="connsiteY393" fmla="*/ 2487930 h 4262437"/>
              <a:gd name="connsiteX394" fmla="*/ 276225 w 4225289"/>
              <a:gd name="connsiteY394" fmla="*/ 2435543 h 4262437"/>
              <a:gd name="connsiteX395" fmla="*/ 159068 w 4225289"/>
              <a:gd name="connsiteY395" fmla="*/ 2398395 h 4262437"/>
              <a:gd name="connsiteX396" fmla="*/ 111443 w 4225289"/>
              <a:gd name="connsiteY396" fmla="*/ 2380297 h 4262437"/>
              <a:gd name="connsiteX397" fmla="*/ 72390 w 4225289"/>
              <a:gd name="connsiteY397" fmla="*/ 2363153 h 4262437"/>
              <a:gd name="connsiteX398" fmla="*/ 55245 w 4225289"/>
              <a:gd name="connsiteY398" fmla="*/ 2356485 h 4262437"/>
              <a:gd name="connsiteX399" fmla="*/ 40957 w 4225289"/>
              <a:gd name="connsiteY399" fmla="*/ 2349818 h 4262437"/>
              <a:gd name="connsiteX400" fmla="*/ 18097 w 4225289"/>
              <a:gd name="connsiteY400" fmla="*/ 2339340 h 4262437"/>
              <a:gd name="connsiteX401" fmla="*/ 0 w 4225289"/>
              <a:gd name="connsiteY401" fmla="*/ 2335530 h 4262437"/>
              <a:gd name="connsiteX402" fmla="*/ 2191703 w 4225289"/>
              <a:gd name="connsiteY402" fmla="*/ 3482340 h 4262437"/>
              <a:gd name="connsiteX403" fmla="*/ 2204085 w 4225289"/>
              <a:gd name="connsiteY403" fmla="*/ 3489960 h 4262437"/>
              <a:gd name="connsiteX404" fmla="*/ 2205038 w 4225289"/>
              <a:gd name="connsiteY404" fmla="*/ 3540443 h 4262437"/>
              <a:gd name="connsiteX405" fmla="*/ 2153603 w 4225289"/>
              <a:gd name="connsiteY405" fmla="*/ 3483293 h 4262437"/>
              <a:gd name="connsiteX406" fmla="*/ 2138363 w 4225289"/>
              <a:gd name="connsiteY406" fmla="*/ 3464243 h 4262437"/>
              <a:gd name="connsiteX407" fmla="*/ 2158365 w 4225289"/>
              <a:gd name="connsiteY407" fmla="*/ 3469958 h 4262437"/>
              <a:gd name="connsiteX408" fmla="*/ 2191703 w 4225289"/>
              <a:gd name="connsiteY408" fmla="*/ 3482340 h 42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4225289" h="4262437">
                <a:moveTo>
                  <a:pt x="0" y="2335530"/>
                </a:moveTo>
                <a:cubicBezTo>
                  <a:pt x="952" y="2336483"/>
                  <a:pt x="6668" y="2340293"/>
                  <a:pt x="17145" y="2346960"/>
                </a:cubicBezTo>
                <a:cubicBezTo>
                  <a:pt x="22860" y="2350770"/>
                  <a:pt x="29527" y="2355533"/>
                  <a:pt x="38100" y="2361247"/>
                </a:cubicBezTo>
                <a:cubicBezTo>
                  <a:pt x="41910" y="2364105"/>
                  <a:pt x="46672" y="2366963"/>
                  <a:pt x="51435" y="2369820"/>
                </a:cubicBezTo>
                <a:cubicBezTo>
                  <a:pt x="56197" y="2372678"/>
                  <a:pt x="61913" y="2375535"/>
                  <a:pt x="66675" y="2379345"/>
                </a:cubicBezTo>
                <a:cubicBezTo>
                  <a:pt x="78105" y="2386013"/>
                  <a:pt x="90488" y="2393633"/>
                  <a:pt x="103822" y="2401253"/>
                </a:cubicBezTo>
                <a:cubicBezTo>
                  <a:pt x="118110" y="2408872"/>
                  <a:pt x="133350" y="2416493"/>
                  <a:pt x="149543" y="2425065"/>
                </a:cubicBezTo>
                <a:cubicBezTo>
                  <a:pt x="182880" y="2441258"/>
                  <a:pt x="220980" y="2459355"/>
                  <a:pt x="263843" y="2475547"/>
                </a:cubicBezTo>
                <a:cubicBezTo>
                  <a:pt x="350520" y="2509838"/>
                  <a:pt x="459105" y="2538413"/>
                  <a:pt x="581978" y="2553653"/>
                </a:cubicBezTo>
                <a:cubicBezTo>
                  <a:pt x="643890" y="2560320"/>
                  <a:pt x="708660" y="2563178"/>
                  <a:pt x="776287" y="2561272"/>
                </a:cubicBezTo>
                <a:cubicBezTo>
                  <a:pt x="843915" y="2558415"/>
                  <a:pt x="913448" y="2550795"/>
                  <a:pt x="983933" y="2536508"/>
                </a:cubicBezTo>
                <a:cubicBezTo>
                  <a:pt x="1053465" y="2522220"/>
                  <a:pt x="1119188" y="2505075"/>
                  <a:pt x="1182053" y="2493645"/>
                </a:cubicBezTo>
                <a:cubicBezTo>
                  <a:pt x="1244917" y="2483168"/>
                  <a:pt x="1306830" y="2479358"/>
                  <a:pt x="1365885" y="2480310"/>
                </a:cubicBezTo>
                <a:cubicBezTo>
                  <a:pt x="1424940" y="2481263"/>
                  <a:pt x="1481138" y="2486025"/>
                  <a:pt x="1534478" y="2492693"/>
                </a:cubicBezTo>
                <a:cubicBezTo>
                  <a:pt x="1540192" y="2493645"/>
                  <a:pt x="1545908" y="2494597"/>
                  <a:pt x="1550670" y="2495550"/>
                </a:cubicBezTo>
                <a:cubicBezTo>
                  <a:pt x="1646873" y="2523172"/>
                  <a:pt x="1744980" y="2548890"/>
                  <a:pt x="1837373" y="2585085"/>
                </a:cubicBezTo>
                <a:cubicBezTo>
                  <a:pt x="1886903" y="2604135"/>
                  <a:pt x="1932623" y="2626995"/>
                  <a:pt x="1974533" y="2652713"/>
                </a:cubicBezTo>
                <a:cubicBezTo>
                  <a:pt x="1995488" y="2666047"/>
                  <a:pt x="2015490" y="2680335"/>
                  <a:pt x="2034540" y="2694622"/>
                </a:cubicBezTo>
                <a:cubicBezTo>
                  <a:pt x="2053590" y="2709863"/>
                  <a:pt x="2071688" y="2725103"/>
                  <a:pt x="2087880" y="2742247"/>
                </a:cubicBezTo>
                <a:cubicBezTo>
                  <a:pt x="2104073" y="2759393"/>
                  <a:pt x="2119313" y="2776538"/>
                  <a:pt x="2132648" y="2794635"/>
                </a:cubicBezTo>
                <a:cubicBezTo>
                  <a:pt x="2145983" y="2812733"/>
                  <a:pt x="2157413" y="2831783"/>
                  <a:pt x="2166938" y="2850833"/>
                </a:cubicBezTo>
                <a:cubicBezTo>
                  <a:pt x="2176463" y="2869883"/>
                  <a:pt x="2184083" y="2890838"/>
                  <a:pt x="2190750" y="2910840"/>
                </a:cubicBezTo>
                <a:cubicBezTo>
                  <a:pt x="2197418" y="2931795"/>
                  <a:pt x="2201228" y="2952750"/>
                  <a:pt x="2205038" y="2974658"/>
                </a:cubicBezTo>
                <a:cubicBezTo>
                  <a:pt x="2211705" y="3018472"/>
                  <a:pt x="2214563" y="3063240"/>
                  <a:pt x="2213610" y="3107055"/>
                </a:cubicBezTo>
                <a:cubicBezTo>
                  <a:pt x="2213610" y="3151822"/>
                  <a:pt x="2211705" y="3195638"/>
                  <a:pt x="2209800" y="3239453"/>
                </a:cubicBezTo>
                <a:cubicBezTo>
                  <a:pt x="2206943" y="3294697"/>
                  <a:pt x="2205038" y="3348038"/>
                  <a:pt x="2204085" y="3399472"/>
                </a:cubicBezTo>
                <a:cubicBezTo>
                  <a:pt x="2197418" y="3396615"/>
                  <a:pt x="2189798" y="3392805"/>
                  <a:pt x="2183130" y="3390900"/>
                </a:cubicBezTo>
                <a:cubicBezTo>
                  <a:pt x="2166938" y="3385185"/>
                  <a:pt x="2153603" y="3380422"/>
                  <a:pt x="2138363" y="3374708"/>
                </a:cubicBezTo>
                <a:cubicBezTo>
                  <a:pt x="2123123" y="3368993"/>
                  <a:pt x="2107883" y="3364230"/>
                  <a:pt x="2092642" y="3359468"/>
                </a:cubicBezTo>
                <a:cubicBezTo>
                  <a:pt x="2061210" y="3348990"/>
                  <a:pt x="2028825" y="3339465"/>
                  <a:pt x="1994535" y="3331845"/>
                </a:cubicBezTo>
                <a:cubicBezTo>
                  <a:pt x="1960245" y="3324225"/>
                  <a:pt x="1923098" y="3317558"/>
                  <a:pt x="1884998" y="3315653"/>
                </a:cubicBezTo>
                <a:cubicBezTo>
                  <a:pt x="1865948" y="3314700"/>
                  <a:pt x="1845945" y="3314700"/>
                  <a:pt x="1826895" y="3315653"/>
                </a:cubicBezTo>
                <a:cubicBezTo>
                  <a:pt x="1806892" y="3316605"/>
                  <a:pt x="1787842" y="3319463"/>
                  <a:pt x="1769745" y="3322320"/>
                </a:cubicBezTo>
                <a:cubicBezTo>
                  <a:pt x="1732598" y="3328035"/>
                  <a:pt x="1696403" y="3335655"/>
                  <a:pt x="1662113" y="3341370"/>
                </a:cubicBezTo>
                <a:cubicBezTo>
                  <a:pt x="1627823" y="3347085"/>
                  <a:pt x="1596390" y="3348990"/>
                  <a:pt x="1564005" y="3347085"/>
                </a:cubicBezTo>
                <a:cubicBezTo>
                  <a:pt x="1532573" y="3345180"/>
                  <a:pt x="1501140" y="3340418"/>
                  <a:pt x="1470660" y="3331845"/>
                </a:cubicBezTo>
                <a:cubicBezTo>
                  <a:pt x="1441133" y="3323272"/>
                  <a:pt x="1412558" y="3312795"/>
                  <a:pt x="1385888" y="3298508"/>
                </a:cubicBezTo>
                <a:cubicBezTo>
                  <a:pt x="1359217" y="3285172"/>
                  <a:pt x="1334453" y="3268028"/>
                  <a:pt x="1309688" y="3248978"/>
                </a:cubicBezTo>
                <a:cubicBezTo>
                  <a:pt x="1284923" y="3230880"/>
                  <a:pt x="1261110" y="3210878"/>
                  <a:pt x="1236345" y="3191828"/>
                </a:cubicBezTo>
                <a:cubicBezTo>
                  <a:pt x="1223963" y="3182303"/>
                  <a:pt x="1211580" y="3172778"/>
                  <a:pt x="1199198" y="3164205"/>
                </a:cubicBezTo>
                <a:cubicBezTo>
                  <a:pt x="1185863" y="3155633"/>
                  <a:pt x="1173480" y="3147060"/>
                  <a:pt x="1161098" y="3139440"/>
                </a:cubicBezTo>
                <a:cubicBezTo>
                  <a:pt x="1109663" y="3108008"/>
                  <a:pt x="1059180" y="3085147"/>
                  <a:pt x="1011555" y="3069908"/>
                </a:cubicBezTo>
                <a:cubicBezTo>
                  <a:pt x="963930" y="3053715"/>
                  <a:pt x="919162" y="3044190"/>
                  <a:pt x="880110" y="3038475"/>
                </a:cubicBezTo>
                <a:cubicBezTo>
                  <a:pt x="861060" y="3035618"/>
                  <a:pt x="842010" y="3033713"/>
                  <a:pt x="825818" y="3032760"/>
                </a:cubicBezTo>
                <a:cubicBezTo>
                  <a:pt x="808673" y="3031808"/>
                  <a:pt x="793433" y="3030855"/>
                  <a:pt x="780098" y="3031808"/>
                </a:cubicBezTo>
                <a:cubicBezTo>
                  <a:pt x="773430" y="3031808"/>
                  <a:pt x="766762" y="3031808"/>
                  <a:pt x="761048" y="3031808"/>
                </a:cubicBezTo>
                <a:cubicBezTo>
                  <a:pt x="755333" y="3031808"/>
                  <a:pt x="749618" y="3032760"/>
                  <a:pt x="743903" y="3032760"/>
                </a:cubicBezTo>
                <a:cubicBezTo>
                  <a:pt x="733425" y="3033713"/>
                  <a:pt x="724853" y="3033713"/>
                  <a:pt x="717233" y="3034665"/>
                </a:cubicBezTo>
                <a:cubicBezTo>
                  <a:pt x="702945" y="3036570"/>
                  <a:pt x="695325" y="3036570"/>
                  <a:pt x="695325" y="3036570"/>
                </a:cubicBezTo>
                <a:cubicBezTo>
                  <a:pt x="695325" y="3036570"/>
                  <a:pt x="702945" y="3037522"/>
                  <a:pt x="717233" y="3038475"/>
                </a:cubicBezTo>
                <a:cubicBezTo>
                  <a:pt x="723900" y="3039428"/>
                  <a:pt x="733425" y="3040380"/>
                  <a:pt x="742950" y="3041333"/>
                </a:cubicBezTo>
                <a:cubicBezTo>
                  <a:pt x="747712" y="3042285"/>
                  <a:pt x="753428" y="3043238"/>
                  <a:pt x="759143" y="3043238"/>
                </a:cubicBezTo>
                <a:cubicBezTo>
                  <a:pt x="764858" y="3044190"/>
                  <a:pt x="771525" y="3045143"/>
                  <a:pt x="778193" y="3047047"/>
                </a:cubicBezTo>
                <a:cubicBezTo>
                  <a:pt x="791528" y="3048953"/>
                  <a:pt x="805815" y="3052763"/>
                  <a:pt x="822008" y="3056572"/>
                </a:cubicBezTo>
                <a:cubicBezTo>
                  <a:pt x="838200" y="3060383"/>
                  <a:pt x="854393" y="3065145"/>
                  <a:pt x="872490" y="3070860"/>
                </a:cubicBezTo>
                <a:cubicBezTo>
                  <a:pt x="908685" y="3082290"/>
                  <a:pt x="948690" y="3097530"/>
                  <a:pt x="990600" y="3118485"/>
                </a:cubicBezTo>
                <a:cubicBezTo>
                  <a:pt x="1032510" y="3139440"/>
                  <a:pt x="1076325" y="3166110"/>
                  <a:pt x="1119188" y="3199447"/>
                </a:cubicBezTo>
                <a:cubicBezTo>
                  <a:pt x="1141095" y="3215640"/>
                  <a:pt x="1162050" y="3233738"/>
                  <a:pt x="1183005" y="3254693"/>
                </a:cubicBezTo>
                <a:cubicBezTo>
                  <a:pt x="1204913" y="3274695"/>
                  <a:pt x="1226820" y="3296603"/>
                  <a:pt x="1252538" y="3319463"/>
                </a:cubicBezTo>
                <a:cubicBezTo>
                  <a:pt x="1277303" y="3341370"/>
                  <a:pt x="1305878" y="3364230"/>
                  <a:pt x="1337310" y="3383280"/>
                </a:cubicBezTo>
                <a:cubicBezTo>
                  <a:pt x="1368742" y="3402330"/>
                  <a:pt x="1403985" y="3418522"/>
                  <a:pt x="1441133" y="3429953"/>
                </a:cubicBezTo>
                <a:cubicBezTo>
                  <a:pt x="1478280" y="3441383"/>
                  <a:pt x="1517333" y="3449003"/>
                  <a:pt x="1557338" y="3451860"/>
                </a:cubicBezTo>
                <a:cubicBezTo>
                  <a:pt x="1597342" y="3454718"/>
                  <a:pt x="1639253" y="3451860"/>
                  <a:pt x="1677353" y="3446145"/>
                </a:cubicBezTo>
                <a:cubicBezTo>
                  <a:pt x="1716405" y="3440430"/>
                  <a:pt x="1751648" y="3431858"/>
                  <a:pt x="1784985" y="3426143"/>
                </a:cubicBezTo>
                <a:cubicBezTo>
                  <a:pt x="1818323" y="3420428"/>
                  <a:pt x="1848803" y="3416618"/>
                  <a:pt x="1880235" y="3417570"/>
                </a:cubicBezTo>
                <a:cubicBezTo>
                  <a:pt x="1884998" y="3417570"/>
                  <a:pt x="1889760" y="3417570"/>
                  <a:pt x="1894523" y="3417570"/>
                </a:cubicBezTo>
                <a:cubicBezTo>
                  <a:pt x="1909763" y="3424238"/>
                  <a:pt x="1926908" y="3432810"/>
                  <a:pt x="1945958" y="3444240"/>
                </a:cubicBezTo>
                <a:cubicBezTo>
                  <a:pt x="1975485" y="3461385"/>
                  <a:pt x="2007870" y="3483293"/>
                  <a:pt x="2038350" y="3511868"/>
                </a:cubicBezTo>
                <a:cubicBezTo>
                  <a:pt x="2041208" y="3513772"/>
                  <a:pt x="2043113" y="3516630"/>
                  <a:pt x="2045970" y="3518535"/>
                </a:cubicBezTo>
                <a:cubicBezTo>
                  <a:pt x="2050733" y="3527108"/>
                  <a:pt x="2056448" y="3535680"/>
                  <a:pt x="2064067" y="3542347"/>
                </a:cubicBezTo>
                <a:cubicBezTo>
                  <a:pt x="2067878" y="3546158"/>
                  <a:pt x="2072640" y="3549015"/>
                  <a:pt x="2077403" y="3551872"/>
                </a:cubicBezTo>
                <a:cubicBezTo>
                  <a:pt x="2093595" y="3570922"/>
                  <a:pt x="2109788" y="3590925"/>
                  <a:pt x="2123123" y="3613785"/>
                </a:cubicBezTo>
                <a:cubicBezTo>
                  <a:pt x="2146935" y="3651885"/>
                  <a:pt x="2165033" y="3696653"/>
                  <a:pt x="2183130" y="3739515"/>
                </a:cubicBezTo>
                <a:cubicBezTo>
                  <a:pt x="2185988" y="3747135"/>
                  <a:pt x="2188845" y="3753803"/>
                  <a:pt x="2191703" y="3760470"/>
                </a:cubicBezTo>
                <a:cubicBezTo>
                  <a:pt x="2187893" y="3810000"/>
                  <a:pt x="2184083" y="3859530"/>
                  <a:pt x="2179320" y="3906203"/>
                </a:cubicBezTo>
                <a:cubicBezTo>
                  <a:pt x="2174558" y="3953828"/>
                  <a:pt x="2167890" y="3998595"/>
                  <a:pt x="2156460" y="4039553"/>
                </a:cubicBezTo>
                <a:cubicBezTo>
                  <a:pt x="2145030" y="4080510"/>
                  <a:pt x="2127885" y="4116705"/>
                  <a:pt x="2107883" y="4149090"/>
                </a:cubicBezTo>
                <a:cubicBezTo>
                  <a:pt x="2087880" y="4181475"/>
                  <a:pt x="2064067" y="4209098"/>
                  <a:pt x="2041208" y="4232910"/>
                </a:cubicBezTo>
                <a:cubicBezTo>
                  <a:pt x="2031683" y="4243388"/>
                  <a:pt x="2021205" y="4253865"/>
                  <a:pt x="2011680" y="4262438"/>
                </a:cubicBezTo>
                <a:lnTo>
                  <a:pt x="2564130" y="4262438"/>
                </a:lnTo>
                <a:cubicBezTo>
                  <a:pt x="2544128" y="4225290"/>
                  <a:pt x="2525078" y="4183380"/>
                  <a:pt x="2511743" y="4136708"/>
                </a:cubicBezTo>
                <a:cubicBezTo>
                  <a:pt x="2500313" y="4099560"/>
                  <a:pt x="2493645" y="4059555"/>
                  <a:pt x="2488883" y="4016693"/>
                </a:cubicBezTo>
                <a:cubicBezTo>
                  <a:pt x="2484120" y="3973830"/>
                  <a:pt x="2482215" y="3929063"/>
                  <a:pt x="2479358" y="3882390"/>
                </a:cubicBezTo>
                <a:cubicBezTo>
                  <a:pt x="2475548" y="3805238"/>
                  <a:pt x="2470785" y="3731895"/>
                  <a:pt x="2466023" y="3663315"/>
                </a:cubicBezTo>
                <a:cubicBezTo>
                  <a:pt x="2463165" y="3598545"/>
                  <a:pt x="2461260" y="3532822"/>
                  <a:pt x="2458403" y="3465195"/>
                </a:cubicBezTo>
                <a:cubicBezTo>
                  <a:pt x="2455545" y="3379470"/>
                  <a:pt x="2454593" y="3295650"/>
                  <a:pt x="2454593" y="3215640"/>
                </a:cubicBezTo>
                <a:cubicBezTo>
                  <a:pt x="2456498" y="3170872"/>
                  <a:pt x="2459355" y="3125153"/>
                  <a:pt x="2463165" y="3079433"/>
                </a:cubicBezTo>
                <a:cubicBezTo>
                  <a:pt x="2467928" y="3031808"/>
                  <a:pt x="2471738" y="2984183"/>
                  <a:pt x="2479358" y="2934653"/>
                </a:cubicBezTo>
                <a:cubicBezTo>
                  <a:pt x="2482215" y="2909888"/>
                  <a:pt x="2486978" y="2886075"/>
                  <a:pt x="2490788" y="2861310"/>
                </a:cubicBezTo>
                <a:cubicBezTo>
                  <a:pt x="2492693" y="2848928"/>
                  <a:pt x="2495550" y="2836545"/>
                  <a:pt x="2497455" y="2824163"/>
                </a:cubicBezTo>
                <a:cubicBezTo>
                  <a:pt x="2499360" y="2811780"/>
                  <a:pt x="2502218" y="2799397"/>
                  <a:pt x="2505075" y="2787015"/>
                </a:cubicBezTo>
                <a:cubicBezTo>
                  <a:pt x="2507933" y="2774633"/>
                  <a:pt x="2510790" y="2762250"/>
                  <a:pt x="2513648" y="2749868"/>
                </a:cubicBezTo>
                <a:cubicBezTo>
                  <a:pt x="2516505" y="2737485"/>
                  <a:pt x="2520315" y="2725103"/>
                  <a:pt x="2523173" y="2712720"/>
                </a:cubicBezTo>
                <a:cubicBezTo>
                  <a:pt x="2528888" y="2687955"/>
                  <a:pt x="2537460" y="2663190"/>
                  <a:pt x="2544128" y="2638425"/>
                </a:cubicBezTo>
                <a:cubicBezTo>
                  <a:pt x="2547938" y="2626043"/>
                  <a:pt x="2552700" y="2613660"/>
                  <a:pt x="2556510" y="2601278"/>
                </a:cubicBezTo>
                <a:lnTo>
                  <a:pt x="2563178" y="2583180"/>
                </a:lnTo>
                <a:lnTo>
                  <a:pt x="2569845" y="2565083"/>
                </a:lnTo>
                <a:cubicBezTo>
                  <a:pt x="2574608" y="2552700"/>
                  <a:pt x="2579370" y="2540318"/>
                  <a:pt x="2584133" y="2528888"/>
                </a:cubicBezTo>
                <a:cubicBezTo>
                  <a:pt x="2588895" y="2516505"/>
                  <a:pt x="2594610" y="2505075"/>
                  <a:pt x="2599373" y="2492693"/>
                </a:cubicBezTo>
                <a:cubicBezTo>
                  <a:pt x="2604135" y="2480310"/>
                  <a:pt x="2610803" y="2468880"/>
                  <a:pt x="2616518" y="2457450"/>
                </a:cubicBezTo>
                <a:cubicBezTo>
                  <a:pt x="2622233" y="2446020"/>
                  <a:pt x="2627948" y="2433638"/>
                  <a:pt x="2633663" y="2422208"/>
                </a:cubicBezTo>
                <a:cubicBezTo>
                  <a:pt x="2639378" y="2410778"/>
                  <a:pt x="2646045" y="2399347"/>
                  <a:pt x="2651760" y="2387918"/>
                </a:cubicBezTo>
                <a:cubicBezTo>
                  <a:pt x="2658428" y="2377440"/>
                  <a:pt x="2665095" y="2366010"/>
                  <a:pt x="2671763" y="2355533"/>
                </a:cubicBezTo>
                <a:cubicBezTo>
                  <a:pt x="2675573" y="2349818"/>
                  <a:pt x="2678430" y="2344103"/>
                  <a:pt x="2681288" y="2339340"/>
                </a:cubicBezTo>
                <a:lnTo>
                  <a:pt x="2691765" y="2324100"/>
                </a:lnTo>
                <a:cubicBezTo>
                  <a:pt x="2699385" y="2313622"/>
                  <a:pt x="2706053" y="2303145"/>
                  <a:pt x="2712720" y="2293620"/>
                </a:cubicBezTo>
                <a:cubicBezTo>
                  <a:pt x="2727960" y="2273618"/>
                  <a:pt x="2742248" y="2253615"/>
                  <a:pt x="2758440" y="2236470"/>
                </a:cubicBezTo>
                <a:cubicBezTo>
                  <a:pt x="2822258" y="2162175"/>
                  <a:pt x="2895600" y="2103120"/>
                  <a:pt x="2973705" y="2060258"/>
                </a:cubicBezTo>
                <a:cubicBezTo>
                  <a:pt x="3034665" y="2025968"/>
                  <a:pt x="3098483" y="2001203"/>
                  <a:pt x="3161348" y="1985010"/>
                </a:cubicBezTo>
                <a:cubicBezTo>
                  <a:pt x="3185160" y="1993583"/>
                  <a:pt x="3209925" y="2006918"/>
                  <a:pt x="3233738" y="2023110"/>
                </a:cubicBezTo>
                <a:cubicBezTo>
                  <a:pt x="3268028" y="2045018"/>
                  <a:pt x="3302318" y="2072640"/>
                  <a:pt x="3342323" y="2098358"/>
                </a:cubicBezTo>
                <a:cubicBezTo>
                  <a:pt x="3382328" y="2124075"/>
                  <a:pt x="3424238" y="2144078"/>
                  <a:pt x="3466148" y="2160270"/>
                </a:cubicBezTo>
                <a:cubicBezTo>
                  <a:pt x="3508058" y="2176463"/>
                  <a:pt x="3549968" y="2187893"/>
                  <a:pt x="3589973" y="2195513"/>
                </a:cubicBezTo>
                <a:cubicBezTo>
                  <a:pt x="3600450" y="2197418"/>
                  <a:pt x="3609975" y="2199322"/>
                  <a:pt x="3619500" y="2200275"/>
                </a:cubicBezTo>
                <a:cubicBezTo>
                  <a:pt x="3629025" y="2201228"/>
                  <a:pt x="3639503" y="2202180"/>
                  <a:pt x="3649028" y="2204085"/>
                </a:cubicBezTo>
                <a:cubicBezTo>
                  <a:pt x="3658553" y="2205038"/>
                  <a:pt x="3668078" y="2205990"/>
                  <a:pt x="3677603" y="2205990"/>
                </a:cubicBezTo>
                <a:cubicBezTo>
                  <a:pt x="3687128" y="2206943"/>
                  <a:pt x="3695700" y="2206943"/>
                  <a:pt x="3705225" y="2207895"/>
                </a:cubicBezTo>
                <a:cubicBezTo>
                  <a:pt x="3741420" y="2207895"/>
                  <a:pt x="3774758" y="2206943"/>
                  <a:pt x="3805238" y="2203133"/>
                </a:cubicBezTo>
                <a:cubicBezTo>
                  <a:pt x="3820478" y="2201228"/>
                  <a:pt x="3834765" y="2199322"/>
                  <a:pt x="3848100" y="2196465"/>
                </a:cubicBezTo>
                <a:cubicBezTo>
                  <a:pt x="3861435" y="2193608"/>
                  <a:pt x="3873818" y="2191703"/>
                  <a:pt x="3886200" y="2188845"/>
                </a:cubicBezTo>
                <a:cubicBezTo>
                  <a:pt x="3897630" y="2185988"/>
                  <a:pt x="3909060" y="2183130"/>
                  <a:pt x="3918585" y="2180272"/>
                </a:cubicBezTo>
                <a:cubicBezTo>
                  <a:pt x="3928110" y="2177415"/>
                  <a:pt x="3937635" y="2174558"/>
                  <a:pt x="3945255" y="2171700"/>
                </a:cubicBezTo>
                <a:cubicBezTo>
                  <a:pt x="3952875" y="2168843"/>
                  <a:pt x="3960495" y="2166938"/>
                  <a:pt x="3966210" y="2164080"/>
                </a:cubicBezTo>
                <a:cubicBezTo>
                  <a:pt x="3971925" y="2162175"/>
                  <a:pt x="3977640" y="2159318"/>
                  <a:pt x="3981450" y="2158365"/>
                </a:cubicBezTo>
                <a:cubicBezTo>
                  <a:pt x="3989070" y="2155508"/>
                  <a:pt x="3992880" y="2153603"/>
                  <a:pt x="3993833" y="2153603"/>
                </a:cubicBezTo>
                <a:cubicBezTo>
                  <a:pt x="3992880" y="2153603"/>
                  <a:pt x="3988118" y="2154555"/>
                  <a:pt x="3980498" y="2155508"/>
                </a:cubicBezTo>
                <a:cubicBezTo>
                  <a:pt x="3975735" y="2156460"/>
                  <a:pt x="3970973" y="2157413"/>
                  <a:pt x="3964305" y="2158365"/>
                </a:cubicBezTo>
                <a:cubicBezTo>
                  <a:pt x="3957638" y="2159318"/>
                  <a:pt x="3950970" y="2160270"/>
                  <a:pt x="3942398" y="2161222"/>
                </a:cubicBezTo>
                <a:cubicBezTo>
                  <a:pt x="3910013" y="2165985"/>
                  <a:pt x="3861435" y="2169795"/>
                  <a:pt x="3803333" y="2166938"/>
                </a:cubicBezTo>
                <a:cubicBezTo>
                  <a:pt x="3773805" y="2165985"/>
                  <a:pt x="3742373" y="2163128"/>
                  <a:pt x="3709035" y="2158365"/>
                </a:cubicBezTo>
                <a:cubicBezTo>
                  <a:pt x="3700463" y="2157413"/>
                  <a:pt x="3691890" y="2155508"/>
                  <a:pt x="3683318" y="2153603"/>
                </a:cubicBezTo>
                <a:cubicBezTo>
                  <a:pt x="3674745" y="2152650"/>
                  <a:pt x="3666173" y="2150745"/>
                  <a:pt x="3657600" y="2148840"/>
                </a:cubicBezTo>
                <a:cubicBezTo>
                  <a:pt x="3649028" y="2146935"/>
                  <a:pt x="3639503" y="2145030"/>
                  <a:pt x="3630930" y="2143125"/>
                </a:cubicBezTo>
                <a:cubicBezTo>
                  <a:pt x="3622358" y="2141220"/>
                  <a:pt x="3612833" y="2138363"/>
                  <a:pt x="3604260" y="2135505"/>
                </a:cubicBezTo>
                <a:cubicBezTo>
                  <a:pt x="3568065" y="2125028"/>
                  <a:pt x="3529965" y="2112645"/>
                  <a:pt x="3492818" y="2095500"/>
                </a:cubicBezTo>
                <a:cubicBezTo>
                  <a:pt x="3455670" y="2079308"/>
                  <a:pt x="3417570" y="2059305"/>
                  <a:pt x="3381375" y="2036445"/>
                </a:cubicBezTo>
                <a:cubicBezTo>
                  <a:pt x="3345180" y="2013585"/>
                  <a:pt x="3308985" y="1985962"/>
                  <a:pt x="3269933" y="1963103"/>
                </a:cubicBezTo>
                <a:cubicBezTo>
                  <a:pt x="3269933" y="1963103"/>
                  <a:pt x="3268980" y="1962150"/>
                  <a:pt x="3268028" y="1962150"/>
                </a:cubicBezTo>
                <a:cubicBezTo>
                  <a:pt x="3328988" y="1954530"/>
                  <a:pt x="3390900" y="1951672"/>
                  <a:pt x="3449003" y="1942147"/>
                </a:cubicBezTo>
                <a:cubicBezTo>
                  <a:pt x="3487103" y="1935480"/>
                  <a:pt x="3523298" y="1925955"/>
                  <a:pt x="3555683" y="1913572"/>
                </a:cubicBezTo>
                <a:cubicBezTo>
                  <a:pt x="3563303" y="1910715"/>
                  <a:pt x="3569970" y="1907858"/>
                  <a:pt x="3576638" y="1905000"/>
                </a:cubicBezTo>
                <a:cubicBezTo>
                  <a:pt x="3577590" y="1905000"/>
                  <a:pt x="3577590" y="1905000"/>
                  <a:pt x="3578543" y="1905000"/>
                </a:cubicBezTo>
                <a:cubicBezTo>
                  <a:pt x="3653790" y="1884045"/>
                  <a:pt x="3729990" y="1844040"/>
                  <a:pt x="3801428" y="1792605"/>
                </a:cubicBezTo>
                <a:cubicBezTo>
                  <a:pt x="3837623" y="1766887"/>
                  <a:pt x="3870008" y="1740218"/>
                  <a:pt x="3901440" y="1714500"/>
                </a:cubicBezTo>
                <a:cubicBezTo>
                  <a:pt x="3932873" y="1687830"/>
                  <a:pt x="3961448" y="1662112"/>
                  <a:pt x="3989070" y="1637348"/>
                </a:cubicBezTo>
                <a:cubicBezTo>
                  <a:pt x="4044315" y="1586865"/>
                  <a:pt x="4091940" y="1538287"/>
                  <a:pt x="4128135" y="1493520"/>
                </a:cubicBezTo>
                <a:cubicBezTo>
                  <a:pt x="4164330" y="1448753"/>
                  <a:pt x="4189095" y="1409700"/>
                  <a:pt x="4204335" y="1382078"/>
                </a:cubicBezTo>
                <a:cubicBezTo>
                  <a:pt x="4208145" y="1375410"/>
                  <a:pt x="4211003" y="1368743"/>
                  <a:pt x="4213860" y="1363028"/>
                </a:cubicBezTo>
                <a:cubicBezTo>
                  <a:pt x="4216718" y="1357312"/>
                  <a:pt x="4218623" y="1352550"/>
                  <a:pt x="4220528" y="1348740"/>
                </a:cubicBezTo>
                <a:cubicBezTo>
                  <a:pt x="4223385" y="1342073"/>
                  <a:pt x="4225290" y="1338262"/>
                  <a:pt x="4225290" y="1337310"/>
                </a:cubicBezTo>
                <a:cubicBezTo>
                  <a:pt x="4224338" y="1338262"/>
                  <a:pt x="4222433" y="1341120"/>
                  <a:pt x="4217670" y="1346835"/>
                </a:cubicBezTo>
                <a:cubicBezTo>
                  <a:pt x="4214813" y="1349693"/>
                  <a:pt x="4211955" y="1354455"/>
                  <a:pt x="4208145" y="1359218"/>
                </a:cubicBezTo>
                <a:cubicBezTo>
                  <a:pt x="4204335" y="1363980"/>
                  <a:pt x="4199573" y="1368743"/>
                  <a:pt x="4194810" y="1375410"/>
                </a:cubicBezTo>
                <a:cubicBezTo>
                  <a:pt x="4174808" y="1399223"/>
                  <a:pt x="4143375" y="1432560"/>
                  <a:pt x="4102418" y="1468755"/>
                </a:cubicBezTo>
                <a:cubicBezTo>
                  <a:pt x="4061460" y="1505903"/>
                  <a:pt x="4009073" y="1545908"/>
                  <a:pt x="3950970" y="1590675"/>
                </a:cubicBezTo>
                <a:cubicBezTo>
                  <a:pt x="3891915" y="1635443"/>
                  <a:pt x="3828098" y="1685925"/>
                  <a:pt x="3760470" y="1734503"/>
                </a:cubicBezTo>
                <a:cubicBezTo>
                  <a:pt x="3692843" y="1783080"/>
                  <a:pt x="3625215" y="1823085"/>
                  <a:pt x="3559493" y="1847850"/>
                </a:cubicBezTo>
                <a:cubicBezTo>
                  <a:pt x="3542348" y="1854518"/>
                  <a:pt x="3525203" y="1860233"/>
                  <a:pt x="3508058" y="1864995"/>
                </a:cubicBezTo>
                <a:cubicBezTo>
                  <a:pt x="3486150" y="1868805"/>
                  <a:pt x="3464243" y="1871662"/>
                  <a:pt x="3440430" y="1872615"/>
                </a:cubicBezTo>
                <a:cubicBezTo>
                  <a:pt x="3406140" y="1874520"/>
                  <a:pt x="3368993" y="1873568"/>
                  <a:pt x="3328035" y="1872615"/>
                </a:cubicBezTo>
                <a:cubicBezTo>
                  <a:pt x="3288030" y="1871662"/>
                  <a:pt x="3244215" y="1871662"/>
                  <a:pt x="3198495" y="1875472"/>
                </a:cubicBezTo>
                <a:cubicBezTo>
                  <a:pt x="3171825" y="1878330"/>
                  <a:pt x="3143250" y="1882140"/>
                  <a:pt x="3115628" y="1887855"/>
                </a:cubicBezTo>
                <a:cubicBezTo>
                  <a:pt x="3152775" y="1862137"/>
                  <a:pt x="3191828" y="1833562"/>
                  <a:pt x="3231833" y="1799272"/>
                </a:cubicBezTo>
                <a:cubicBezTo>
                  <a:pt x="3267075" y="1768793"/>
                  <a:pt x="3301365" y="1734503"/>
                  <a:pt x="3332798" y="1692593"/>
                </a:cubicBezTo>
                <a:cubicBezTo>
                  <a:pt x="3364230" y="1651635"/>
                  <a:pt x="3390900" y="1602105"/>
                  <a:pt x="3406140" y="1546860"/>
                </a:cubicBezTo>
                <a:cubicBezTo>
                  <a:pt x="3408045" y="1540193"/>
                  <a:pt x="3409950" y="1533525"/>
                  <a:pt x="3411855" y="1525905"/>
                </a:cubicBezTo>
                <a:cubicBezTo>
                  <a:pt x="3412808" y="1519237"/>
                  <a:pt x="3414713" y="1511618"/>
                  <a:pt x="3415665" y="1504950"/>
                </a:cubicBezTo>
                <a:cubicBezTo>
                  <a:pt x="3418523" y="1490662"/>
                  <a:pt x="3419475" y="1477328"/>
                  <a:pt x="3420428" y="1463040"/>
                </a:cubicBezTo>
                <a:cubicBezTo>
                  <a:pt x="3421380" y="1435418"/>
                  <a:pt x="3420428" y="1409700"/>
                  <a:pt x="3418523" y="1384935"/>
                </a:cubicBezTo>
                <a:cubicBezTo>
                  <a:pt x="3415665" y="1335405"/>
                  <a:pt x="3411855" y="1290637"/>
                  <a:pt x="3417570" y="1250633"/>
                </a:cubicBezTo>
                <a:cubicBezTo>
                  <a:pt x="3422333" y="1209675"/>
                  <a:pt x="3434715" y="1171575"/>
                  <a:pt x="3451860" y="1137285"/>
                </a:cubicBezTo>
                <a:cubicBezTo>
                  <a:pt x="3468053" y="1102995"/>
                  <a:pt x="3488055" y="1073468"/>
                  <a:pt x="3509010" y="1048703"/>
                </a:cubicBezTo>
                <a:cubicBezTo>
                  <a:pt x="3550920" y="998220"/>
                  <a:pt x="3594735" y="965835"/>
                  <a:pt x="3627120" y="945832"/>
                </a:cubicBezTo>
                <a:cubicBezTo>
                  <a:pt x="3635693" y="941070"/>
                  <a:pt x="3642360" y="937260"/>
                  <a:pt x="3649028" y="933450"/>
                </a:cubicBezTo>
                <a:cubicBezTo>
                  <a:pt x="3655695" y="929640"/>
                  <a:pt x="3661410" y="927735"/>
                  <a:pt x="3665220" y="924878"/>
                </a:cubicBezTo>
                <a:cubicBezTo>
                  <a:pt x="3672840" y="921068"/>
                  <a:pt x="3677603" y="918210"/>
                  <a:pt x="3678555" y="918210"/>
                </a:cubicBezTo>
                <a:cubicBezTo>
                  <a:pt x="3677603" y="918210"/>
                  <a:pt x="3672840" y="920115"/>
                  <a:pt x="3664268" y="922020"/>
                </a:cubicBezTo>
                <a:cubicBezTo>
                  <a:pt x="3659505" y="922973"/>
                  <a:pt x="3653790" y="924878"/>
                  <a:pt x="3646170" y="927735"/>
                </a:cubicBezTo>
                <a:cubicBezTo>
                  <a:pt x="3639503" y="930593"/>
                  <a:pt x="3630930" y="933450"/>
                  <a:pt x="3622358" y="936307"/>
                </a:cubicBezTo>
                <a:cubicBezTo>
                  <a:pt x="3613785" y="940118"/>
                  <a:pt x="3604260" y="944880"/>
                  <a:pt x="3592830" y="949643"/>
                </a:cubicBezTo>
                <a:cubicBezTo>
                  <a:pt x="3582353" y="955357"/>
                  <a:pt x="3570923" y="961073"/>
                  <a:pt x="3559493" y="967740"/>
                </a:cubicBezTo>
                <a:cubicBezTo>
                  <a:pt x="3535680" y="982028"/>
                  <a:pt x="3509963" y="1001078"/>
                  <a:pt x="3484245" y="1024890"/>
                </a:cubicBezTo>
                <a:cubicBezTo>
                  <a:pt x="3458528" y="1048703"/>
                  <a:pt x="3431858" y="1078230"/>
                  <a:pt x="3409950" y="1114425"/>
                </a:cubicBezTo>
                <a:cubicBezTo>
                  <a:pt x="3388043" y="1150620"/>
                  <a:pt x="3368993" y="1193483"/>
                  <a:pt x="3359468" y="1241108"/>
                </a:cubicBezTo>
                <a:cubicBezTo>
                  <a:pt x="3348990" y="1289685"/>
                  <a:pt x="3350895" y="1340168"/>
                  <a:pt x="3351848" y="1387793"/>
                </a:cubicBezTo>
                <a:cubicBezTo>
                  <a:pt x="3352800" y="1411605"/>
                  <a:pt x="3352800" y="1435418"/>
                  <a:pt x="3350895" y="1459230"/>
                </a:cubicBezTo>
                <a:cubicBezTo>
                  <a:pt x="3349943" y="1470660"/>
                  <a:pt x="3348990" y="1482090"/>
                  <a:pt x="3347085" y="1493520"/>
                </a:cubicBezTo>
                <a:cubicBezTo>
                  <a:pt x="3346133" y="1499235"/>
                  <a:pt x="3345180" y="1504950"/>
                  <a:pt x="3344228" y="1510665"/>
                </a:cubicBezTo>
                <a:cubicBezTo>
                  <a:pt x="3343275" y="1516380"/>
                  <a:pt x="3341370" y="1522095"/>
                  <a:pt x="3339465" y="1527810"/>
                </a:cubicBezTo>
                <a:cubicBezTo>
                  <a:pt x="3327083" y="1572578"/>
                  <a:pt x="3306128" y="1614487"/>
                  <a:pt x="3279458" y="1652587"/>
                </a:cubicBezTo>
                <a:cubicBezTo>
                  <a:pt x="3252788" y="1689735"/>
                  <a:pt x="3223260" y="1724025"/>
                  <a:pt x="3191828" y="1754505"/>
                </a:cubicBezTo>
                <a:cubicBezTo>
                  <a:pt x="3129915" y="1816418"/>
                  <a:pt x="3067050" y="1866900"/>
                  <a:pt x="3015615" y="1911668"/>
                </a:cubicBezTo>
                <a:cubicBezTo>
                  <a:pt x="3014663" y="1912620"/>
                  <a:pt x="3012758" y="1913572"/>
                  <a:pt x="3011805" y="1914525"/>
                </a:cubicBezTo>
                <a:cubicBezTo>
                  <a:pt x="2980373" y="1925003"/>
                  <a:pt x="2948940" y="1937385"/>
                  <a:pt x="2918460" y="1951672"/>
                </a:cubicBezTo>
                <a:cubicBezTo>
                  <a:pt x="2847023" y="1985010"/>
                  <a:pt x="2776538" y="2030730"/>
                  <a:pt x="2712720" y="2087880"/>
                </a:cubicBezTo>
                <a:cubicBezTo>
                  <a:pt x="2714625" y="2068830"/>
                  <a:pt x="2715578" y="2049780"/>
                  <a:pt x="2716530" y="2030730"/>
                </a:cubicBezTo>
                <a:cubicBezTo>
                  <a:pt x="2718435" y="1951672"/>
                  <a:pt x="2707958" y="1872615"/>
                  <a:pt x="2684145" y="1798320"/>
                </a:cubicBezTo>
                <a:cubicBezTo>
                  <a:pt x="2660333" y="1724025"/>
                  <a:pt x="2626043" y="1657350"/>
                  <a:pt x="2586990" y="1596390"/>
                </a:cubicBezTo>
                <a:cubicBezTo>
                  <a:pt x="2554605" y="1545908"/>
                  <a:pt x="2518410" y="1500187"/>
                  <a:pt x="2482215" y="1457325"/>
                </a:cubicBezTo>
                <a:cubicBezTo>
                  <a:pt x="2479358" y="1452562"/>
                  <a:pt x="2477453" y="1446848"/>
                  <a:pt x="2474595" y="1442085"/>
                </a:cubicBezTo>
                <a:cubicBezTo>
                  <a:pt x="2454593" y="1397318"/>
                  <a:pt x="2440305" y="1349693"/>
                  <a:pt x="2434590" y="1299210"/>
                </a:cubicBezTo>
                <a:cubicBezTo>
                  <a:pt x="2422208" y="1198245"/>
                  <a:pt x="2441258" y="1089660"/>
                  <a:pt x="2492693" y="995362"/>
                </a:cubicBezTo>
                <a:cubicBezTo>
                  <a:pt x="2499360" y="983932"/>
                  <a:pt x="2505075" y="971550"/>
                  <a:pt x="2513648" y="961073"/>
                </a:cubicBezTo>
                <a:lnTo>
                  <a:pt x="2525078" y="944880"/>
                </a:lnTo>
                <a:cubicBezTo>
                  <a:pt x="2528888" y="939165"/>
                  <a:pt x="2533650" y="934403"/>
                  <a:pt x="2537460" y="929640"/>
                </a:cubicBezTo>
                <a:lnTo>
                  <a:pt x="2549843" y="914400"/>
                </a:lnTo>
                <a:lnTo>
                  <a:pt x="2563178" y="900112"/>
                </a:lnTo>
                <a:lnTo>
                  <a:pt x="2569845" y="893445"/>
                </a:lnTo>
                <a:cubicBezTo>
                  <a:pt x="2571750" y="891540"/>
                  <a:pt x="2574608" y="887730"/>
                  <a:pt x="2575560" y="887730"/>
                </a:cubicBezTo>
                <a:cubicBezTo>
                  <a:pt x="2577465" y="885825"/>
                  <a:pt x="2584133" y="881062"/>
                  <a:pt x="2588895" y="878205"/>
                </a:cubicBezTo>
                <a:cubicBezTo>
                  <a:pt x="2610803" y="863918"/>
                  <a:pt x="2634615" y="849630"/>
                  <a:pt x="2657475" y="835343"/>
                </a:cubicBezTo>
                <a:cubicBezTo>
                  <a:pt x="2681288" y="821055"/>
                  <a:pt x="2704148" y="807720"/>
                  <a:pt x="2727960" y="794385"/>
                </a:cubicBezTo>
                <a:cubicBezTo>
                  <a:pt x="2821305" y="740093"/>
                  <a:pt x="2912745" y="689610"/>
                  <a:pt x="2999423" y="640080"/>
                </a:cubicBezTo>
                <a:cubicBezTo>
                  <a:pt x="3172778" y="541973"/>
                  <a:pt x="3328988" y="454343"/>
                  <a:pt x="3458528" y="378142"/>
                </a:cubicBezTo>
                <a:cubicBezTo>
                  <a:pt x="3490913" y="359092"/>
                  <a:pt x="3522345" y="340995"/>
                  <a:pt x="3550920" y="322898"/>
                </a:cubicBezTo>
                <a:cubicBezTo>
                  <a:pt x="3580448" y="304800"/>
                  <a:pt x="3606165" y="285750"/>
                  <a:pt x="3629978" y="266700"/>
                </a:cubicBezTo>
                <a:cubicBezTo>
                  <a:pt x="3677603" y="228600"/>
                  <a:pt x="3712845" y="189548"/>
                  <a:pt x="3738563" y="155257"/>
                </a:cubicBezTo>
                <a:cubicBezTo>
                  <a:pt x="3764280" y="120967"/>
                  <a:pt x="3779520" y="91440"/>
                  <a:pt x="3788093" y="71438"/>
                </a:cubicBezTo>
                <a:cubicBezTo>
                  <a:pt x="3792855" y="60960"/>
                  <a:pt x="3795713" y="53340"/>
                  <a:pt x="3797618" y="47625"/>
                </a:cubicBezTo>
                <a:cubicBezTo>
                  <a:pt x="3799523" y="43815"/>
                  <a:pt x="3800475" y="40957"/>
                  <a:pt x="3800475" y="40005"/>
                </a:cubicBezTo>
                <a:cubicBezTo>
                  <a:pt x="3799523" y="40957"/>
                  <a:pt x="3798570" y="43815"/>
                  <a:pt x="3796665" y="47625"/>
                </a:cubicBezTo>
                <a:cubicBezTo>
                  <a:pt x="3793808" y="52388"/>
                  <a:pt x="3790950" y="60007"/>
                  <a:pt x="3785235" y="69532"/>
                </a:cubicBezTo>
                <a:cubicBezTo>
                  <a:pt x="3774758" y="88582"/>
                  <a:pt x="3756660" y="116205"/>
                  <a:pt x="3729038" y="147638"/>
                </a:cubicBezTo>
                <a:cubicBezTo>
                  <a:pt x="3701415" y="179070"/>
                  <a:pt x="3664268" y="214313"/>
                  <a:pt x="3615690" y="247650"/>
                </a:cubicBezTo>
                <a:cubicBezTo>
                  <a:pt x="3591878" y="264795"/>
                  <a:pt x="3564255" y="280988"/>
                  <a:pt x="3535680" y="297180"/>
                </a:cubicBezTo>
                <a:cubicBezTo>
                  <a:pt x="3506153" y="312420"/>
                  <a:pt x="3473768" y="328613"/>
                  <a:pt x="3440430" y="345757"/>
                </a:cubicBezTo>
                <a:cubicBezTo>
                  <a:pt x="3306128" y="413385"/>
                  <a:pt x="3146108" y="494348"/>
                  <a:pt x="2968943" y="585787"/>
                </a:cubicBezTo>
                <a:cubicBezTo>
                  <a:pt x="2880360" y="631507"/>
                  <a:pt x="2787968" y="680085"/>
                  <a:pt x="2692718" y="733425"/>
                </a:cubicBezTo>
                <a:cubicBezTo>
                  <a:pt x="2668905" y="746760"/>
                  <a:pt x="2645093" y="760095"/>
                  <a:pt x="2621280" y="774382"/>
                </a:cubicBezTo>
                <a:cubicBezTo>
                  <a:pt x="2597468" y="788670"/>
                  <a:pt x="2572703" y="802005"/>
                  <a:pt x="2547938" y="819150"/>
                </a:cubicBezTo>
                <a:cubicBezTo>
                  <a:pt x="2541270" y="823912"/>
                  <a:pt x="2535555" y="826770"/>
                  <a:pt x="2526983" y="834390"/>
                </a:cubicBezTo>
                <a:cubicBezTo>
                  <a:pt x="2522220" y="838200"/>
                  <a:pt x="2521268" y="840105"/>
                  <a:pt x="2518410" y="842962"/>
                </a:cubicBezTo>
                <a:lnTo>
                  <a:pt x="2510790" y="851535"/>
                </a:lnTo>
                <a:lnTo>
                  <a:pt x="2495550" y="867728"/>
                </a:lnTo>
                <a:lnTo>
                  <a:pt x="2481263" y="885825"/>
                </a:lnTo>
                <a:cubicBezTo>
                  <a:pt x="2482215" y="843915"/>
                  <a:pt x="2481263" y="801053"/>
                  <a:pt x="2481263" y="759143"/>
                </a:cubicBezTo>
                <a:cubicBezTo>
                  <a:pt x="2480310" y="704850"/>
                  <a:pt x="2479358" y="651510"/>
                  <a:pt x="2483168" y="602932"/>
                </a:cubicBezTo>
                <a:cubicBezTo>
                  <a:pt x="2486978" y="553403"/>
                  <a:pt x="2496503" y="507682"/>
                  <a:pt x="2509838" y="463868"/>
                </a:cubicBezTo>
                <a:cubicBezTo>
                  <a:pt x="2537460" y="377190"/>
                  <a:pt x="2582228" y="305753"/>
                  <a:pt x="2626995" y="251460"/>
                </a:cubicBezTo>
                <a:cubicBezTo>
                  <a:pt x="2671763" y="197167"/>
                  <a:pt x="2716530" y="160973"/>
                  <a:pt x="2748915" y="137160"/>
                </a:cubicBezTo>
                <a:cubicBezTo>
                  <a:pt x="2757488" y="131445"/>
                  <a:pt x="2764155" y="125730"/>
                  <a:pt x="2770823" y="121920"/>
                </a:cubicBezTo>
                <a:cubicBezTo>
                  <a:pt x="2777490" y="118110"/>
                  <a:pt x="2783205" y="114300"/>
                  <a:pt x="2787968" y="111442"/>
                </a:cubicBezTo>
                <a:cubicBezTo>
                  <a:pt x="2796540" y="105727"/>
                  <a:pt x="2802255" y="102870"/>
                  <a:pt x="2802255" y="102870"/>
                </a:cubicBezTo>
                <a:cubicBezTo>
                  <a:pt x="2802255" y="102870"/>
                  <a:pt x="2796540" y="104775"/>
                  <a:pt x="2787015" y="108585"/>
                </a:cubicBezTo>
                <a:cubicBezTo>
                  <a:pt x="2782253" y="110490"/>
                  <a:pt x="2775585" y="113348"/>
                  <a:pt x="2768918" y="116205"/>
                </a:cubicBezTo>
                <a:cubicBezTo>
                  <a:pt x="2761298" y="119063"/>
                  <a:pt x="2753678" y="122873"/>
                  <a:pt x="2744153" y="127635"/>
                </a:cubicBezTo>
                <a:cubicBezTo>
                  <a:pt x="2734628" y="131445"/>
                  <a:pt x="2725103" y="137160"/>
                  <a:pt x="2714625" y="143827"/>
                </a:cubicBezTo>
                <a:cubicBezTo>
                  <a:pt x="2708910" y="146685"/>
                  <a:pt x="2703195" y="149542"/>
                  <a:pt x="2697480" y="153352"/>
                </a:cubicBezTo>
                <a:cubicBezTo>
                  <a:pt x="2691765" y="157163"/>
                  <a:pt x="2686050" y="160973"/>
                  <a:pt x="2679383" y="164782"/>
                </a:cubicBezTo>
                <a:cubicBezTo>
                  <a:pt x="2667000" y="172402"/>
                  <a:pt x="2654618" y="181927"/>
                  <a:pt x="2641283" y="192405"/>
                </a:cubicBezTo>
                <a:cubicBezTo>
                  <a:pt x="2634615" y="197167"/>
                  <a:pt x="2627948" y="202882"/>
                  <a:pt x="2621280" y="208598"/>
                </a:cubicBezTo>
                <a:cubicBezTo>
                  <a:pt x="2614613" y="214313"/>
                  <a:pt x="2607945" y="220027"/>
                  <a:pt x="2601278" y="226695"/>
                </a:cubicBezTo>
                <a:cubicBezTo>
                  <a:pt x="2594610" y="233363"/>
                  <a:pt x="2587943" y="240030"/>
                  <a:pt x="2581275" y="246698"/>
                </a:cubicBezTo>
                <a:cubicBezTo>
                  <a:pt x="2574608" y="254317"/>
                  <a:pt x="2567940" y="260985"/>
                  <a:pt x="2561273" y="268605"/>
                </a:cubicBezTo>
                <a:cubicBezTo>
                  <a:pt x="2554605" y="276225"/>
                  <a:pt x="2547938" y="284798"/>
                  <a:pt x="2541270" y="292417"/>
                </a:cubicBezTo>
                <a:cubicBezTo>
                  <a:pt x="2538413" y="296228"/>
                  <a:pt x="2534603" y="300990"/>
                  <a:pt x="2531745" y="304800"/>
                </a:cubicBezTo>
                <a:cubicBezTo>
                  <a:pt x="2528888" y="309563"/>
                  <a:pt x="2525078" y="313373"/>
                  <a:pt x="2522220" y="318135"/>
                </a:cubicBezTo>
                <a:cubicBezTo>
                  <a:pt x="2496503" y="354330"/>
                  <a:pt x="2473643" y="395288"/>
                  <a:pt x="2454593" y="441960"/>
                </a:cubicBezTo>
                <a:cubicBezTo>
                  <a:pt x="2435543" y="488632"/>
                  <a:pt x="2422208" y="540068"/>
                  <a:pt x="2416493" y="594360"/>
                </a:cubicBezTo>
                <a:cubicBezTo>
                  <a:pt x="2409825" y="648653"/>
                  <a:pt x="2409825" y="703898"/>
                  <a:pt x="2410778" y="759143"/>
                </a:cubicBezTo>
                <a:cubicBezTo>
                  <a:pt x="2411730" y="814387"/>
                  <a:pt x="2413635" y="867728"/>
                  <a:pt x="2412683" y="917257"/>
                </a:cubicBezTo>
                <a:cubicBezTo>
                  <a:pt x="2411730" y="952500"/>
                  <a:pt x="2408873" y="985837"/>
                  <a:pt x="2404110" y="1019175"/>
                </a:cubicBezTo>
                <a:cubicBezTo>
                  <a:pt x="2366963" y="1112520"/>
                  <a:pt x="2355533" y="1212533"/>
                  <a:pt x="2367915" y="1307783"/>
                </a:cubicBezTo>
                <a:cubicBezTo>
                  <a:pt x="2367915" y="1308735"/>
                  <a:pt x="2367915" y="1308735"/>
                  <a:pt x="2367915" y="1309687"/>
                </a:cubicBezTo>
                <a:cubicBezTo>
                  <a:pt x="2367915" y="1311593"/>
                  <a:pt x="2367915" y="1314450"/>
                  <a:pt x="2367915" y="1317308"/>
                </a:cubicBezTo>
                <a:cubicBezTo>
                  <a:pt x="2367915" y="1321118"/>
                  <a:pt x="2367915" y="1325880"/>
                  <a:pt x="2367915" y="1329690"/>
                </a:cubicBezTo>
                <a:cubicBezTo>
                  <a:pt x="2355533" y="1316355"/>
                  <a:pt x="2343150" y="1303020"/>
                  <a:pt x="2330768" y="1289685"/>
                </a:cubicBezTo>
                <a:cubicBezTo>
                  <a:pt x="2288858" y="1244918"/>
                  <a:pt x="2249805" y="1200150"/>
                  <a:pt x="2213610" y="1156335"/>
                </a:cubicBezTo>
                <a:cubicBezTo>
                  <a:pt x="2178368" y="1112520"/>
                  <a:pt x="2145983" y="1067753"/>
                  <a:pt x="2118360" y="1022032"/>
                </a:cubicBezTo>
                <a:cubicBezTo>
                  <a:pt x="2062163" y="931545"/>
                  <a:pt x="2020253" y="840105"/>
                  <a:pt x="1989773" y="754380"/>
                </a:cubicBezTo>
                <a:cubicBezTo>
                  <a:pt x="1959292" y="667703"/>
                  <a:pt x="1940242" y="586740"/>
                  <a:pt x="1928813" y="513398"/>
                </a:cubicBezTo>
                <a:cubicBezTo>
                  <a:pt x="1923098" y="477203"/>
                  <a:pt x="1919288" y="442912"/>
                  <a:pt x="1914525" y="410528"/>
                </a:cubicBezTo>
                <a:cubicBezTo>
                  <a:pt x="1910715" y="379095"/>
                  <a:pt x="1905953" y="349567"/>
                  <a:pt x="1901190" y="322898"/>
                </a:cubicBezTo>
                <a:cubicBezTo>
                  <a:pt x="1895475" y="295275"/>
                  <a:pt x="1889760" y="270510"/>
                  <a:pt x="1884045" y="250507"/>
                </a:cubicBezTo>
                <a:cubicBezTo>
                  <a:pt x="1877378" y="222885"/>
                  <a:pt x="1868805" y="198120"/>
                  <a:pt x="1860233" y="175260"/>
                </a:cubicBezTo>
                <a:cubicBezTo>
                  <a:pt x="1837373" y="116205"/>
                  <a:pt x="1811655" y="71438"/>
                  <a:pt x="1791653" y="42863"/>
                </a:cubicBezTo>
                <a:cubicBezTo>
                  <a:pt x="1782128" y="28575"/>
                  <a:pt x="1773555" y="17145"/>
                  <a:pt x="1767840" y="10477"/>
                </a:cubicBezTo>
                <a:cubicBezTo>
                  <a:pt x="1763078" y="3810"/>
                  <a:pt x="1760220" y="0"/>
                  <a:pt x="1759267" y="0"/>
                </a:cubicBezTo>
                <a:cubicBezTo>
                  <a:pt x="1760220" y="952"/>
                  <a:pt x="1762125" y="4763"/>
                  <a:pt x="1766888" y="11430"/>
                </a:cubicBezTo>
                <a:cubicBezTo>
                  <a:pt x="1771650" y="19050"/>
                  <a:pt x="1778317" y="30480"/>
                  <a:pt x="1786890" y="45720"/>
                </a:cubicBezTo>
                <a:cubicBezTo>
                  <a:pt x="1803083" y="76200"/>
                  <a:pt x="1825942" y="121920"/>
                  <a:pt x="1843088" y="180975"/>
                </a:cubicBezTo>
                <a:cubicBezTo>
                  <a:pt x="1851660" y="210502"/>
                  <a:pt x="1860233" y="243840"/>
                  <a:pt x="1864995" y="279082"/>
                </a:cubicBezTo>
                <a:cubicBezTo>
                  <a:pt x="1870710" y="315278"/>
                  <a:pt x="1872615" y="353378"/>
                  <a:pt x="1874520" y="394335"/>
                </a:cubicBezTo>
                <a:cubicBezTo>
                  <a:pt x="1876425" y="435293"/>
                  <a:pt x="1876425" y="479107"/>
                  <a:pt x="1881188" y="524828"/>
                </a:cubicBezTo>
                <a:cubicBezTo>
                  <a:pt x="1882140" y="536257"/>
                  <a:pt x="1883092" y="547687"/>
                  <a:pt x="1884998" y="559118"/>
                </a:cubicBezTo>
                <a:cubicBezTo>
                  <a:pt x="1885950" y="570548"/>
                  <a:pt x="1887855" y="581978"/>
                  <a:pt x="1889760" y="594360"/>
                </a:cubicBezTo>
                <a:cubicBezTo>
                  <a:pt x="1890713" y="601028"/>
                  <a:pt x="1891665" y="607695"/>
                  <a:pt x="1892617" y="613410"/>
                </a:cubicBezTo>
                <a:cubicBezTo>
                  <a:pt x="1898333" y="663893"/>
                  <a:pt x="1907858" y="717232"/>
                  <a:pt x="1922145" y="773430"/>
                </a:cubicBezTo>
                <a:cubicBezTo>
                  <a:pt x="1933575" y="820103"/>
                  <a:pt x="1948815" y="868680"/>
                  <a:pt x="1967865" y="919162"/>
                </a:cubicBezTo>
                <a:cubicBezTo>
                  <a:pt x="1933575" y="888682"/>
                  <a:pt x="1897380" y="859155"/>
                  <a:pt x="1857375" y="831532"/>
                </a:cubicBezTo>
                <a:cubicBezTo>
                  <a:pt x="1780223" y="779145"/>
                  <a:pt x="1693545" y="735330"/>
                  <a:pt x="1603058" y="701040"/>
                </a:cubicBezTo>
                <a:cubicBezTo>
                  <a:pt x="1512570" y="665798"/>
                  <a:pt x="1423035" y="641032"/>
                  <a:pt x="1336358" y="617220"/>
                </a:cubicBezTo>
                <a:cubicBezTo>
                  <a:pt x="1250633" y="594360"/>
                  <a:pt x="1167765" y="572453"/>
                  <a:pt x="1091565" y="550545"/>
                </a:cubicBezTo>
                <a:cubicBezTo>
                  <a:pt x="938212" y="505778"/>
                  <a:pt x="806768" y="446723"/>
                  <a:pt x="706755" y="380048"/>
                </a:cubicBezTo>
                <a:cubicBezTo>
                  <a:pt x="606743" y="313373"/>
                  <a:pt x="540068" y="239077"/>
                  <a:pt x="501968" y="182880"/>
                </a:cubicBezTo>
                <a:cubicBezTo>
                  <a:pt x="483870" y="154305"/>
                  <a:pt x="469583" y="131445"/>
                  <a:pt x="462915" y="114300"/>
                </a:cubicBezTo>
                <a:cubicBezTo>
                  <a:pt x="456247" y="100013"/>
                  <a:pt x="451485" y="91440"/>
                  <a:pt x="450533" y="89535"/>
                </a:cubicBezTo>
                <a:cubicBezTo>
                  <a:pt x="451485" y="91440"/>
                  <a:pt x="453390" y="100965"/>
                  <a:pt x="458153" y="116205"/>
                </a:cubicBezTo>
                <a:cubicBezTo>
                  <a:pt x="462915" y="134302"/>
                  <a:pt x="472440" y="159067"/>
                  <a:pt x="487680" y="191452"/>
                </a:cubicBezTo>
                <a:cubicBezTo>
                  <a:pt x="491490" y="199073"/>
                  <a:pt x="496253" y="207645"/>
                  <a:pt x="501015" y="216217"/>
                </a:cubicBezTo>
                <a:cubicBezTo>
                  <a:pt x="502920" y="220980"/>
                  <a:pt x="505778" y="224790"/>
                  <a:pt x="507683" y="229552"/>
                </a:cubicBezTo>
                <a:cubicBezTo>
                  <a:pt x="510540" y="234315"/>
                  <a:pt x="513397" y="238125"/>
                  <a:pt x="516255" y="242888"/>
                </a:cubicBezTo>
                <a:cubicBezTo>
                  <a:pt x="521970" y="252413"/>
                  <a:pt x="527685" y="260985"/>
                  <a:pt x="534353" y="271463"/>
                </a:cubicBezTo>
                <a:cubicBezTo>
                  <a:pt x="541020" y="280988"/>
                  <a:pt x="548640" y="290513"/>
                  <a:pt x="556260" y="300990"/>
                </a:cubicBezTo>
                <a:cubicBezTo>
                  <a:pt x="586740" y="340995"/>
                  <a:pt x="626745" y="383857"/>
                  <a:pt x="675323" y="423863"/>
                </a:cubicBezTo>
                <a:cubicBezTo>
                  <a:pt x="773430" y="504825"/>
                  <a:pt x="906780" y="580073"/>
                  <a:pt x="1063942" y="637223"/>
                </a:cubicBezTo>
                <a:cubicBezTo>
                  <a:pt x="1142048" y="665798"/>
                  <a:pt x="1224915" y="690562"/>
                  <a:pt x="1308735" y="717232"/>
                </a:cubicBezTo>
                <a:cubicBezTo>
                  <a:pt x="1393508" y="742950"/>
                  <a:pt x="1480185" y="769620"/>
                  <a:pt x="1564958" y="802957"/>
                </a:cubicBezTo>
                <a:cubicBezTo>
                  <a:pt x="1650683" y="835343"/>
                  <a:pt x="1729740" y="873443"/>
                  <a:pt x="1801178" y="919162"/>
                </a:cubicBezTo>
                <a:cubicBezTo>
                  <a:pt x="1871663" y="964882"/>
                  <a:pt x="1935480" y="1018223"/>
                  <a:pt x="1995488" y="1072515"/>
                </a:cubicBezTo>
                <a:cubicBezTo>
                  <a:pt x="2025015" y="1100137"/>
                  <a:pt x="2053590" y="1126808"/>
                  <a:pt x="2082165" y="1152525"/>
                </a:cubicBezTo>
                <a:cubicBezTo>
                  <a:pt x="2096452" y="1176337"/>
                  <a:pt x="2112645" y="1200150"/>
                  <a:pt x="2128838" y="1223010"/>
                </a:cubicBezTo>
                <a:cubicBezTo>
                  <a:pt x="2164080" y="1272540"/>
                  <a:pt x="2203133" y="1321118"/>
                  <a:pt x="2242185" y="1369695"/>
                </a:cubicBezTo>
                <a:cubicBezTo>
                  <a:pt x="2322195" y="1465898"/>
                  <a:pt x="2407920" y="1562100"/>
                  <a:pt x="2473643" y="1669733"/>
                </a:cubicBezTo>
                <a:cubicBezTo>
                  <a:pt x="2506980" y="1723072"/>
                  <a:pt x="2533650" y="1780222"/>
                  <a:pt x="2551748" y="1840230"/>
                </a:cubicBezTo>
                <a:cubicBezTo>
                  <a:pt x="2569845" y="1900237"/>
                  <a:pt x="2577465" y="1963103"/>
                  <a:pt x="2576513" y="2026920"/>
                </a:cubicBezTo>
                <a:cubicBezTo>
                  <a:pt x="2574608" y="2090737"/>
                  <a:pt x="2563178" y="2153603"/>
                  <a:pt x="2542223" y="2212658"/>
                </a:cubicBezTo>
                <a:cubicBezTo>
                  <a:pt x="2537460" y="2227897"/>
                  <a:pt x="2530793" y="2242185"/>
                  <a:pt x="2525078" y="2256472"/>
                </a:cubicBezTo>
                <a:cubicBezTo>
                  <a:pt x="2518410" y="2270760"/>
                  <a:pt x="2511743" y="2286000"/>
                  <a:pt x="2505075" y="2300288"/>
                </a:cubicBezTo>
                <a:cubicBezTo>
                  <a:pt x="2490788" y="2328863"/>
                  <a:pt x="2475548" y="2358390"/>
                  <a:pt x="2458403" y="2386965"/>
                </a:cubicBezTo>
                <a:cubicBezTo>
                  <a:pt x="2426018" y="2444115"/>
                  <a:pt x="2390775" y="2502218"/>
                  <a:pt x="2360295" y="2563178"/>
                </a:cubicBezTo>
                <a:cubicBezTo>
                  <a:pt x="2345055" y="2593658"/>
                  <a:pt x="2330768" y="2625090"/>
                  <a:pt x="2318385" y="2656522"/>
                </a:cubicBezTo>
                <a:cubicBezTo>
                  <a:pt x="2315528" y="2664143"/>
                  <a:pt x="2312670" y="2672715"/>
                  <a:pt x="2309813" y="2680335"/>
                </a:cubicBezTo>
                <a:cubicBezTo>
                  <a:pt x="2306955" y="2688908"/>
                  <a:pt x="2304098" y="2696528"/>
                  <a:pt x="2301240" y="2705100"/>
                </a:cubicBezTo>
                <a:cubicBezTo>
                  <a:pt x="2296478" y="2721293"/>
                  <a:pt x="2291715" y="2737485"/>
                  <a:pt x="2287905" y="2753678"/>
                </a:cubicBezTo>
                <a:cubicBezTo>
                  <a:pt x="2285048" y="2767013"/>
                  <a:pt x="2282190" y="2780347"/>
                  <a:pt x="2279333" y="2793683"/>
                </a:cubicBezTo>
                <a:cubicBezTo>
                  <a:pt x="2267903" y="2767965"/>
                  <a:pt x="2253615" y="2742247"/>
                  <a:pt x="2238375" y="2718435"/>
                </a:cubicBezTo>
                <a:cubicBezTo>
                  <a:pt x="2222183" y="2693670"/>
                  <a:pt x="2203133" y="2670810"/>
                  <a:pt x="2184083" y="2647950"/>
                </a:cubicBezTo>
                <a:cubicBezTo>
                  <a:pt x="2164080" y="2626043"/>
                  <a:pt x="2142173" y="2605088"/>
                  <a:pt x="2119313" y="2586038"/>
                </a:cubicBezTo>
                <a:cubicBezTo>
                  <a:pt x="2096452" y="2566988"/>
                  <a:pt x="2072640" y="2548890"/>
                  <a:pt x="2046923" y="2532697"/>
                </a:cubicBezTo>
                <a:cubicBezTo>
                  <a:pt x="1996440" y="2500313"/>
                  <a:pt x="1942148" y="2473643"/>
                  <a:pt x="1886903" y="2451735"/>
                </a:cubicBezTo>
                <a:cubicBezTo>
                  <a:pt x="1842135" y="2434590"/>
                  <a:pt x="1798320" y="2419350"/>
                  <a:pt x="1754505" y="2406968"/>
                </a:cubicBezTo>
                <a:cubicBezTo>
                  <a:pt x="1742123" y="2386013"/>
                  <a:pt x="1733550" y="2362200"/>
                  <a:pt x="1728788" y="2336483"/>
                </a:cubicBezTo>
                <a:cubicBezTo>
                  <a:pt x="1722120" y="2300288"/>
                  <a:pt x="1724025" y="2263140"/>
                  <a:pt x="1732598" y="2226945"/>
                </a:cubicBezTo>
                <a:cubicBezTo>
                  <a:pt x="1740217" y="2191703"/>
                  <a:pt x="1753553" y="2157413"/>
                  <a:pt x="1769745" y="2125980"/>
                </a:cubicBezTo>
                <a:cubicBezTo>
                  <a:pt x="1801178" y="2063115"/>
                  <a:pt x="1840230" y="2010728"/>
                  <a:pt x="1877378" y="1970722"/>
                </a:cubicBezTo>
                <a:cubicBezTo>
                  <a:pt x="1914525" y="1930718"/>
                  <a:pt x="1949767" y="1902143"/>
                  <a:pt x="1974533" y="1884045"/>
                </a:cubicBezTo>
                <a:cubicBezTo>
                  <a:pt x="1986915" y="1874520"/>
                  <a:pt x="1997392" y="1867853"/>
                  <a:pt x="2004060" y="1863090"/>
                </a:cubicBezTo>
                <a:cubicBezTo>
                  <a:pt x="2009775" y="1859280"/>
                  <a:pt x="2013585" y="1856422"/>
                  <a:pt x="2014538" y="1856422"/>
                </a:cubicBezTo>
                <a:cubicBezTo>
                  <a:pt x="2013585" y="1856422"/>
                  <a:pt x="2009775" y="1858328"/>
                  <a:pt x="2003108" y="1860233"/>
                </a:cubicBezTo>
                <a:cubicBezTo>
                  <a:pt x="1995488" y="1863090"/>
                  <a:pt x="1984058" y="1867853"/>
                  <a:pt x="1969770" y="1873568"/>
                </a:cubicBezTo>
                <a:cubicBezTo>
                  <a:pt x="1941195" y="1886903"/>
                  <a:pt x="1899285" y="1907858"/>
                  <a:pt x="1854517" y="1943100"/>
                </a:cubicBezTo>
                <a:cubicBezTo>
                  <a:pt x="1808798" y="1978343"/>
                  <a:pt x="1759267" y="2028825"/>
                  <a:pt x="1718310" y="2094547"/>
                </a:cubicBezTo>
                <a:cubicBezTo>
                  <a:pt x="1712595" y="2104072"/>
                  <a:pt x="1705928" y="2114550"/>
                  <a:pt x="1701165" y="2125980"/>
                </a:cubicBezTo>
                <a:cubicBezTo>
                  <a:pt x="1707833" y="2063115"/>
                  <a:pt x="1711642" y="1994535"/>
                  <a:pt x="1709738" y="1922145"/>
                </a:cubicBezTo>
                <a:cubicBezTo>
                  <a:pt x="1707833" y="1845945"/>
                  <a:pt x="1700213" y="1773555"/>
                  <a:pt x="1687830" y="1708785"/>
                </a:cubicBezTo>
                <a:cubicBezTo>
                  <a:pt x="1675448" y="1644015"/>
                  <a:pt x="1657350" y="1585912"/>
                  <a:pt x="1638300" y="1539240"/>
                </a:cubicBezTo>
                <a:cubicBezTo>
                  <a:pt x="1619250" y="1492568"/>
                  <a:pt x="1599248" y="1457325"/>
                  <a:pt x="1584008" y="1434465"/>
                </a:cubicBezTo>
                <a:cubicBezTo>
                  <a:pt x="1576388" y="1422083"/>
                  <a:pt x="1569720" y="1413510"/>
                  <a:pt x="1565910" y="1407795"/>
                </a:cubicBezTo>
                <a:cubicBezTo>
                  <a:pt x="1562100" y="1403033"/>
                  <a:pt x="1560195" y="1399223"/>
                  <a:pt x="1559242" y="1399223"/>
                </a:cubicBezTo>
                <a:cubicBezTo>
                  <a:pt x="1559242" y="1400175"/>
                  <a:pt x="1561148" y="1403985"/>
                  <a:pt x="1563053" y="1409700"/>
                </a:cubicBezTo>
                <a:cubicBezTo>
                  <a:pt x="1564958" y="1416368"/>
                  <a:pt x="1569720" y="1425893"/>
                  <a:pt x="1573530" y="1439228"/>
                </a:cubicBezTo>
                <a:cubicBezTo>
                  <a:pt x="1582103" y="1464945"/>
                  <a:pt x="1593533" y="1503045"/>
                  <a:pt x="1604010" y="1549718"/>
                </a:cubicBezTo>
                <a:cubicBezTo>
                  <a:pt x="1613535" y="1597343"/>
                  <a:pt x="1623060" y="1653540"/>
                  <a:pt x="1628775" y="1716405"/>
                </a:cubicBezTo>
                <a:cubicBezTo>
                  <a:pt x="1634490" y="1779270"/>
                  <a:pt x="1637348" y="1849755"/>
                  <a:pt x="1639253" y="1923097"/>
                </a:cubicBezTo>
                <a:cubicBezTo>
                  <a:pt x="1641158" y="1996440"/>
                  <a:pt x="1641158" y="2066925"/>
                  <a:pt x="1641158" y="2131695"/>
                </a:cubicBezTo>
                <a:cubicBezTo>
                  <a:pt x="1641158" y="2170747"/>
                  <a:pt x="1640205" y="2206943"/>
                  <a:pt x="1639253" y="2241233"/>
                </a:cubicBezTo>
                <a:cubicBezTo>
                  <a:pt x="1639253" y="2241233"/>
                  <a:pt x="1639253" y="2241233"/>
                  <a:pt x="1639253" y="2242185"/>
                </a:cubicBezTo>
                <a:cubicBezTo>
                  <a:pt x="1632585" y="2253615"/>
                  <a:pt x="1626870" y="2266950"/>
                  <a:pt x="1622108" y="2283143"/>
                </a:cubicBezTo>
                <a:cubicBezTo>
                  <a:pt x="1618298" y="2299335"/>
                  <a:pt x="1615440" y="2317433"/>
                  <a:pt x="1617345" y="2336483"/>
                </a:cubicBezTo>
                <a:cubicBezTo>
                  <a:pt x="1618298" y="2347913"/>
                  <a:pt x="1621155" y="2359343"/>
                  <a:pt x="1624965" y="2369820"/>
                </a:cubicBezTo>
                <a:cubicBezTo>
                  <a:pt x="1605915" y="2365058"/>
                  <a:pt x="1585913" y="2360295"/>
                  <a:pt x="1566863" y="2355533"/>
                </a:cubicBezTo>
                <a:cubicBezTo>
                  <a:pt x="1463992" y="2330768"/>
                  <a:pt x="1365885" y="2306003"/>
                  <a:pt x="1274445" y="2279333"/>
                </a:cubicBezTo>
                <a:cubicBezTo>
                  <a:pt x="1228725" y="2265997"/>
                  <a:pt x="1183958" y="2252663"/>
                  <a:pt x="1141095" y="2237422"/>
                </a:cubicBezTo>
                <a:cubicBezTo>
                  <a:pt x="1120140" y="2230755"/>
                  <a:pt x="1099185" y="2222183"/>
                  <a:pt x="1078230" y="2215515"/>
                </a:cubicBezTo>
                <a:cubicBezTo>
                  <a:pt x="1058228" y="2207895"/>
                  <a:pt x="1037273" y="2200275"/>
                  <a:pt x="1018223" y="2191703"/>
                </a:cubicBezTo>
                <a:cubicBezTo>
                  <a:pt x="979170" y="2176463"/>
                  <a:pt x="942023" y="2158365"/>
                  <a:pt x="906780" y="2141220"/>
                </a:cubicBezTo>
                <a:cubicBezTo>
                  <a:pt x="871537" y="2124075"/>
                  <a:pt x="839153" y="2105025"/>
                  <a:pt x="809625" y="2086928"/>
                </a:cubicBezTo>
                <a:cubicBezTo>
                  <a:pt x="779145" y="2067878"/>
                  <a:pt x="752475" y="2047875"/>
                  <a:pt x="726758" y="2027872"/>
                </a:cubicBezTo>
                <a:cubicBezTo>
                  <a:pt x="701993" y="2007870"/>
                  <a:pt x="679133" y="1987868"/>
                  <a:pt x="659130" y="1966912"/>
                </a:cubicBezTo>
                <a:cubicBezTo>
                  <a:pt x="619125" y="1925955"/>
                  <a:pt x="590550" y="1885950"/>
                  <a:pt x="571500" y="1850708"/>
                </a:cubicBezTo>
                <a:cubicBezTo>
                  <a:pt x="568643" y="1845945"/>
                  <a:pt x="566737" y="1842135"/>
                  <a:pt x="563880" y="1837372"/>
                </a:cubicBezTo>
                <a:cubicBezTo>
                  <a:pt x="561975" y="1833562"/>
                  <a:pt x="560070" y="1828800"/>
                  <a:pt x="558165" y="1824990"/>
                </a:cubicBezTo>
                <a:cubicBezTo>
                  <a:pt x="554355" y="1816418"/>
                  <a:pt x="550545" y="1808797"/>
                  <a:pt x="547687" y="1802130"/>
                </a:cubicBezTo>
                <a:cubicBezTo>
                  <a:pt x="541973" y="1787843"/>
                  <a:pt x="537210" y="1774508"/>
                  <a:pt x="534353" y="1764983"/>
                </a:cubicBezTo>
                <a:cubicBezTo>
                  <a:pt x="528637" y="1744028"/>
                  <a:pt x="525780" y="1732597"/>
                  <a:pt x="525780" y="1732597"/>
                </a:cubicBezTo>
                <a:cubicBezTo>
                  <a:pt x="525780" y="1732597"/>
                  <a:pt x="526733" y="1744028"/>
                  <a:pt x="528637" y="1765935"/>
                </a:cubicBezTo>
                <a:cubicBezTo>
                  <a:pt x="529590" y="1776412"/>
                  <a:pt x="533400" y="1789747"/>
                  <a:pt x="536258" y="1805940"/>
                </a:cubicBezTo>
                <a:cubicBezTo>
                  <a:pt x="538162" y="1813560"/>
                  <a:pt x="541020" y="1822133"/>
                  <a:pt x="542925" y="1831658"/>
                </a:cubicBezTo>
                <a:cubicBezTo>
                  <a:pt x="543878" y="1836420"/>
                  <a:pt x="544830" y="1841183"/>
                  <a:pt x="546735" y="1845945"/>
                </a:cubicBezTo>
                <a:cubicBezTo>
                  <a:pt x="548640" y="1850708"/>
                  <a:pt x="550545" y="1855470"/>
                  <a:pt x="552450" y="1860233"/>
                </a:cubicBezTo>
                <a:cubicBezTo>
                  <a:pt x="566737" y="1900237"/>
                  <a:pt x="590550" y="1946910"/>
                  <a:pt x="626745" y="1996440"/>
                </a:cubicBezTo>
                <a:cubicBezTo>
                  <a:pt x="644843" y="2021205"/>
                  <a:pt x="665798" y="2045970"/>
                  <a:pt x="689610" y="2070735"/>
                </a:cubicBezTo>
                <a:cubicBezTo>
                  <a:pt x="713423" y="2095500"/>
                  <a:pt x="740093" y="2120265"/>
                  <a:pt x="769620" y="2144078"/>
                </a:cubicBezTo>
                <a:cubicBezTo>
                  <a:pt x="799148" y="2167890"/>
                  <a:pt x="831533" y="2191703"/>
                  <a:pt x="866775" y="2214563"/>
                </a:cubicBezTo>
                <a:cubicBezTo>
                  <a:pt x="902017" y="2236470"/>
                  <a:pt x="939165" y="2259330"/>
                  <a:pt x="978217" y="2279333"/>
                </a:cubicBezTo>
                <a:cubicBezTo>
                  <a:pt x="998220" y="2289810"/>
                  <a:pt x="1018223" y="2299335"/>
                  <a:pt x="1039178" y="2309813"/>
                </a:cubicBezTo>
                <a:cubicBezTo>
                  <a:pt x="1060133" y="2319338"/>
                  <a:pt x="1081088" y="2329815"/>
                  <a:pt x="1102995" y="2338388"/>
                </a:cubicBezTo>
                <a:cubicBezTo>
                  <a:pt x="1146810" y="2357438"/>
                  <a:pt x="1191578" y="2375535"/>
                  <a:pt x="1238250" y="2391728"/>
                </a:cubicBezTo>
                <a:cubicBezTo>
                  <a:pt x="1258253" y="2398395"/>
                  <a:pt x="1278255" y="2406015"/>
                  <a:pt x="1298258" y="2412683"/>
                </a:cubicBezTo>
                <a:cubicBezTo>
                  <a:pt x="1257300" y="2412683"/>
                  <a:pt x="1215390" y="2415540"/>
                  <a:pt x="1173480" y="2421255"/>
                </a:cubicBezTo>
                <a:cubicBezTo>
                  <a:pt x="1105853" y="2430780"/>
                  <a:pt x="1038225" y="2447925"/>
                  <a:pt x="971550" y="2461260"/>
                </a:cubicBezTo>
                <a:cubicBezTo>
                  <a:pt x="904875" y="2474595"/>
                  <a:pt x="838200" y="2483168"/>
                  <a:pt x="774383" y="2487930"/>
                </a:cubicBezTo>
                <a:cubicBezTo>
                  <a:pt x="709612" y="2491740"/>
                  <a:pt x="647700" y="2491740"/>
                  <a:pt x="588645" y="2487930"/>
                </a:cubicBezTo>
                <a:cubicBezTo>
                  <a:pt x="469583" y="2480310"/>
                  <a:pt x="363855" y="2460308"/>
                  <a:pt x="276225" y="2435543"/>
                </a:cubicBezTo>
                <a:cubicBezTo>
                  <a:pt x="232410" y="2423160"/>
                  <a:pt x="193358" y="2410778"/>
                  <a:pt x="159068" y="2398395"/>
                </a:cubicBezTo>
                <a:cubicBezTo>
                  <a:pt x="141922" y="2391728"/>
                  <a:pt x="126682" y="2386013"/>
                  <a:pt x="111443" y="2380297"/>
                </a:cubicBezTo>
                <a:cubicBezTo>
                  <a:pt x="97155" y="2374583"/>
                  <a:pt x="83820" y="2368868"/>
                  <a:pt x="72390" y="2363153"/>
                </a:cubicBezTo>
                <a:cubicBezTo>
                  <a:pt x="66675" y="2360295"/>
                  <a:pt x="60960" y="2358390"/>
                  <a:pt x="55245" y="2356485"/>
                </a:cubicBezTo>
                <a:cubicBezTo>
                  <a:pt x="50482" y="2353628"/>
                  <a:pt x="45720" y="2351722"/>
                  <a:pt x="40957" y="2349818"/>
                </a:cubicBezTo>
                <a:cubicBezTo>
                  <a:pt x="32385" y="2346008"/>
                  <a:pt x="24765" y="2342197"/>
                  <a:pt x="18097" y="2339340"/>
                </a:cubicBezTo>
                <a:cubicBezTo>
                  <a:pt x="7620" y="2339340"/>
                  <a:pt x="952" y="2336483"/>
                  <a:pt x="0" y="2335530"/>
                </a:cubicBezTo>
                <a:close/>
                <a:moveTo>
                  <a:pt x="2191703" y="3482340"/>
                </a:moveTo>
                <a:cubicBezTo>
                  <a:pt x="2196465" y="3485197"/>
                  <a:pt x="2200275" y="3487103"/>
                  <a:pt x="2204085" y="3489960"/>
                </a:cubicBezTo>
                <a:cubicBezTo>
                  <a:pt x="2204085" y="3507105"/>
                  <a:pt x="2204085" y="3524250"/>
                  <a:pt x="2205038" y="3540443"/>
                </a:cubicBezTo>
                <a:cubicBezTo>
                  <a:pt x="2189798" y="3518535"/>
                  <a:pt x="2172653" y="3499485"/>
                  <a:pt x="2153603" y="3483293"/>
                </a:cubicBezTo>
                <a:cubicBezTo>
                  <a:pt x="2149793" y="3476625"/>
                  <a:pt x="2145030" y="3469958"/>
                  <a:pt x="2138363" y="3464243"/>
                </a:cubicBezTo>
                <a:cubicBezTo>
                  <a:pt x="2145030" y="3466147"/>
                  <a:pt x="2151698" y="3468053"/>
                  <a:pt x="2158365" y="3469958"/>
                </a:cubicBezTo>
                <a:cubicBezTo>
                  <a:pt x="2171700" y="3473768"/>
                  <a:pt x="2183130" y="3477578"/>
                  <a:pt x="2191703" y="348234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B60D7A-0E85-DB50-A1D8-EB17728222EA}"/>
              </a:ext>
            </a:extLst>
          </p:cNvPr>
          <p:cNvSpPr/>
          <p:nvPr/>
        </p:nvSpPr>
        <p:spPr>
          <a:xfrm>
            <a:off x="7062788" y="3398838"/>
            <a:ext cx="1093787" cy="1101725"/>
          </a:xfrm>
          <a:custGeom>
            <a:avLst/>
            <a:gdLst>
              <a:gd name="connsiteX0" fmla="*/ 309563 w 1124076"/>
              <a:gd name="connsiteY0" fmla="*/ 406636 h 1133393"/>
              <a:gd name="connsiteX1" fmla="*/ 771525 w 1124076"/>
              <a:gd name="connsiteY1" fmla="*/ 21826 h 1133393"/>
              <a:gd name="connsiteX2" fmla="*/ 1096328 w 1124076"/>
              <a:gd name="connsiteY2" fmla="*/ 320911 h 1133393"/>
              <a:gd name="connsiteX3" fmla="*/ 677228 w 1124076"/>
              <a:gd name="connsiteY3" fmla="*/ 800019 h 1133393"/>
              <a:gd name="connsiteX4" fmla="*/ 0 w 1124076"/>
              <a:gd name="connsiteY4" fmla="*/ 1133394 h 1133393"/>
              <a:gd name="connsiteX5" fmla="*/ 309563 w 1124076"/>
              <a:gd name="connsiteY5" fmla="*/ 406636 h 113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4076" h="1133393">
                <a:moveTo>
                  <a:pt x="309563" y="406636"/>
                </a:moveTo>
                <a:cubicBezTo>
                  <a:pt x="426720" y="266619"/>
                  <a:pt x="540068" y="107551"/>
                  <a:pt x="771525" y="21826"/>
                </a:cubicBezTo>
                <a:cubicBezTo>
                  <a:pt x="820103" y="3729"/>
                  <a:pt x="1233488" y="-89616"/>
                  <a:pt x="1096328" y="320911"/>
                </a:cubicBezTo>
                <a:cubicBezTo>
                  <a:pt x="1021080" y="545701"/>
                  <a:pt x="862965" y="642856"/>
                  <a:pt x="677228" y="800019"/>
                </a:cubicBezTo>
                <a:cubicBezTo>
                  <a:pt x="510540" y="940989"/>
                  <a:pt x="240983" y="1107676"/>
                  <a:pt x="0" y="1133394"/>
                </a:cubicBezTo>
                <a:cubicBezTo>
                  <a:pt x="181928" y="997186"/>
                  <a:pt x="193358" y="546654"/>
                  <a:pt x="309563" y="4066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A7CA26-DA70-BB4F-72CB-9BFDF5D6A579}"/>
              </a:ext>
            </a:extLst>
          </p:cNvPr>
          <p:cNvSpPr>
            <a:spLocks/>
          </p:cNvSpPr>
          <p:nvPr/>
        </p:nvSpPr>
        <p:spPr bwMode="auto">
          <a:xfrm>
            <a:off x="4235450" y="3492500"/>
            <a:ext cx="1096963" cy="1381125"/>
          </a:xfrm>
          <a:custGeom>
            <a:avLst/>
            <a:gdLst>
              <a:gd name="T0" fmla="*/ 837757 w 1128210"/>
              <a:gd name="T1" fmla="*/ 346485 h 1420205"/>
              <a:gd name="T2" fmla="*/ 219380 w 1128210"/>
              <a:gd name="T3" fmla="*/ 676 h 1420205"/>
              <a:gd name="T4" fmla="*/ 77533 w 1128210"/>
              <a:gd name="T5" fmla="*/ 36833 h 1420205"/>
              <a:gd name="T6" fmla="*/ 36741 w 1128210"/>
              <a:gd name="T7" fmla="*/ 102658 h 1420205"/>
              <a:gd name="T8" fmla="*/ 96075 w 1128210"/>
              <a:gd name="T9" fmla="*/ 680242 h 1420205"/>
              <a:gd name="T10" fmla="*/ 1079731 w 1128210"/>
              <a:gd name="T11" fmla="*/ 1382059 h 1420205"/>
              <a:gd name="T12" fmla="*/ 837757 w 1128210"/>
              <a:gd name="T13" fmla="*/ 346485 h 14202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210" h="1420205">
                <a:moveTo>
                  <a:pt x="860707" y="355977"/>
                </a:moveTo>
                <a:cubicBezTo>
                  <a:pt x="728310" y="143570"/>
                  <a:pt x="474945" y="13077"/>
                  <a:pt x="225390" y="695"/>
                </a:cubicBezTo>
                <a:cubicBezTo>
                  <a:pt x="173955" y="-2163"/>
                  <a:pt x="117757" y="2600"/>
                  <a:pt x="79657" y="37842"/>
                </a:cubicBezTo>
                <a:cubicBezTo>
                  <a:pt x="60607" y="55940"/>
                  <a:pt x="48225" y="80705"/>
                  <a:pt x="37747" y="105470"/>
                </a:cubicBezTo>
                <a:cubicBezTo>
                  <a:pt x="-42263" y="296922"/>
                  <a:pt x="17745" y="508377"/>
                  <a:pt x="98707" y="698877"/>
                </a:cubicBezTo>
                <a:cubicBezTo>
                  <a:pt x="284445" y="1137980"/>
                  <a:pt x="928335" y="1224657"/>
                  <a:pt x="1109310" y="1419920"/>
                </a:cubicBezTo>
                <a:cubicBezTo>
                  <a:pt x="1123597" y="1434207"/>
                  <a:pt x="1206465" y="910332"/>
                  <a:pt x="860707" y="3559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4D6FA3-3EA7-71BD-EB84-EE31BD26629F}"/>
              </a:ext>
            </a:extLst>
          </p:cNvPr>
          <p:cNvSpPr/>
          <p:nvPr/>
        </p:nvSpPr>
        <p:spPr>
          <a:xfrm>
            <a:off x="6415088" y="3454400"/>
            <a:ext cx="563562" cy="1157288"/>
          </a:xfrm>
          <a:custGeom>
            <a:avLst/>
            <a:gdLst>
              <a:gd name="connsiteX0" fmla="*/ 121831 w 514167"/>
              <a:gd name="connsiteY0" fmla="*/ 701071 h 1055401"/>
              <a:gd name="connsiteX1" fmla="*/ 15151 w 514167"/>
              <a:gd name="connsiteY1" fmla="*/ 458184 h 1055401"/>
              <a:gd name="connsiteX2" fmla="*/ 245656 w 514167"/>
              <a:gd name="connsiteY2" fmla="*/ 2889 h 1055401"/>
              <a:gd name="connsiteX3" fmla="*/ 449491 w 514167"/>
              <a:gd name="connsiteY3" fmla="*/ 94329 h 1055401"/>
              <a:gd name="connsiteX4" fmla="*/ 512356 w 514167"/>
              <a:gd name="connsiteY4" fmla="*/ 321024 h 1055401"/>
              <a:gd name="connsiteX5" fmla="*/ 278993 w 514167"/>
              <a:gd name="connsiteY5" fmla="*/ 984916 h 1055401"/>
              <a:gd name="connsiteX6" fmla="*/ 194221 w 514167"/>
              <a:gd name="connsiteY6" fmla="*/ 1055401 h 1055401"/>
              <a:gd name="connsiteX7" fmla="*/ 121831 w 514167"/>
              <a:gd name="connsiteY7" fmla="*/ 701071 h 105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167" h="1055401">
                <a:moveTo>
                  <a:pt x="121831" y="701071"/>
                </a:moveTo>
                <a:cubicBezTo>
                  <a:pt x="90398" y="618204"/>
                  <a:pt x="39916" y="542956"/>
                  <a:pt x="15151" y="458184"/>
                </a:cubicBezTo>
                <a:cubicBezTo>
                  <a:pt x="-21044" y="334359"/>
                  <a:pt x="-9614" y="48609"/>
                  <a:pt x="245656" y="2889"/>
                </a:cubicBezTo>
                <a:cubicBezTo>
                  <a:pt x="323761" y="-11399"/>
                  <a:pt x="404723" y="28606"/>
                  <a:pt x="449491" y="94329"/>
                </a:cubicBezTo>
                <a:cubicBezTo>
                  <a:pt x="494258" y="160051"/>
                  <a:pt x="507593" y="241966"/>
                  <a:pt x="512356" y="321024"/>
                </a:cubicBezTo>
                <a:cubicBezTo>
                  <a:pt x="526643" y="562959"/>
                  <a:pt x="457111" y="821086"/>
                  <a:pt x="278993" y="984916"/>
                </a:cubicBezTo>
                <a:cubicBezTo>
                  <a:pt x="254228" y="1007776"/>
                  <a:pt x="222796" y="1041114"/>
                  <a:pt x="194221" y="1055401"/>
                </a:cubicBezTo>
                <a:cubicBezTo>
                  <a:pt x="218033" y="917289"/>
                  <a:pt x="142786" y="758221"/>
                  <a:pt x="121831" y="70107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C7B1EA-D604-25A7-7407-FB1833B00F3C}"/>
              </a:ext>
            </a:extLst>
          </p:cNvPr>
          <p:cNvSpPr>
            <a:spLocks/>
          </p:cNvSpPr>
          <p:nvPr/>
        </p:nvSpPr>
        <p:spPr bwMode="auto">
          <a:xfrm>
            <a:off x="3792538" y="3684588"/>
            <a:ext cx="447675" cy="596900"/>
          </a:xfrm>
          <a:custGeom>
            <a:avLst/>
            <a:gdLst>
              <a:gd name="T0" fmla="*/ 253555 w 461029"/>
              <a:gd name="T1" fmla="*/ 442579 h 613771"/>
              <a:gd name="T2" fmla="*/ 106145 w 461029"/>
              <a:gd name="T3" fmla="*/ 359140 h 613771"/>
              <a:gd name="T4" fmla="*/ 50519 w 461029"/>
              <a:gd name="T5" fmla="*/ 38363 h 613771"/>
              <a:gd name="T6" fmla="*/ 189584 w 461029"/>
              <a:gd name="T7" fmla="*/ 7768 h 613771"/>
              <a:gd name="T8" fmla="*/ 308253 w 461029"/>
              <a:gd name="T9" fmla="*/ 99552 h 613771"/>
              <a:gd name="T10" fmla="*/ 441756 w 461029"/>
              <a:gd name="T11" fmla="*/ 528799 h 613771"/>
              <a:gd name="T12" fmla="*/ 425068 w 461029"/>
              <a:gd name="T13" fmla="*/ 597405 h 613771"/>
              <a:gd name="T14" fmla="*/ 253555 w 461029"/>
              <a:gd name="T15" fmla="*/ 442579 h 6137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1029" h="613771">
                <a:moveTo>
                  <a:pt x="260501" y="454704"/>
                </a:moveTo>
                <a:cubicBezTo>
                  <a:pt x="211923" y="423271"/>
                  <a:pt x="155726" y="403269"/>
                  <a:pt x="109053" y="368979"/>
                </a:cubicBezTo>
                <a:cubicBezTo>
                  <a:pt x="41426" y="318496"/>
                  <a:pt x="-64302" y="163239"/>
                  <a:pt x="51903" y="39414"/>
                </a:cubicBezTo>
                <a:cubicBezTo>
                  <a:pt x="87146" y="1314"/>
                  <a:pt x="145248" y="-9164"/>
                  <a:pt x="194778" y="7981"/>
                </a:cubicBezTo>
                <a:cubicBezTo>
                  <a:pt x="244308" y="25126"/>
                  <a:pt x="283361" y="62274"/>
                  <a:pt x="316698" y="102279"/>
                </a:cubicBezTo>
                <a:cubicBezTo>
                  <a:pt x="418616" y="224199"/>
                  <a:pt x="483386" y="387076"/>
                  <a:pt x="453858" y="543286"/>
                </a:cubicBezTo>
                <a:cubicBezTo>
                  <a:pt x="450048" y="565194"/>
                  <a:pt x="446238" y="594721"/>
                  <a:pt x="436713" y="613771"/>
                </a:cubicBezTo>
                <a:cubicBezTo>
                  <a:pt x="395756" y="530904"/>
                  <a:pt x="293838" y="476611"/>
                  <a:pt x="260501" y="4547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D32938-B81A-2880-F3B1-FD800DFC2E5F}"/>
              </a:ext>
            </a:extLst>
          </p:cNvPr>
          <p:cNvSpPr>
            <a:spLocks/>
          </p:cNvSpPr>
          <p:nvPr/>
        </p:nvSpPr>
        <p:spPr bwMode="auto">
          <a:xfrm>
            <a:off x="5446713" y="3735388"/>
            <a:ext cx="431800" cy="868362"/>
          </a:xfrm>
          <a:custGeom>
            <a:avLst/>
            <a:gdLst>
              <a:gd name="T0" fmla="*/ 88363 w 443246"/>
              <a:gd name="T1" fmla="*/ 573217 h 892767"/>
              <a:gd name="T2" fmla="*/ 8633 w 443246"/>
              <a:gd name="T3" fmla="*/ 368328 h 892767"/>
              <a:gd name="T4" fmla="*/ 220939 w 443246"/>
              <a:gd name="T5" fmla="*/ 1195 h 892767"/>
              <a:gd name="T6" fmla="*/ 387818 w 443246"/>
              <a:gd name="T7" fmla="*/ 84634 h 892767"/>
              <a:gd name="T8" fmla="*/ 431391 w 443246"/>
              <a:gd name="T9" fmla="*/ 274690 h 892767"/>
              <a:gd name="T10" fmla="*/ 207960 w 443246"/>
              <a:gd name="T11" fmla="*/ 814263 h 892767"/>
              <a:gd name="T12" fmla="*/ 133792 w 443246"/>
              <a:gd name="T13" fmla="*/ 868963 h 892767"/>
              <a:gd name="T14" fmla="*/ 88363 w 443246"/>
              <a:gd name="T15" fmla="*/ 573217 h 8927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3246" h="892767">
                <a:moveTo>
                  <a:pt x="90784" y="588920"/>
                </a:moveTo>
                <a:cubicBezTo>
                  <a:pt x="67924" y="517483"/>
                  <a:pt x="26967" y="450808"/>
                  <a:pt x="8869" y="378418"/>
                </a:cubicBezTo>
                <a:cubicBezTo>
                  <a:pt x="-17801" y="271738"/>
                  <a:pt x="5059" y="28850"/>
                  <a:pt x="226992" y="1228"/>
                </a:cubicBezTo>
                <a:cubicBezTo>
                  <a:pt x="294619" y="-7345"/>
                  <a:pt x="363199" y="29803"/>
                  <a:pt x="398442" y="86953"/>
                </a:cubicBezTo>
                <a:cubicBezTo>
                  <a:pt x="433684" y="144103"/>
                  <a:pt x="442257" y="214588"/>
                  <a:pt x="443209" y="282215"/>
                </a:cubicBezTo>
                <a:cubicBezTo>
                  <a:pt x="445114" y="488908"/>
                  <a:pt x="374629" y="705125"/>
                  <a:pt x="213657" y="836570"/>
                </a:cubicBezTo>
                <a:cubicBezTo>
                  <a:pt x="190797" y="854668"/>
                  <a:pt x="163174" y="882290"/>
                  <a:pt x="137457" y="892768"/>
                </a:cubicBezTo>
                <a:cubicBezTo>
                  <a:pt x="131742" y="745130"/>
                  <a:pt x="106977" y="637498"/>
                  <a:pt x="90784" y="5889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A83609-7491-9DAB-0AEA-3C12921E3E0B}"/>
              </a:ext>
            </a:extLst>
          </p:cNvPr>
          <p:cNvSpPr>
            <a:spLocks/>
          </p:cNvSpPr>
          <p:nvPr/>
        </p:nvSpPr>
        <p:spPr bwMode="auto">
          <a:xfrm>
            <a:off x="5021263" y="3481388"/>
            <a:ext cx="366712" cy="569912"/>
          </a:xfrm>
          <a:custGeom>
            <a:avLst/>
            <a:gdLst>
              <a:gd name="T0" fmla="*/ 84103 w 377389"/>
              <a:gd name="T1" fmla="*/ 330152 h 585893"/>
              <a:gd name="T2" fmla="*/ 57218 w 377389"/>
              <a:gd name="T3" fmla="*/ 29770 h 585893"/>
              <a:gd name="T4" fmla="*/ 188866 w 377389"/>
              <a:gd name="T5" fmla="*/ 10301 h 585893"/>
              <a:gd name="T6" fmla="*/ 291774 w 377389"/>
              <a:gd name="T7" fmla="*/ 103011 h 585893"/>
              <a:gd name="T8" fmla="*/ 362234 w 377389"/>
              <a:gd name="T9" fmla="*/ 570271 h 585893"/>
              <a:gd name="T10" fmla="*/ 84103 w 377389"/>
              <a:gd name="T11" fmla="*/ 330152 h 585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389" h="585893">
                <a:moveTo>
                  <a:pt x="86407" y="339196"/>
                </a:moveTo>
                <a:cubicBezTo>
                  <a:pt x="27352" y="287761"/>
                  <a:pt x="-59325" y="138218"/>
                  <a:pt x="58785" y="30586"/>
                </a:cubicBezTo>
                <a:cubicBezTo>
                  <a:pt x="94980" y="-1799"/>
                  <a:pt x="149272" y="-8467"/>
                  <a:pt x="194040" y="10583"/>
                </a:cubicBezTo>
                <a:cubicBezTo>
                  <a:pt x="238807" y="29633"/>
                  <a:pt x="272145" y="66781"/>
                  <a:pt x="299767" y="105833"/>
                </a:cubicBezTo>
                <a:cubicBezTo>
                  <a:pt x="385492" y="224896"/>
                  <a:pt x="382635" y="569701"/>
                  <a:pt x="372157" y="585893"/>
                </a:cubicBezTo>
                <a:cubicBezTo>
                  <a:pt x="308340" y="503026"/>
                  <a:pt x="127365" y="374438"/>
                  <a:pt x="86407" y="3391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64CF16-DF32-D3A2-2D37-D006EC6B735C}"/>
              </a:ext>
            </a:extLst>
          </p:cNvPr>
          <p:cNvSpPr/>
          <p:nvPr/>
        </p:nvSpPr>
        <p:spPr>
          <a:xfrm>
            <a:off x="6373813" y="2303463"/>
            <a:ext cx="481012" cy="477837"/>
          </a:xfrm>
          <a:custGeom>
            <a:avLst/>
            <a:gdLst>
              <a:gd name="connsiteX0" fmla="*/ 147638 w 494016"/>
              <a:gd name="connsiteY0" fmla="*/ 145369 h 492308"/>
              <a:gd name="connsiteX1" fmla="*/ 433388 w 494016"/>
              <a:gd name="connsiteY1" fmla="*/ 25354 h 492308"/>
              <a:gd name="connsiteX2" fmla="*/ 493395 w 494016"/>
              <a:gd name="connsiteY2" fmla="*/ 148226 h 492308"/>
              <a:gd name="connsiteX3" fmla="*/ 435293 w 494016"/>
              <a:gd name="connsiteY3" fmla="*/ 277766 h 492308"/>
              <a:gd name="connsiteX4" fmla="*/ 0 w 494016"/>
              <a:gd name="connsiteY4" fmla="*/ 492079 h 492308"/>
              <a:gd name="connsiteX5" fmla="*/ 147638 w 494016"/>
              <a:gd name="connsiteY5" fmla="*/ 145369 h 49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016" h="492308">
                <a:moveTo>
                  <a:pt x="147638" y="145369"/>
                </a:moveTo>
                <a:cubicBezTo>
                  <a:pt x="178118" y="73931"/>
                  <a:pt x="295275" y="-54656"/>
                  <a:pt x="433388" y="25354"/>
                </a:cubicBezTo>
                <a:cubicBezTo>
                  <a:pt x="475297" y="50119"/>
                  <a:pt x="498158" y="99649"/>
                  <a:pt x="493395" y="148226"/>
                </a:cubicBezTo>
                <a:cubicBezTo>
                  <a:pt x="488633" y="196804"/>
                  <a:pt x="463868" y="239666"/>
                  <a:pt x="435293" y="277766"/>
                </a:cubicBezTo>
                <a:cubicBezTo>
                  <a:pt x="347663" y="395876"/>
                  <a:pt x="19050" y="497794"/>
                  <a:pt x="0" y="492079"/>
                </a:cubicBezTo>
                <a:cubicBezTo>
                  <a:pt x="60008" y="406354"/>
                  <a:pt x="126683" y="193946"/>
                  <a:pt x="147638" y="14536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1A20C9-2D62-300B-7BDD-CCB95B73B36A}"/>
              </a:ext>
            </a:extLst>
          </p:cNvPr>
          <p:cNvSpPr>
            <a:spLocks/>
          </p:cNvSpPr>
          <p:nvPr/>
        </p:nvSpPr>
        <p:spPr bwMode="auto">
          <a:xfrm>
            <a:off x="5583238" y="1944688"/>
            <a:ext cx="306387" cy="617537"/>
          </a:xfrm>
          <a:custGeom>
            <a:avLst/>
            <a:gdLst>
              <a:gd name="T0" fmla="*/ 6185 w 314977"/>
              <a:gd name="T1" fmla="*/ 261286 h 635156"/>
              <a:gd name="T2" fmla="*/ 157302 w 314977"/>
              <a:gd name="T3" fmla="*/ 771 h 635156"/>
              <a:gd name="T4" fmla="*/ 275971 w 314977"/>
              <a:gd name="T5" fmla="*/ 60105 h 635156"/>
              <a:gd name="T6" fmla="*/ 306565 w 314977"/>
              <a:gd name="T7" fmla="*/ 195462 h 635156"/>
              <a:gd name="T8" fmla="*/ 95186 w 314977"/>
              <a:gd name="T9" fmla="*/ 618221 h 635156"/>
              <a:gd name="T10" fmla="*/ 6185 w 314977"/>
              <a:gd name="T11" fmla="*/ 261286 h 6351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977" h="635156">
                <a:moveTo>
                  <a:pt x="6354" y="268444"/>
                </a:moveTo>
                <a:cubicBezTo>
                  <a:pt x="-12696" y="193197"/>
                  <a:pt x="3496" y="19842"/>
                  <a:pt x="161611" y="792"/>
                </a:cubicBezTo>
                <a:cubicBezTo>
                  <a:pt x="210189" y="-4923"/>
                  <a:pt x="258766" y="20794"/>
                  <a:pt x="283531" y="61752"/>
                </a:cubicBezTo>
                <a:cubicBezTo>
                  <a:pt x="309249" y="102709"/>
                  <a:pt x="314964" y="152239"/>
                  <a:pt x="314964" y="200817"/>
                </a:cubicBezTo>
                <a:cubicBezTo>
                  <a:pt x="316869" y="347502"/>
                  <a:pt x="115891" y="627537"/>
                  <a:pt x="97794" y="635157"/>
                </a:cubicBezTo>
                <a:cubicBezTo>
                  <a:pt x="93984" y="530382"/>
                  <a:pt x="18736" y="320832"/>
                  <a:pt x="6354" y="2684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E9DD81-3485-2B65-73DD-241D05581144}"/>
              </a:ext>
            </a:extLst>
          </p:cNvPr>
          <p:cNvSpPr/>
          <p:nvPr/>
        </p:nvSpPr>
        <p:spPr>
          <a:xfrm>
            <a:off x="7354888" y="4427538"/>
            <a:ext cx="612775" cy="315912"/>
          </a:xfrm>
          <a:custGeom>
            <a:avLst/>
            <a:gdLst>
              <a:gd name="connsiteX0" fmla="*/ 312420 w 629830"/>
              <a:gd name="connsiteY0" fmla="*/ 43130 h 325875"/>
              <a:gd name="connsiteX1" fmla="*/ 617220 w 629830"/>
              <a:gd name="connsiteY1" fmla="*/ 95518 h 325875"/>
              <a:gd name="connsiteX2" fmla="*/ 601980 w 629830"/>
              <a:gd name="connsiteY2" fmla="*/ 231725 h 325875"/>
              <a:gd name="connsiteX3" fmla="*/ 482918 w 629830"/>
              <a:gd name="connsiteY3" fmla="*/ 309830 h 325875"/>
              <a:gd name="connsiteX4" fmla="*/ 0 w 629830"/>
              <a:gd name="connsiteY4" fmla="*/ 256490 h 325875"/>
              <a:gd name="connsiteX5" fmla="*/ 312420 w 629830"/>
              <a:gd name="connsiteY5" fmla="*/ 43130 h 32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830" h="325875">
                <a:moveTo>
                  <a:pt x="312420" y="43130"/>
                </a:moveTo>
                <a:cubicBezTo>
                  <a:pt x="377190" y="-685"/>
                  <a:pt x="544830" y="-45452"/>
                  <a:pt x="617220" y="95518"/>
                </a:cubicBezTo>
                <a:cubicBezTo>
                  <a:pt x="639128" y="138380"/>
                  <a:pt x="631508" y="193625"/>
                  <a:pt x="601980" y="231725"/>
                </a:cubicBezTo>
                <a:cubicBezTo>
                  <a:pt x="572453" y="269825"/>
                  <a:pt x="527685" y="292685"/>
                  <a:pt x="482918" y="309830"/>
                </a:cubicBezTo>
                <a:cubicBezTo>
                  <a:pt x="345758" y="362218"/>
                  <a:pt x="13335" y="270778"/>
                  <a:pt x="0" y="256490"/>
                </a:cubicBezTo>
                <a:cubicBezTo>
                  <a:pt x="97155" y="215533"/>
                  <a:pt x="267653" y="72658"/>
                  <a:pt x="312420" y="43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2FE9E8-85A0-3E6F-D1B2-43DC1037470B}"/>
              </a:ext>
            </a:extLst>
          </p:cNvPr>
          <p:cNvSpPr/>
          <p:nvPr/>
        </p:nvSpPr>
        <p:spPr>
          <a:xfrm>
            <a:off x="6446838" y="4721225"/>
            <a:ext cx="663575" cy="455613"/>
          </a:xfrm>
          <a:custGeom>
            <a:avLst/>
            <a:gdLst>
              <a:gd name="connsiteX0" fmla="*/ 446722 w 681740"/>
              <a:gd name="connsiteY0" fmla="*/ 402942 h 466759"/>
              <a:gd name="connsiteX1" fmla="*/ 673418 w 681740"/>
              <a:gd name="connsiteY1" fmla="*/ 110525 h 466759"/>
              <a:gd name="connsiteX2" fmla="*/ 550545 w 681740"/>
              <a:gd name="connsiteY2" fmla="*/ 2892 h 466759"/>
              <a:gd name="connsiteX3" fmla="*/ 382905 w 681740"/>
              <a:gd name="connsiteY3" fmla="*/ 30515 h 466759"/>
              <a:gd name="connsiteX4" fmla="*/ 0 w 681740"/>
              <a:gd name="connsiteY4" fmla="*/ 466760 h 466759"/>
              <a:gd name="connsiteX5" fmla="*/ 446722 w 681740"/>
              <a:gd name="connsiteY5" fmla="*/ 402942 h 46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740" h="466759">
                <a:moveTo>
                  <a:pt x="446722" y="402942"/>
                </a:moveTo>
                <a:cubicBezTo>
                  <a:pt x="539115" y="389607"/>
                  <a:pt x="722947" y="294357"/>
                  <a:pt x="673418" y="110525"/>
                </a:cubicBezTo>
                <a:cubicBezTo>
                  <a:pt x="658178" y="54327"/>
                  <a:pt x="607695" y="12417"/>
                  <a:pt x="550545" y="2892"/>
                </a:cubicBezTo>
                <a:cubicBezTo>
                  <a:pt x="493395" y="-6633"/>
                  <a:pt x="436245" y="8607"/>
                  <a:pt x="382905" y="30515"/>
                </a:cubicBezTo>
                <a:cubicBezTo>
                  <a:pt x="220028" y="95285"/>
                  <a:pt x="0" y="442947"/>
                  <a:pt x="0" y="466760"/>
                </a:cubicBezTo>
                <a:cubicBezTo>
                  <a:pt x="118110" y="423897"/>
                  <a:pt x="382905" y="411515"/>
                  <a:pt x="446722" y="40294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C88765-EEF9-B85C-FC07-3451D2C4DFA3}"/>
              </a:ext>
            </a:extLst>
          </p:cNvPr>
          <p:cNvSpPr/>
          <p:nvPr/>
        </p:nvSpPr>
        <p:spPr>
          <a:xfrm>
            <a:off x="6959600" y="3068638"/>
            <a:ext cx="663575" cy="454025"/>
          </a:xfrm>
          <a:custGeom>
            <a:avLst/>
            <a:gdLst>
              <a:gd name="connsiteX0" fmla="*/ 446722 w 681740"/>
              <a:gd name="connsiteY0" fmla="*/ 402942 h 466759"/>
              <a:gd name="connsiteX1" fmla="*/ 673417 w 681740"/>
              <a:gd name="connsiteY1" fmla="*/ 110525 h 466759"/>
              <a:gd name="connsiteX2" fmla="*/ 550545 w 681740"/>
              <a:gd name="connsiteY2" fmla="*/ 2892 h 466759"/>
              <a:gd name="connsiteX3" fmla="*/ 382905 w 681740"/>
              <a:gd name="connsiteY3" fmla="*/ 30515 h 466759"/>
              <a:gd name="connsiteX4" fmla="*/ 0 w 681740"/>
              <a:gd name="connsiteY4" fmla="*/ 466760 h 466759"/>
              <a:gd name="connsiteX5" fmla="*/ 446722 w 681740"/>
              <a:gd name="connsiteY5" fmla="*/ 402942 h 46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740" h="466759">
                <a:moveTo>
                  <a:pt x="446722" y="402942"/>
                </a:moveTo>
                <a:cubicBezTo>
                  <a:pt x="539115" y="389607"/>
                  <a:pt x="722947" y="294357"/>
                  <a:pt x="673417" y="110525"/>
                </a:cubicBezTo>
                <a:cubicBezTo>
                  <a:pt x="658178" y="54327"/>
                  <a:pt x="607695" y="12417"/>
                  <a:pt x="550545" y="2892"/>
                </a:cubicBezTo>
                <a:cubicBezTo>
                  <a:pt x="493395" y="-6633"/>
                  <a:pt x="436245" y="8607"/>
                  <a:pt x="382905" y="30515"/>
                </a:cubicBezTo>
                <a:cubicBezTo>
                  <a:pt x="220028" y="95285"/>
                  <a:pt x="0" y="442947"/>
                  <a:pt x="0" y="466760"/>
                </a:cubicBezTo>
                <a:cubicBezTo>
                  <a:pt x="118110" y="423897"/>
                  <a:pt x="382905" y="412467"/>
                  <a:pt x="446722" y="40294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875818-DB1E-5F4D-2D4D-402A00BE28E6}"/>
              </a:ext>
            </a:extLst>
          </p:cNvPr>
          <p:cNvSpPr>
            <a:spLocks/>
          </p:cNvSpPr>
          <p:nvPr/>
        </p:nvSpPr>
        <p:spPr bwMode="auto">
          <a:xfrm>
            <a:off x="5780088" y="2327275"/>
            <a:ext cx="509587" cy="1476375"/>
          </a:xfrm>
          <a:custGeom>
            <a:avLst/>
            <a:gdLst>
              <a:gd name="T0" fmla="*/ 144716 w 522992"/>
              <a:gd name="T1" fmla="*/ 1145259 h 1516675"/>
              <a:gd name="T2" fmla="*/ 82599 w 522992"/>
              <a:gd name="T3" fmla="*/ 932025 h 1516675"/>
              <a:gd name="T4" fmla="*/ 6577 w 522992"/>
              <a:gd name="T5" fmla="*/ 300669 h 1516675"/>
              <a:gd name="T6" fmla="*/ 98360 w 522992"/>
              <a:gd name="T7" fmla="*/ 89290 h 1516675"/>
              <a:gd name="T8" fmla="*/ 435825 w 522992"/>
              <a:gd name="T9" fmla="*/ 67966 h 1516675"/>
              <a:gd name="T10" fmla="*/ 508140 w 522992"/>
              <a:gd name="T11" fmla="*/ 329409 h 1516675"/>
              <a:gd name="T12" fmla="*/ 446023 w 522992"/>
              <a:gd name="T13" fmla="*/ 599196 h 1516675"/>
              <a:gd name="T14" fmla="*/ 313448 w 522992"/>
              <a:gd name="T15" fmla="*/ 1476235 h 1516675"/>
              <a:gd name="T16" fmla="*/ 144716 w 522992"/>
              <a:gd name="T17" fmla="*/ 1145259 h 15166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2992" h="1516675">
                <a:moveTo>
                  <a:pt x="148680" y="1176633"/>
                </a:moveTo>
                <a:cubicBezTo>
                  <a:pt x="120105" y="1106148"/>
                  <a:pt x="102007" y="1031853"/>
                  <a:pt x="84862" y="957558"/>
                </a:cubicBezTo>
                <a:cubicBezTo>
                  <a:pt x="33427" y="745151"/>
                  <a:pt x="-18961" y="527028"/>
                  <a:pt x="6757" y="308906"/>
                </a:cubicBezTo>
                <a:cubicBezTo>
                  <a:pt x="16282" y="228896"/>
                  <a:pt x="42952" y="147933"/>
                  <a:pt x="101055" y="91736"/>
                </a:cubicBezTo>
                <a:cubicBezTo>
                  <a:pt x="175349" y="18393"/>
                  <a:pt x="363945" y="-60664"/>
                  <a:pt x="447764" y="69828"/>
                </a:cubicBezTo>
                <a:cubicBezTo>
                  <a:pt x="499199" y="149838"/>
                  <a:pt x="528727" y="243183"/>
                  <a:pt x="522060" y="338433"/>
                </a:cubicBezTo>
                <a:cubicBezTo>
                  <a:pt x="515392" y="433683"/>
                  <a:pt x="485864" y="525123"/>
                  <a:pt x="458242" y="615611"/>
                </a:cubicBezTo>
                <a:cubicBezTo>
                  <a:pt x="368707" y="915648"/>
                  <a:pt x="317272" y="1076621"/>
                  <a:pt x="322035" y="1516676"/>
                </a:cubicBezTo>
                <a:cubicBezTo>
                  <a:pt x="222022" y="1369038"/>
                  <a:pt x="175349" y="1241403"/>
                  <a:pt x="148680" y="11766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ADF076-9B5B-1172-5FF4-7F8D28FC6FB8}"/>
              </a:ext>
            </a:extLst>
          </p:cNvPr>
          <p:cNvSpPr>
            <a:spLocks/>
          </p:cNvSpPr>
          <p:nvPr/>
        </p:nvSpPr>
        <p:spPr bwMode="auto">
          <a:xfrm>
            <a:off x="4508500" y="2465388"/>
            <a:ext cx="1100138" cy="923925"/>
          </a:xfrm>
          <a:custGeom>
            <a:avLst/>
            <a:gdLst>
              <a:gd name="T0" fmla="*/ 980523 w 1130269"/>
              <a:gd name="T1" fmla="*/ 457794 h 950394"/>
              <a:gd name="T2" fmla="*/ 356583 w 1130269"/>
              <a:gd name="T3" fmla="*/ 7222 h 950394"/>
              <a:gd name="T4" fmla="*/ 206393 w 1130269"/>
              <a:gd name="T5" fmla="*/ 528253 h 950394"/>
              <a:gd name="T6" fmla="*/ 633786 w 1130269"/>
              <a:gd name="T7" fmla="*/ 645995 h 950394"/>
              <a:gd name="T8" fmla="*/ 1096411 w 1130269"/>
              <a:gd name="T9" fmla="*/ 925053 h 950394"/>
              <a:gd name="T10" fmla="*/ 980523 w 1130269"/>
              <a:gd name="T11" fmla="*/ 457794 h 950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0269" h="950394">
                <a:moveTo>
                  <a:pt x="1007384" y="470335"/>
                </a:moveTo>
                <a:cubicBezTo>
                  <a:pt x="795929" y="122672"/>
                  <a:pt x="469222" y="27422"/>
                  <a:pt x="366352" y="7420"/>
                </a:cubicBezTo>
                <a:cubicBezTo>
                  <a:pt x="17737" y="-58303"/>
                  <a:pt x="-171811" y="328412"/>
                  <a:pt x="212047" y="542725"/>
                </a:cubicBezTo>
                <a:cubicBezTo>
                  <a:pt x="345397" y="617020"/>
                  <a:pt x="503512" y="626545"/>
                  <a:pt x="651149" y="663692"/>
                </a:cubicBezTo>
                <a:cubicBezTo>
                  <a:pt x="849269" y="713222"/>
                  <a:pt x="999764" y="794185"/>
                  <a:pt x="1126447" y="950395"/>
                </a:cubicBezTo>
                <a:cubicBezTo>
                  <a:pt x="1149307" y="873242"/>
                  <a:pt x="1064535" y="564632"/>
                  <a:pt x="1007384" y="4703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126474-0F27-CBD4-4CB4-4FC6C98189CF}"/>
              </a:ext>
            </a:extLst>
          </p:cNvPr>
          <p:cNvSpPr>
            <a:spLocks/>
          </p:cNvSpPr>
          <p:nvPr/>
        </p:nvSpPr>
        <p:spPr bwMode="auto">
          <a:xfrm>
            <a:off x="4521200" y="1717675"/>
            <a:ext cx="1065213" cy="1035050"/>
          </a:xfrm>
          <a:custGeom>
            <a:avLst/>
            <a:gdLst>
              <a:gd name="T0" fmla="*/ 985487 w 685129"/>
              <a:gd name="T1" fmla="*/ 544602 h 665341"/>
              <a:gd name="T2" fmla="*/ 391276 w 685129"/>
              <a:gd name="T3" fmla="*/ 17072 h 665341"/>
              <a:gd name="T4" fmla="*/ 183821 w 685129"/>
              <a:gd name="T5" fmla="*/ 537193 h 665341"/>
              <a:gd name="T6" fmla="*/ 610587 w 685129"/>
              <a:gd name="T7" fmla="*/ 701676 h 665341"/>
              <a:gd name="T8" fmla="*/ 1056615 w 685129"/>
              <a:gd name="T9" fmla="*/ 1035086 h 665341"/>
              <a:gd name="T10" fmla="*/ 985487 w 685129"/>
              <a:gd name="T11" fmla="*/ 544602 h 6653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129" h="665341">
                <a:moveTo>
                  <a:pt x="633460" y="350064"/>
                </a:moveTo>
                <a:cubicBezTo>
                  <a:pt x="520113" y="112891"/>
                  <a:pt x="316278" y="30024"/>
                  <a:pt x="251508" y="10974"/>
                </a:cubicBezTo>
                <a:cubicBezTo>
                  <a:pt x="31480" y="-53796"/>
                  <a:pt x="-114252" y="182424"/>
                  <a:pt x="118158" y="345301"/>
                </a:cubicBezTo>
                <a:cubicBezTo>
                  <a:pt x="199120" y="401499"/>
                  <a:pt x="300085" y="417691"/>
                  <a:pt x="392478" y="451029"/>
                </a:cubicBezTo>
                <a:cubicBezTo>
                  <a:pt x="516303" y="495796"/>
                  <a:pt x="607743" y="557709"/>
                  <a:pt x="679180" y="665341"/>
                </a:cubicBezTo>
                <a:cubicBezTo>
                  <a:pt x="699183" y="617716"/>
                  <a:pt x="664893" y="413881"/>
                  <a:pt x="633460" y="3500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EDB556-C840-9811-C955-AD3B515E462A}"/>
              </a:ext>
            </a:extLst>
          </p:cNvPr>
          <p:cNvSpPr>
            <a:spLocks/>
          </p:cNvSpPr>
          <p:nvPr/>
        </p:nvSpPr>
        <p:spPr bwMode="auto">
          <a:xfrm>
            <a:off x="5827713" y="4376738"/>
            <a:ext cx="392112" cy="941387"/>
          </a:xfrm>
          <a:custGeom>
            <a:avLst/>
            <a:gdLst>
              <a:gd name="T0" fmla="*/ 6749 w 402762"/>
              <a:gd name="T1" fmla="*/ 268419 h 967287"/>
              <a:gd name="T2" fmla="*/ 92043 w 402762"/>
              <a:gd name="T3" fmla="*/ 65384 h 967287"/>
              <a:gd name="T4" fmla="*/ 293224 w 402762"/>
              <a:gd name="T5" fmla="*/ 13466 h 967287"/>
              <a:gd name="T6" fmla="*/ 379445 w 402762"/>
              <a:gd name="T7" fmla="*/ 125645 h 967287"/>
              <a:gd name="T8" fmla="*/ 390570 w 402762"/>
              <a:gd name="T9" fmla="*/ 270273 h 967287"/>
              <a:gd name="T10" fmla="*/ 298787 w 402762"/>
              <a:gd name="T11" fmla="*/ 771836 h 967287"/>
              <a:gd name="T12" fmla="*/ 247796 w 402762"/>
              <a:gd name="T13" fmla="*/ 941495 h 967287"/>
              <a:gd name="T14" fmla="*/ 6749 w 402762"/>
              <a:gd name="T15" fmla="*/ 268419 h 967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2762" h="967287">
                <a:moveTo>
                  <a:pt x="6934" y="275772"/>
                </a:moveTo>
                <a:cubicBezTo>
                  <a:pt x="22174" y="200525"/>
                  <a:pt x="43129" y="124325"/>
                  <a:pt x="94564" y="67175"/>
                </a:cubicBezTo>
                <a:cubicBezTo>
                  <a:pt x="145999" y="10977"/>
                  <a:pt x="232677" y="-19503"/>
                  <a:pt x="301257" y="13835"/>
                </a:cubicBezTo>
                <a:cubicBezTo>
                  <a:pt x="346024" y="35743"/>
                  <a:pt x="375552" y="80510"/>
                  <a:pt x="389839" y="129087"/>
                </a:cubicBezTo>
                <a:cubicBezTo>
                  <a:pt x="404127" y="176712"/>
                  <a:pt x="404127" y="227195"/>
                  <a:pt x="401269" y="277677"/>
                </a:cubicBezTo>
                <a:cubicBezTo>
                  <a:pt x="393649" y="452937"/>
                  <a:pt x="362217" y="626293"/>
                  <a:pt x="306972" y="792980"/>
                </a:cubicBezTo>
                <a:cubicBezTo>
                  <a:pt x="285064" y="859655"/>
                  <a:pt x="254584" y="967287"/>
                  <a:pt x="254584" y="967287"/>
                </a:cubicBezTo>
                <a:cubicBezTo>
                  <a:pt x="254584" y="967287"/>
                  <a:pt x="-49263" y="548187"/>
                  <a:pt x="6934" y="275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85AD95-210D-3F2F-13C0-6F5EB99CD489}"/>
              </a:ext>
            </a:extLst>
          </p:cNvPr>
          <p:cNvSpPr>
            <a:spLocks/>
          </p:cNvSpPr>
          <p:nvPr/>
        </p:nvSpPr>
        <p:spPr bwMode="auto">
          <a:xfrm>
            <a:off x="4838700" y="5226050"/>
            <a:ext cx="1116013" cy="665163"/>
          </a:xfrm>
          <a:custGeom>
            <a:avLst/>
            <a:gdLst>
              <a:gd name="T0" fmla="*/ 300630 w 1146113"/>
              <a:gd name="T1" fmla="*/ 4093 h 683337"/>
              <a:gd name="T2" fmla="*/ 82761 w 1146113"/>
              <a:gd name="T3" fmla="*/ 38395 h 683337"/>
              <a:gd name="T4" fmla="*/ 181961 w 1146113"/>
              <a:gd name="T5" fmla="*/ 463008 h 683337"/>
              <a:gd name="T6" fmla="*/ 743785 w 1146113"/>
              <a:gd name="T7" fmla="*/ 585386 h 683337"/>
              <a:gd name="T8" fmla="*/ 1115554 w 1146113"/>
              <a:gd name="T9" fmla="*/ 665116 h 683337"/>
              <a:gd name="T10" fmla="*/ 300630 w 1146113"/>
              <a:gd name="T11" fmla="*/ 4093 h 683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6113" h="683337">
                <a:moveTo>
                  <a:pt x="308866" y="4205"/>
                </a:moveTo>
                <a:cubicBezTo>
                  <a:pt x="189803" y="-11035"/>
                  <a:pt x="112651" y="18492"/>
                  <a:pt x="85028" y="39447"/>
                </a:cubicBezTo>
                <a:cubicBezTo>
                  <a:pt x="-134999" y="204230"/>
                  <a:pt x="135511" y="444260"/>
                  <a:pt x="186946" y="475692"/>
                </a:cubicBezTo>
                <a:cubicBezTo>
                  <a:pt x="358396" y="581420"/>
                  <a:pt x="566993" y="579515"/>
                  <a:pt x="764161" y="601423"/>
                </a:cubicBezTo>
                <a:cubicBezTo>
                  <a:pt x="1028004" y="630950"/>
                  <a:pt x="1146114" y="683337"/>
                  <a:pt x="1146114" y="683337"/>
                </a:cubicBezTo>
                <a:cubicBezTo>
                  <a:pt x="1146114" y="683337"/>
                  <a:pt x="1115634" y="109932"/>
                  <a:pt x="308866" y="4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438843-B26A-705A-4504-FD28844060B4}"/>
              </a:ext>
            </a:extLst>
          </p:cNvPr>
          <p:cNvSpPr>
            <a:spLocks/>
          </p:cNvSpPr>
          <p:nvPr/>
        </p:nvSpPr>
        <p:spPr bwMode="auto">
          <a:xfrm>
            <a:off x="3517900" y="4137025"/>
            <a:ext cx="1346200" cy="939800"/>
          </a:xfrm>
          <a:custGeom>
            <a:avLst/>
            <a:gdLst>
              <a:gd name="T0" fmla="*/ 630533 w 1382183"/>
              <a:gd name="T1" fmla="*/ 225550 h 964513"/>
              <a:gd name="T2" fmla="*/ 390414 w 1382183"/>
              <a:gd name="T3" fmla="*/ 16025 h 964513"/>
              <a:gd name="T4" fmla="*/ 294922 w 1382183"/>
              <a:gd name="T5" fmla="*/ 737311 h 964513"/>
              <a:gd name="T6" fmla="*/ 1119116 w 1382183"/>
              <a:gd name="T7" fmla="*/ 935710 h 964513"/>
              <a:gd name="T8" fmla="*/ 1345329 w 1382183"/>
              <a:gd name="T9" fmla="*/ 896772 h 964513"/>
              <a:gd name="T10" fmla="*/ 630533 w 1382183"/>
              <a:gd name="T11" fmla="*/ 225550 h 9645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2183" h="964513">
                <a:moveTo>
                  <a:pt x="647806" y="231729"/>
                </a:moveTo>
                <a:cubicBezTo>
                  <a:pt x="597324" y="131716"/>
                  <a:pt x="504931" y="56469"/>
                  <a:pt x="401109" y="16464"/>
                </a:cubicBezTo>
                <a:cubicBezTo>
                  <a:pt x="110596" y="-95931"/>
                  <a:pt x="-282787" y="390797"/>
                  <a:pt x="303001" y="757509"/>
                </a:cubicBezTo>
                <a:cubicBezTo>
                  <a:pt x="553509" y="913719"/>
                  <a:pt x="856404" y="980394"/>
                  <a:pt x="1149774" y="961344"/>
                </a:cubicBezTo>
                <a:cubicBezTo>
                  <a:pt x="1212639" y="957534"/>
                  <a:pt x="1299316" y="947057"/>
                  <a:pt x="1382184" y="921339"/>
                </a:cubicBezTo>
                <a:cubicBezTo>
                  <a:pt x="1205971" y="878476"/>
                  <a:pt x="804016" y="536529"/>
                  <a:pt x="647806" y="2317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10ED5E-F2A1-8D04-2239-9190D4CD3E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66013" y="2106613"/>
            <a:ext cx="749300" cy="238125"/>
            <a:chOff x="3398226" y="2100505"/>
            <a:chExt cx="749579" cy="23775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9BFDB0-791E-3B0F-2416-59ADD3D85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591" y="2100505"/>
              <a:ext cx="238214" cy="237758"/>
            </a:xfrm>
            <a:prstGeom prst="line">
              <a:avLst/>
            </a:prstGeom>
            <a:ln w="28575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586051-12AC-5CB5-8800-8A36CFFF9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226" y="2105260"/>
              <a:ext cx="519306" cy="0"/>
            </a:xfrm>
            <a:prstGeom prst="line">
              <a:avLst/>
            </a:prstGeom>
            <a:ln w="285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BBC3A2-8F89-5158-6122-73D72297B16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55925" y="4613275"/>
            <a:ext cx="644525" cy="250825"/>
            <a:chOff x="3517015" y="2100504"/>
            <a:chExt cx="643935" cy="25090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321506-A38B-E4A0-5960-D8E674F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355" y="2100504"/>
              <a:ext cx="250595" cy="250903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6C03B0-EC58-C2D8-C2C3-479BF2718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7015" y="2102091"/>
              <a:ext cx="402856" cy="0"/>
            </a:xfrm>
            <a:prstGeom prst="line">
              <a:avLst/>
            </a:prstGeom>
            <a:ln w="2857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7E23DC-EEDF-DF9D-854B-8EA81CB9DDC2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2346325"/>
            <a:ext cx="908050" cy="374650"/>
            <a:chOff x="3375983" y="2100505"/>
            <a:chExt cx="909420" cy="37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5BA3A3-B4B2-B4F8-0E58-B3842AB33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188" y="2100505"/>
              <a:ext cx="375215" cy="375356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29336A-C58C-E95C-7698-C8F0FB9D7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983" y="2105277"/>
              <a:ext cx="542154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82FB37-58E8-A497-68AC-76FAA67A9713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020050" y="3789363"/>
            <a:ext cx="766763" cy="238125"/>
            <a:chOff x="3382408" y="2100504"/>
            <a:chExt cx="766929" cy="23929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369E5D-005E-0D26-ED12-EA5837D29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572" y="2100504"/>
              <a:ext cx="239765" cy="239290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A8206F-58CD-DD8A-2B67-38947DFE8C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2408" y="2105290"/>
              <a:ext cx="535104" cy="0"/>
            </a:xfrm>
            <a:prstGeom prst="line">
              <a:avLst/>
            </a:prstGeom>
            <a:ln w="28575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857B6F-3E8E-8B4D-508A-2337E12A6C76}"/>
              </a:ext>
            </a:extLst>
          </p:cNvPr>
          <p:cNvSpPr txBox="1"/>
          <p:nvPr/>
        </p:nvSpPr>
        <p:spPr>
          <a:xfrm>
            <a:off x="8286750" y="1763713"/>
            <a:ext cx="203453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b="1" dirty="0" err="1">
                <a:latin typeface="+mj-lt"/>
              </a:rPr>
              <a:t>Precio</a:t>
            </a:r>
            <a:r>
              <a:rPr lang="id-ID" sz="1600" b="1" dirty="0">
                <a:latin typeface="+mj-lt"/>
              </a:rPr>
              <a:t> </a:t>
            </a:r>
            <a:r>
              <a:rPr lang="id-ID" sz="1600" b="1" dirty="0" err="1">
                <a:latin typeface="+mj-lt"/>
              </a:rPr>
              <a:t>inmobiliario</a:t>
            </a:r>
            <a:endParaRPr lang="id-ID" sz="16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0602AF-7149-9255-6A69-EC2E3DDA0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2046288"/>
            <a:ext cx="2260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r>
              <a:rPr lang="es-MX" sz="1400" dirty="0"/>
              <a:t>Una casa promedio vale $787,320 dólares; casi el doble que el resto del país.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5B8347-576C-5034-076D-9EDCFA82AD14}"/>
              </a:ext>
            </a:extLst>
          </p:cNvPr>
          <p:cNvSpPr txBox="1"/>
          <p:nvPr/>
        </p:nvSpPr>
        <p:spPr>
          <a:xfrm>
            <a:off x="8786813" y="3705225"/>
            <a:ext cx="17668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Zona conurbada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AFE373-9C27-84A7-2398-E73717E61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3986213"/>
            <a:ext cx="29575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r>
              <a:rPr lang="es-MX" sz="1400" dirty="0"/>
              <a:t>La ciudad cuenta con apenas el 10% de la población, mientras que el 90 % viven en las zonas aledañas. </a:t>
            </a:r>
            <a:endParaRPr lang="es-MX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3A4F2-536B-4A3D-606F-BD24456A4303}"/>
              </a:ext>
            </a:extLst>
          </p:cNvPr>
          <p:cNvSpPr txBox="1"/>
          <p:nvPr/>
        </p:nvSpPr>
        <p:spPr>
          <a:xfrm>
            <a:off x="2530012" y="2070100"/>
            <a:ext cx="11641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b="1" dirty="0">
                <a:latin typeface="+mj-lt"/>
              </a:rPr>
              <a:t>Población</a:t>
            </a:r>
            <a:endParaRPr lang="id-ID" sz="1600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3EB696-696E-4545-F3C1-8A67F602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352675"/>
            <a:ext cx="2049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r>
              <a:rPr lang="es-MX" sz="1400" dirty="0"/>
              <a:t>Boston tiene más de 7.5 millones de habitantes.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AACC43-AD87-918D-B609-ABA2F417BF9F}"/>
              </a:ext>
            </a:extLst>
          </p:cNvPr>
          <p:cNvSpPr txBox="1"/>
          <p:nvPr/>
        </p:nvSpPr>
        <p:spPr>
          <a:xfrm>
            <a:off x="2065922" y="4535488"/>
            <a:ext cx="8915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b="1" dirty="0" err="1">
                <a:latin typeface="+mj-lt"/>
              </a:rPr>
              <a:t>Crimen</a:t>
            </a:r>
            <a:endParaRPr lang="id-ID" sz="16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C7E8D6-6395-592A-80A7-4E576F6E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0" y="4818063"/>
            <a:ext cx="23696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r>
              <a:rPr lang="es-MX" sz="1400" dirty="0"/>
              <a:t>Boston está entre el 19% de las ciudades más inseguras de Estados Unidos. 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63392F4-4548-E445-E8C0-6209E029793F}"/>
              </a:ext>
            </a:extLst>
          </p:cNvPr>
          <p:cNvSpPr>
            <a:spLocks/>
          </p:cNvSpPr>
          <p:nvPr/>
        </p:nvSpPr>
        <p:spPr bwMode="auto">
          <a:xfrm>
            <a:off x="3209925" y="5965082"/>
            <a:ext cx="265112" cy="373063"/>
          </a:xfrm>
          <a:custGeom>
            <a:avLst/>
            <a:gdLst>
              <a:gd name="T0" fmla="*/ 132487 w 674370"/>
              <a:gd name="T1" fmla="*/ 0 h 952500"/>
              <a:gd name="T2" fmla="*/ 0 w 674370"/>
              <a:gd name="T3" fmla="*/ 241771 h 952500"/>
              <a:gd name="T4" fmla="*/ 132487 w 674370"/>
              <a:gd name="T5" fmla="*/ 374258 h 952500"/>
              <a:gd name="T6" fmla="*/ 264974 w 674370"/>
              <a:gd name="T7" fmla="*/ 241771 h 952500"/>
              <a:gd name="T8" fmla="*/ 132487 w 674370"/>
              <a:gd name="T9" fmla="*/ 0 h 952500"/>
              <a:gd name="T10" fmla="*/ 130616 w 674370"/>
              <a:gd name="T11" fmla="*/ 344317 h 952500"/>
              <a:gd name="T12" fmla="*/ 29941 w 674370"/>
              <a:gd name="T13" fmla="*/ 257115 h 952500"/>
              <a:gd name="T14" fmla="*/ 47905 w 674370"/>
              <a:gd name="T15" fmla="*/ 252250 h 952500"/>
              <a:gd name="T16" fmla="*/ 134358 w 674370"/>
              <a:gd name="T17" fmla="*/ 326353 h 952500"/>
              <a:gd name="T18" fmla="*/ 130616 w 674370"/>
              <a:gd name="T19" fmla="*/ 344317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49" name="Graphic 1">
            <a:extLst>
              <a:ext uri="{FF2B5EF4-FFF2-40B4-BE49-F238E27FC236}">
                <a16:creationId xmlns:a16="http://schemas.microsoft.com/office/drawing/2014/main" id="{A13ED727-8B5D-AD78-CDDC-58D784FB67C1}"/>
              </a:ext>
            </a:extLst>
          </p:cNvPr>
          <p:cNvGrpSpPr/>
          <p:nvPr/>
        </p:nvGrpSpPr>
        <p:grpSpPr>
          <a:xfrm>
            <a:off x="3745744" y="4382043"/>
            <a:ext cx="330956" cy="306890"/>
            <a:chOff x="8864467" y="1326832"/>
            <a:chExt cx="842293" cy="781050"/>
          </a:xfrm>
          <a:solidFill>
            <a:schemeClr val="bg2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C74403-6F83-EC48-3D48-785FA20A0F02}"/>
                </a:ext>
              </a:extLst>
            </p:cNvPr>
            <p:cNvSpPr/>
            <p:nvPr/>
          </p:nvSpPr>
          <p:spPr>
            <a:xfrm>
              <a:off x="8864467" y="1326832"/>
              <a:ext cx="842293" cy="322897"/>
            </a:xfrm>
            <a:custGeom>
              <a:avLst/>
              <a:gdLst>
                <a:gd name="connsiteX0" fmla="*/ 835793 w 842293"/>
                <a:gd name="connsiteY0" fmla="*/ 293370 h 322897"/>
                <a:gd name="connsiteX1" fmla="*/ 687202 w 842293"/>
                <a:gd name="connsiteY1" fmla="*/ 188595 h 322897"/>
                <a:gd name="connsiteX2" fmla="*/ 687202 w 842293"/>
                <a:gd name="connsiteY2" fmla="*/ 52387 h 322897"/>
                <a:gd name="connsiteX3" fmla="*/ 705300 w 842293"/>
                <a:gd name="connsiteY3" fmla="*/ 52387 h 322897"/>
                <a:gd name="connsiteX4" fmla="*/ 705300 w 842293"/>
                <a:gd name="connsiteY4" fmla="*/ 14288 h 322897"/>
                <a:gd name="connsiteX5" fmla="*/ 562425 w 842293"/>
                <a:gd name="connsiteY5" fmla="*/ 14288 h 322897"/>
                <a:gd name="connsiteX6" fmla="*/ 562425 w 842293"/>
                <a:gd name="connsiteY6" fmla="*/ 52387 h 322897"/>
                <a:gd name="connsiteX7" fmla="*/ 580522 w 842293"/>
                <a:gd name="connsiteY7" fmla="*/ 52387 h 322897"/>
                <a:gd name="connsiteX8" fmla="*/ 580522 w 842293"/>
                <a:gd name="connsiteY8" fmla="*/ 112395 h 322897"/>
                <a:gd name="connsiteX9" fmla="*/ 421455 w 842293"/>
                <a:gd name="connsiteY9" fmla="*/ 0 h 322897"/>
                <a:gd name="connsiteX10" fmla="*/ 7118 w 842293"/>
                <a:gd name="connsiteY10" fmla="*/ 293370 h 322897"/>
                <a:gd name="connsiteX11" fmla="*/ 16643 w 842293"/>
                <a:gd name="connsiteY11" fmla="*/ 322898 h 322897"/>
                <a:gd name="connsiteX12" fmla="*/ 827220 w 842293"/>
                <a:gd name="connsiteY12" fmla="*/ 322898 h 322897"/>
                <a:gd name="connsiteX13" fmla="*/ 835793 w 842293"/>
                <a:gd name="connsiteY13" fmla="*/ 293370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2293" h="322897">
                  <a:moveTo>
                    <a:pt x="835793" y="293370"/>
                  </a:moveTo>
                  <a:lnTo>
                    <a:pt x="687202" y="188595"/>
                  </a:lnTo>
                  <a:lnTo>
                    <a:pt x="687202" y="52387"/>
                  </a:lnTo>
                  <a:lnTo>
                    <a:pt x="705300" y="52387"/>
                  </a:lnTo>
                  <a:lnTo>
                    <a:pt x="705300" y="14288"/>
                  </a:lnTo>
                  <a:lnTo>
                    <a:pt x="562425" y="14288"/>
                  </a:lnTo>
                  <a:lnTo>
                    <a:pt x="562425" y="52387"/>
                  </a:lnTo>
                  <a:lnTo>
                    <a:pt x="580522" y="52387"/>
                  </a:lnTo>
                  <a:lnTo>
                    <a:pt x="580522" y="112395"/>
                  </a:lnTo>
                  <a:lnTo>
                    <a:pt x="421455" y="0"/>
                  </a:lnTo>
                  <a:lnTo>
                    <a:pt x="7118" y="293370"/>
                  </a:lnTo>
                  <a:cubicBezTo>
                    <a:pt x="-6218" y="302895"/>
                    <a:pt x="450" y="322898"/>
                    <a:pt x="16643" y="322898"/>
                  </a:cubicBezTo>
                  <a:lnTo>
                    <a:pt x="827220" y="322898"/>
                  </a:lnTo>
                  <a:cubicBezTo>
                    <a:pt x="841508" y="322898"/>
                    <a:pt x="848175" y="302895"/>
                    <a:pt x="835793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812E4EE-D938-20CD-9594-CACDA3A02324}"/>
                </a:ext>
              </a:extLst>
            </p:cNvPr>
            <p:cNvSpPr/>
            <p:nvPr/>
          </p:nvSpPr>
          <p:spPr>
            <a:xfrm>
              <a:off x="8962072" y="1684019"/>
              <a:ext cx="646747" cy="423862"/>
            </a:xfrm>
            <a:custGeom>
              <a:avLst/>
              <a:gdLst>
                <a:gd name="connsiteX0" fmla="*/ 0 w 646747"/>
                <a:gd name="connsiteY0" fmla="*/ 0 h 423862"/>
                <a:gd name="connsiteX1" fmla="*/ 0 w 646747"/>
                <a:gd name="connsiteY1" fmla="*/ 423863 h 423862"/>
                <a:gd name="connsiteX2" fmla="*/ 646747 w 646747"/>
                <a:gd name="connsiteY2" fmla="*/ 423863 h 423862"/>
                <a:gd name="connsiteX3" fmla="*/ 646747 w 646747"/>
                <a:gd name="connsiteY3" fmla="*/ 0 h 423862"/>
                <a:gd name="connsiteX4" fmla="*/ 0 w 646747"/>
                <a:gd name="connsiteY4" fmla="*/ 0 h 423862"/>
                <a:gd name="connsiteX5" fmla="*/ 280988 w 646747"/>
                <a:gd name="connsiteY5" fmla="*/ 341947 h 423862"/>
                <a:gd name="connsiteX6" fmla="*/ 246697 w 646747"/>
                <a:gd name="connsiteY6" fmla="*/ 308610 h 423862"/>
                <a:gd name="connsiteX7" fmla="*/ 320040 w 646747"/>
                <a:gd name="connsiteY7" fmla="*/ 233363 h 423862"/>
                <a:gd name="connsiteX8" fmla="*/ 213360 w 646747"/>
                <a:gd name="connsiteY8" fmla="*/ 233363 h 423862"/>
                <a:gd name="connsiteX9" fmla="*/ 364807 w 646747"/>
                <a:gd name="connsiteY9" fmla="*/ 81915 h 423862"/>
                <a:gd name="connsiteX10" fmla="*/ 398145 w 646747"/>
                <a:gd name="connsiteY10" fmla="*/ 115253 h 423862"/>
                <a:gd name="connsiteX11" fmla="*/ 327660 w 646747"/>
                <a:gd name="connsiteY11" fmla="*/ 185738 h 423862"/>
                <a:gd name="connsiteX12" fmla="*/ 434340 w 646747"/>
                <a:gd name="connsiteY12" fmla="*/ 185738 h 423862"/>
                <a:gd name="connsiteX13" fmla="*/ 280988 w 646747"/>
                <a:gd name="connsiteY13" fmla="*/ 341947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6747" h="423862">
                  <a:moveTo>
                    <a:pt x="0" y="0"/>
                  </a:moveTo>
                  <a:lnTo>
                    <a:pt x="0" y="423863"/>
                  </a:lnTo>
                  <a:lnTo>
                    <a:pt x="646747" y="423863"/>
                  </a:lnTo>
                  <a:lnTo>
                    <a:pt x="646747" y="0"/>
                  </a:lnTo>
                  <a:lnTo>
                    <a:pt x="0" y="0"/>
                  </a:lnTo>
                  <a:close/>
                  <a:moveTo>
                    <a:pt x="280988" y="341947"/>
                  </a:moveTo>
                  <a:lnTo>
                    <a:pt x="246697" y="308610"/>
                  </a:lnTo>
                  <a:lnTo>
                    <a:pt x="320040" y="233363"/>
                  </a:lnTo>
                  <a:lnTo>
                    <a:pt x="213360" y="233363"/>
                  </a:lnTo>
                  <a:lnTo>
                    <a:pt x="364807" y="81915"/>
                  </a:lnTo>
                  <a:lnTo>
                    <a:pt x="398145" y="115253"/>
                  </a:lnTo>
                  <a:lnTo>
                    <a:pt x="327660" y="185738"/>
                  </a:lnTo>
                  <a:lnTo>
                    <a:pt x="434340" y="185738"/>
                  </a:lnTo>
                  <a:lnTo>
                    <a:pt x="280988" y="3419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52" name="Graphic 1">
            <a:extLst>
              <a:ext uri="{FF2B5EF4-FFF2-40B4-BE49-F238E27FC236}">
                <a16:creationId xmlns:a16="http://schemas.microsoft.com/office/drawing/2014/main" id="{A89A07A0-8CA4-CDEB-BA03-4A1EE2409567}"/>
              </a:ext>
            </a:extLst>
          </p:cNvPr>
          <p:cNvGrpSpPr/>
          <p:nvPr/>
        </p:nvGrpSpPr>
        <p:grpSpPr>
          <a:xfrm>
            <a:off x="4806105" y="2638004"/>
            <a:ext cx="285934" cy="286682"/>
            <a:chOff x="8959214" y="2548890"/>
            <a:chExt cx="727710" cy="729614"/>
          </a:xfrm>
          <a:solidFill>
            <a:schemeClr val="bg2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998DFF-C8F8-CF71-4B9A-4F3C20E0E274}"/>
                </a:ext>
              </a:extLst>
            </p:cNvPr>
            <p:cNvSpPr/>
            <p:nvPr/>
          </p:nvSpPr>
          <p:spPr>
            <a:xfrm>
              <a:off x="8959214" y="3156584"/>
              <a:ext cx="120967" cy="121920"/>
            </a:xfrm>
            <a:custGeom>
              <a:avLst/>
              <a:gdLst>
                <a:gd name="connsiteX0" fmla="*/ 120968 w 120967"/>
                <a:gd name="connsiteY0" fmla="*/ 33338 h 121920"/>
                <a:gd name="connsiteX1" fmla="*/ 33338 w 120967"/>
                <a:gd name="connsiteY1" fmla="*/ 121920 h 121920"/>
                <a:gd name="connsiteX2" fmla="*/ 0 w 120967"/>
                <a:gd name="connsiteY2" fmla="*/ 88583 h 121920"/>
                <a:gd name="connsiteX3" fmla="*/ 87630 w 120967"/>
                <a:gd name="connsiteY3" fmla="*/ 0 h 121920"/>
                <a:gd name="connsiteX4" fmla="*/ 103823 w 120967"/>
                <a:gd name="connsiteY4" fmla="*/ 18098 h 121920"/>
                <a:gd name="connsiteX5" fmla="*/ 120968 w 120967"/>
                <a:gd name="connsiteY5" fmla="*/ 33338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1920">
                  <a:moveTo>
                    <a:pt x="120968" y="33338"/>
                  </a:moveTo>
                  <a:lnTo>
                    <a:pt x="33338" y="121920"/>
                  </a:lnTo>
                  <a:lnTo>
                    <a:pt x="0" y="88583"/>
                  </a:lnTo>
                  <a:lnTo>
                    <a:pt x="87630" y="0"/>
                  </a:lnTo>
                  <a:cubicBezTo>
                    <a:pt x="92393" y="5715"/>
                    <a:pt x="98108" y="12383"/>
                    <a:pt x="103823" y="18098"/>
                  </a:cubicBezTo>
                  <a:cubicBezTo>
                    <a:pt x="109538" y="22860"/>
                    <a:pt x="115253" y="27623"/>
                    <a:pt x="120968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grpSp>
          <p:nvGrpSpPr>
            <p:cNvPr id="54" name="Graphic 1">
              <a:extLst>
                <a:ext uri="{FF2B5EF4-FFF2-40B4-BE49-F238E27FC236}">
                  <a16:creationId xmlns:a16="http://schemas.microsoft.com/office/drawing/2014/main" id="{1060BCA3-592E-672D-A018-AADB64CD652D}"/>
                </a:ext>
              </a:extLst>
            </p:cNvPr>
            <p:cNvGrpSpPr/>
            <p:nvPr/>
          </p:nvGrpSpPr>
          <p:grpSpPr>
            <a:xfrm>
              <a:off x="8971174" y="2548890"/>
              <a:ext cx="715750" cy="716279"/>
              <a:chOff x="8971174" y="2548890"/>
              <a:chExt cx="715750" cy="716279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42F9736-9BE6-2E32-1B2F-AA061844BDBD}"/>
                  </a:ext>
                </a:extLst>
              </p:cNvPr>
              <p:cNvSpPr/>
              <p:nvPr/>
            </p:nvSpPr>
            <p:spPr>
              <a:xfrm>
                <a:off x="8971174" y="2548890"/>
                <a:ext cx="715750" cy="716279"/>
              </a:xfrm>
              <a:custGeom>
                <a:avLst/>
                <a:gdLst>
                  <a:gd name="connsiteX0" fmla="*/ 686223 w 715750"/>
                  <a:gd name="connsiteY0" fmla="*/ 3810 h 716279"/>
                  <a:gd name="connsiteX1" fmla="*/ 91863 w 715750"/>
                  <a:gd name="connsiteY1" fmla="*/ 180975 h 716279"/>
                  <a:gd name="connsiteX2" fmla="*/ 75670 w 715750"/>
                  <a:gd name="connsiteY2" fmla="*/ 606743 h 716279"/>
                  <a:gd name="connsiteX3" fmla="*/ 149965 w 715750"/>
                  <a:gd name="connsiteY3" fmla="*/ 532447 h 716279"/>
                  <a:gd name="connsiteX4" fmla="*/ 183303 w 715750"/>
                  <a:gd name="connsiteY4" fmla="*/ 565785 h 716279"/>
                  <a:gd name="connsiteX5" fmla="*/ 109008 w 715750"/>
                  <a:gd name="connsiteY5" fmla="*/ 640080 h 716279"/>
                  <a:gd name="connsiteX6" fmla="*/ 313795 w 715750"/>
                  <a:gd name="connsiteY6" fmla="*/ 716280 h 716279"/>
                  <a:gd name="connsiteX7" fmla="*/ 535728 w 715750"/>
                  <a:gd name="connsiteY7" fmla="*/ 624840 h 716279"/>
                  <a:gd name="connsiteX8" fmla="*/ 711940 w 715750"/>
                  <a:gd name="connsiteY8" fmla="*/ 30480 h 716279"/>
                  <a:gd name="connsiteX9" fmla="*/ 715750 w 715750"/>
                  <a:gd name="connsiteY9" fmla="*/ 0 h 716279"/>
                  <a:gd name="connsiteX10" fmla="*/ 686223 w 715750"/>
                  <a:gd name="connsiteY10" fmla="*/ 3810 h 716279"/>
                  <a:gd name="connsiteX11" fmla="*/ 390948 w 715750"/>
                  <a:gd name="connsiteY11" fmla="*/ 454342 h 716279"/>
                  <a:gd name="connsiteX12" fmla="*/ 303318 w 715750"/>
                  <a:gd name="connsiteY12" fmla="*/ 488632 h 716279"/>
                  <a:gd name="connsiteX13" fmla="*/ 215688 w 715750"/>
                  <a:gd name="connsiteY13" fmla="*/ 455295 h 716279"/>
                  <a:gd name="connsiteX14" fmla="*/ 183303 w 715750"/>
                  <a:gd name="connsiteY14" fmla="*/ 362902 h 716279"/>
                  <a:gd name="connsiteX15" fmla="*/ 194733 w 715750"/>
                  <a:gd name="connsiteY15" fmla="*/ 299085 h 716279"/>
                  <a:gd name="connsiteX16" fmla="*/ 217593 w 715750"/>
                  <a:gd name="connsiteY16" fmla="*/ 264795 h 716279"/>
                  <a:gd name="connsiteX17" fmla="*/ 249978 w 715750"/>
                  <a:gd name="connsiteY17" fmla="*/ 242888 h 716279"/>
                  <a:gd name="connsiteX18" fmla="*/ 303318 w 715750"/>
                  <a:gd name="connsiteY18" fmla="*/ 233363 h 716279"/>
                  <a:gd name="connsiteX19" fmla="*/ 390948 w 715750"/>
                  <a:gd name="connsiteY19" fmla="*/ 267652 h 716279"/>
                  <a:gd name="connsiteX20" fmla="*/ 424286 w 715750"/>
                  <a:gd name="connsiteY20" fmla="*/ 361950 h 716279"/>
                  <a:gd name="connsiteX21" fmla="*/ 390948 w 715750"/>
                  <a:gd name="connsiteY21" fmla="*/ 454342 h 716279"/>
                  <a:gd name="connsiteX22" fmla="*/ 500486 w 715750"/>
                  <a:gd name="connsiteY22" fmla="*/ 500063 h 716279"/>
                  <a:gd name="connsiteX23" fmla="*/ 500486 w 715750"/>
                  <a:gd name="connsiteY23" fmla="*/ 516255 h 716279"/>
                  <a:gd name="connsiteX24" fmla="*/ 439525 w 715750"/>
                  <a:gd name="connsiteY24" fmla="*/ 516255 h 716279"/>
                  <a:gd name="connsiteX25" fmla="*/ 445240 w 715750"/>
                  <a:gd name="connsiteY25" fmla="*/ 499110 h 716279"/>
                  <a:gd name="connsiteX26" fmla="*/ 465243 w 715750"/>
                  <a:gd name="connsiteY26" fmla="*/ 477202 h 716279"/>
                  <a:gd name="connsiteX27" fmla="*/ 479530 w 715750"/>
                  <a:gd name="connsiteY27" fmla="*/ 461963 h 716279"/>
                  <a:gd name="connsiteX28" fmla="*/ 483340 w 715750"/>
                  <a:gd name="connsiteY28" fmla="*/ 451485 h 716279"/>
                  <a:gd name="connsiteX29" fmla="*/ 480483 w 715750"/>
                  <a:gd name="connsiteY29" fmla="*/ 442913 h 716279"/>
                  <a:gd name="connsiteX30" fmla="*/ 471911 w 715750"/>
                  <a:gd name="connsiteY30" fmla="*/ 440055 h 716279"/>
                  <a:gd name="connsiteX31" fmla="*/ 463338 w 715750"/>
                  <a:gd name="connsiteY31" fmla="*/ 442913 h 716279"/>
                  <a:gd name="connsiteX32" fmla="*/ 459528 w 715750"/>
                  <a:gd name="connsiteY32" fmla="*/ 454342 h 716279"/>
                  <a:gd name="connsiteX33" fmla="*/ 442383 w 715750"/>
                  <a:gd name="connsiteY33" fmla="*/ 452438 h 716279"/>
                  <a:gd name="connsiteX34" fmla="*/ 451908 w 715750"/>
                  <a:gd name="connsiteY34" fmla="*/ 431482 h 716279"/>
                  <a:gd name="connsiteX35" fmla="*/ 472863 w 715750"/>
                  <a:gd name="connsiteY35" fmla="*/ 424815 h 716279"/>
                  <a:gd name="connsiteX36" fmla="*/ 493818 w 715750"/>
                  <a:gd name="connsiteY36" fmla="*/ 432435 h 716279"/>
                  <a:gd name="connsiteX37" fmla="*/ 501438 w 715750"/>
                  <a:gd name="connsiteY37" fmla="*/ 450532 h 716279"/>
                  <a:gd name="connsiteX38" fmla="*/ 499533 w 715750"/>
                  <a:gd name="connsiteY38" fmla="*/ 461963 h 716279"/>
                  <a:gd name="connsiteX39" fmla="*/ 492865 w 715750"/>
                  <a:gd name="connsiteY39" fmla="*/ 473392 h 716279"/>
                  <a:gd name="connsiteX40" fmla="*/ 481436 w 715750"/>
                  <a:gd name="connsiteY40" fmla="*/ 484822 h 716279"/>
                  <a:gd name="connsiteX41" fmla="*/ 470958 w 715750"/>
                  <a:gd name="connsiteY41" fmla="*/ 495300 h 716279"/>
                  <a:gd name="connsiteX42" fmla="*/ 467148 w 715750"/>
                  <a:gd name="connsiteY42" fmla="*/ 500063 h 716279"/>
                  <a:gd name="connsiteX43" fmla="*/ 500486 w 715750"/>
                  <a:gd name="connsiteY43" fmla="*/ 500063 h 716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15750" h="716279">
                    <a:moveTo>
                      <a:pt x="686223" y="3810"/>
                    </a:moveTo>
                    <a:cubicBezTo>
                      <a:pt x="667173" y="6667"/>
                      <a:pt x="209973" y="62865"/>
                      <a:pt x="91863" y="180975"/>
                    </a:cubicBezTo>
                    <a:cubicBezTo>
                      <a:pt x="-25295" y="297180"/>
                      <a:pt x="-30057" y="483870"/>
                      <a:pt x="75670" y="606743"/>
                    </a:cubicBezTo>
                    <a:lnTo>
                      <a:pt x="149965" y="532447"/>
                    </a:lnTo>
                    <a:lnTo>
                      <a:pt x="183303" y="565785"/>
                    </a:lnTo>
                    <a:lnTo>
                      <a:pt x="109008" y="640080"/>
                    </a:lnTo>
                    <a:cubicBezTo>
                      <a:pt x="168063" y="690563"/>
                      <a:pt x="240453" y="716280"/>
                      <a:pt x="313795" y="716280"/>
                    </a:cubicBezTo>
                    <a:cubicBezTo>
                      <a:pt x="393805" y="716280"/>
                      <a:pt x="474768" y="685800"/>
                      <a:pt x="535728" y="624840"/>
                    </a:cubicBezTo>
                    <a:cubicBezTo>
                      <a:pt x="653838" y="506730"/>
                      <a:pt x="710036" y="50482"/>
                      <a:pt x="711940" y="30480"/>
                    </a:cubicBezTo>
                    <a:lnTo>
                      <a:pt x="715750" y="0"/>
                    </a:lnTo>
                    <a:lnTo>
                      <a:pt x="686223" y="3810"/>
                    </a:lnTo>
                    <a:close/>
                    <a:moveTo>
                      <a:pt x="390948" y="454342"/>
                    </a:moveTo>
                    <a:cubicBezTo>
                      <a:pt x="369040" y="477202"/>
                      <a:pt x="340465" y="488632"/>
                      <a:pt x="303318" y="488632"/>
                    </a:cubicBezTo>
                    <a:cubicBezTo>
                      <a:pt x="266170" y="488632"/>
                      <a:pt x="237595" y="477202"/>
                      <a:pt x="215688" y="455295"/>
                    </a:cubicBezTo>
                    <a:cubicBezTo>
                      <a:pt x="193780" y="432435"/>
                      <a:pt x="183303" y="401955"/>
                      <a:pt x="183303" y="362902"/>
                    </a:cubicBezTo>
                    <a:cubicBezTo>
                      <a:pt x="183303" y="338138"/>
                      <a:pt x="187113" y="316230"/>
                      <a:pt x="194733" y="299085"/>
                    </a:cubicBezTo>
                    <a:cubicBezTo>
                      <a:pt x="200448" y="286702"/>
                      <a:pt x="208068" y="275272"/>
                      <a:pt x="217593" y="264795"/>
                    </a:cubicBezTo>
                    <a:cubicBezTo>
                      <a:pt x="227118" y="254317"/>
                      <a:pt x="237595" y="247650"/>
                      <a:pt x="249978" y="242888"/>
                    </a:cubicBezTo>
                    <a:cubicBezTo>
                      <a:pt x="265218" y="236220"/>
                      <a:pt x="283315" y="233363"/>
                      <a:pt x="303318" y="233363"/>
                    </a:cubicBezTo>
                    <a:cubicBezTo>
                      <a:pt x="339513" y="233363"/>
                      <a:pt x="369040" y="244792"/>
                      <a:pt x="390948" y="267652"/>
                    </a:cubicBezTo>
                    <a:cubicBezTo>
                      <a:pt x="412855" y="290513"/>
                      <a:pt x="424286" y="321945"/>
                      <a:pt x="424286" y="361950"/>
                    </a:cubicBezTo>
                    <a:cubicBezTo>
                      <a:pt x="423333" y="400050"/>
                      <a:pt x="412855" y="431482"/>
                      <a:pt x="390948" y="454342"/>
                    </a:cubicBezTo>
                    <a:close/>
                    <a:moveTo>
                      <a:pt x="500486" y="500063"/>
                    </a:moveTo>
                    <a:lnTo>
                      <a:pt x="500486" y="516255"/>
                    </a:lnTo>
                    <a:lnTo>
                      <a:pt x="439525" y="516255"/>
                    </a:lnTo>
                    <a:cubicBezTo>
                      <a:pt x="440478" y="510540"/>
                      <a:pt x="442383" y="503872"/>
                      <a:pt x="445240" y="499110"/>
                    </a:cubicBezTo>
                    <a:cubicBezTo>
                      <a:pt x="448098" y="493395"/>
                      <a:pt x="454765" y="486727"/>
                      <a:pt x="465243" y="477202"/>
                    </a:cubicBezTo>
                    <a:cubicBezTo>
                      <a:pt x="472863" y="469582"/>
                      <a:pt x="477625" y="464820"/>
                      <a:pt x="479530" y="461963"/>
                    </a:cubicBezTo>
                    <a:cubicBezTo>
                      <a:pt x="482388" y="458152"/>
                      <a:pt x="483340" y="454342"/>
                      <a:pt x="483340" y="451485"/>
                    </a:cubicBezTo>
                    <a:cubicBezTo>
                      <a:pt x="483340" y="447675"/>
                      <a:pt x="482388" y="444817"/>
                      <a:pt x="480483" y="442913"/>
                    </a:cubicBezTo>
                    <a:cubicBezTo>
                      <a:pt x="478578" y="441007"/>
                      <a:pt x="475720" y="440055"/>
                      <a:pt x="471911" y="440055"/>
                    </a:cubicBezTo>
                    <a:cubicBezTo>
                      <a:pt x="468100" y="440055"/>
                      <a:pt x="465243" y="441007"/>
                      <a:pt x="463338" y="442913"/>
                    </a:cubicBezTo>
                    <a:cubicBezTo>
                      <a:pt x="461433" y="444817"/>
                      <a:pt x="459528" y="448627"/>
                      <a:pt x="459528" y="454342"/>
                    </a:cubicBezTo>
                    <a:lnTo>
                      <a:pt x="442383" y="452438"/>
                    </a:lnTo>
                    <a:cubicBezTo>
                      <a:pt x="443336" y="442913"/>
                      <a:pt x="447145" y="436245"/>
                      <a:pt x="451908" y="431482"/>
                    </a:cubicBezTo>
                    <a:cubicBezTo>
                      <a:pt x="456670" y="426720"/>
                      <a:pt x="464290" y="424815"/>
                      <a:pt x="472863" y="424815"/>
                    </a:cubicBezTo>
                    <a:cubicBezTo>
                      <a:pt x="481436" y="424815"/>
                      <a:pt x="489055" y="427672"/>
                      <a:pt x="493818" y="432435"/>
                    </a:cubicBezTo>
                    <a:cubicBezTo>
                      <a:pt x="498580" y="437197"/>
                      <a:pt x="501438" y="442913"/>
                      <a:pt x="501438" y="450532"/>
                    </a:cubicBezTo>
                    <a:cubicBezTo>
                      <a:pt x="501438" y="454342"/>
                      <a:pt x="500486" y="458152"/>
                      <a:pt x="499533" y="461963"/>
                    </a:cubicBezTo>
                    <a:cubicBezTo>
                      <a:pt x="497628" y="465772"/>
                      <a:pt x="495723" y="469582"/>
                      <a:pt x="492865" y="473392"/>
                    </a:cubicBezTo>
                    <a:cubicBezTo>
                      <a:pt x="490961" y="476250"/>
                      <a:pt x="487150" y="480060"/>
                      <a:pt x="481436" y="484822"/>
                    </a:cubicBezTo>
                    <a:cubicBezTo>
                      <a:pt x="475720" y="489585"/>
                      <a:pt x="472863" y="493395"/>
                      <a:pt x="470958" y="495300"/>
                    </a:cubicBezTo>
                    <a:cubicBezTo>
                      <a:pt x="469053" y="497205"/>
                      <a:pt x="468100" y="498157"/>
                      <a:pt x="467148" y="500063"/>
                    </a:cubicBezTo>
                    <a:lnTo>
                      <a:pt x="500486" y="5000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59E735-C196-2981-B631-3B8F604F1E03}"/>
                  </a:ext>
                </a:extLst>
              </p:cNvPr>
              <p:cNvSpPr/>
              <p:nvPr/>
            </p:nvSpPr>
            <p:spPr>
              <a:xfrm>
                <a:off x="9205912" y="2824162"/>
                <a:ext cx="137160" cy="170497"/>
              </a:xfrm>
              <a:custGeom>
                <a:avLst/>
                <a:gdLst>
                  <a:gd name="connsiteX0" fmla="*/ 68580 w 137160"/>
                  <a:gd name="connsiteY0" fmla="*/ 0 h 170497"/>
                  <a:gd name="connsiteX1" fmla="*/ 19050 w 137160"/>
                  <a:gd name="connsiteY1" fmla="*/ 20955 h 170497"/>
                  <a:gd name="connsiteX2" fmla="*/ 0 w 137160"/>
                  <a:gd name="connsiteY2" fmla="*/ 84772 h 170497"/>
                  <a:gd name="connsiteX3" fmla="*/ 19050 w 137160"/>
                  <a:gd name="connsiteY3" fmla="*/ 148590 h 170497"/>
                  <a:gd name="connsiteX4" fmla="*/ 68580 w 137160"/>
                  <a:gd name="connsiteY4" fmla="*/ 170497 h 170497"/>
                  <a:gd name="connsiteX5" fmla="*/ 118110 w 137160"/>
                  <a:gd name="connsiteY5" fmla="*/ 148590 h 170497"/>
                  <a:gd name="connsiteX6" fmla="*/ 137160 w 137160"/>
                  <a:gd name="connsiteY6" fmla="*/ 83820 h 170497"/>
                  <a:gd name="connsiteX7" fmla="*/ 118110 w 137160"/>
                  <a:gd name="connsiteY7" fmla="*/ 20003 h 170497"/>
                  <a:gd name="connsiteX8" fmla="*/ 68580 w 137160"/>
                  <a:gd name="connsiteY8" fmla="*/ 0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" h="170497">
                    <a:moveTo>
                      <a:pt x="68580" y="0"/>
                    </a:moveTo>
                    <a:cubicBezTo>
                      <a:pt x="47625" y="0"/>
                      <a:pt x="31432" y="6667"/>
                      <a:pt x="19050" y="20955"/>
                    </a:cubicBezTo>
                    <a:cubicBezTo>
                      <a:pt x="6668" y="35242"/>
                      <a:pt x="0" y="56197"/>
                      <a:pt x="0" y="84772"/>
                    </a:cubicBezTo>
                    <a:cubicBezTo>
                      <a:pt x="0" y="112395"/>
                      <a:pt x="6668" y="134303"/>
                      <a:pt x="19050" y="148590"/>
                    </a:cubicBezTo>
                    <a:cubicBezTo>
                      <a:pt x="32385" y="162878"/>
                      <a:pt x="48577" y="170497"/>
                      <a:pt x="68580" y="170497"/>
                    </a:cubicBezTo>
                    <a:cubicBezTo>
                      <a:pt x="88582" y="170497"/>
                      <a:pt x="104775" y="162878"/>
                      <a:pt x="118110" y="148590"/>
                    </a:cubicBezTo>
                    <a:cubicBezTo>
                      <a:pt x="130493" y="134303"/>
                      <a:pt x="137160" y="112395"/>
                      <a:pt x="137160" y="83820"/>
                    </a:cubicBezTo>
                    <a:cubicBezTo>
                      <a:pt x="137160" y="55245"/>
                      <a:pt x="130493" y="34290"/>
                      <a:pt x="118110" y="20003"/>
                    </a:cubicBezTo>
                    <a:cubicBezTo>
                      <a:pt x="105727" y="6667"/>
                      <a:pt x="89535" y="0"/>
                      <a:pt x="685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  <p:grpSp>
        <p:nvGrpSpPr>
          <p:cNvPr id="57" name="Graphic 1">
            <a:extLst>
              <a:ext uri="{FF2B5EF4-FFF2-40B4-BE49-F238E27FC236}">
                <a16:creationId xmlns:a16="http://schemas.microsoft.com/office/drawing/2014/main" id="{D108669A-836A-EEA5-4034-222E2901E975}"/>
              </a:ext>
            </a:extLst>
          </p:cNvPr>
          <p:cNvGrpSpPr/>
          <p:nvPr/>
        </p:nvGrpSpPr>
        <p:grpSpPr>
          <a:xfrm>
            <a:off x="6949257" y="2527802"/>
            <a:ext cx="362166" cy="290690"/>
            <a:chOff x="6348412" y="2426970"/>
            <a:chExt cx="1081087" cy="867727"/>
          </a:xfrm>
          <a:solidFill>
            <a:schemeClr val="bg2"/>
          </a:solidFill>
        </p:grpSpPr>
        <p:grpSp>
          <p:nvGrpSpPr>
            <p:cNvPr id="58" name="Graphic 1">
              <a:extLst>
                <a:ext uri="{FF2B5EF4-FFF2-40B4-BE49-F238E27FC236}">
                  <a16:creationId xmlns:a16="http://schemas.microsoft.com/office/drawing/2014/main" id="{87720C53-0BFA-FFC0-3755-8D59C30A82C2}"/>
                </a:ext>
              </a:extLst>
            </p:cNvPr>
            <p:cNvGrpSpPr/>
            <p:nvPr/>
          </p:nvGrpSpPr>
          <p:grpSpPr>
            <a:xfrm>
              <a:off x="6348412" y="2426970"/>
              <a:ext cx="1081087" cy="529589"/>
              <a:chOff x="6348412" y="2426970"/>
              <a:chExt cx="1081087" cy="529589"/>
            </a:xfrm>
            <a:grp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57F418E-51F1-8C5D-815E-F282281CD559}"/>
                  </a:ext>
                </a:extLst>
              </p:cNvPr>
              <p:cNvSpPr/>
              <p:nvPr/>
            </p:nvSpPr>
            <p:spPr>
              <a:xfrm>
                <a:off x="6348412" y="2426970"/>
                <a:ext cx="463867" cy="333375"/>
              </a:xfrm>
              <a:custGeom>
                <a:avLst/>
                <a:gdLst>
                  <a:gd name="connsiteX0" fmla="*/ 442913 w 463867"/>
                  <a:gd name="connsiteY0" fmla="*/ 189547 h 333375"/>
                  <a:gd name="connsiteX1" fmla="*/ 462915 w 463867"/>
                  <a:gd name="connsiteY1" fmla="*/ 194310 h 333375"/>
                  <a:gd name="connsiteX2" fmla="*/ 299085 w 463867"/>
                  <a:gd name="connsiteY2" fmla="*/ 333375 h 333375"/>
                  <a:gd name="connsiteX3" fmla="*/ 22860 w 463867"/>
                  <a:gd name="connsiteY3" fmla="*/ 184785 h 333375"/>
                  <a:gd name="connsiteX4" fmla="*/ 0 w 463867"/>
                  <a:gd name="connsiteY4" fmla="*/ 166688 h 333375"/>
                  <a:gd name="connsiteX5" fmla="*/ 22860 w 463867"/>
                  <a:gd name="connsiteY5" fmla="*/ 148590 h 333375"/>
                  <a:gd name="connsiteX6" fmla="*/ 299085 w 463867"/>
                  <a:gd name="connsiteY6" fmla="*/ 0 h 333375"/>
                  <a:gd name="connsiteX7" fmla="*/ 463868 w 463867"/>
                  <a:gd name="connsiteY7" fmla="*/ 146685 h 333375"/>
                  <a:gd name="connsiteX8" fmla="*/ 442913 w 463867"/>
                  <a:gd name="connsiteY8" fmla="*/ 143827 h 333375"/>
                  <a:gd name="connsiteX9" fmla="*/ 293370 w 463867"/>
                  <a:gd name="connsiteY9" fmla="*/ 143827 h 333375"/>
                  <a:gd name="connsiteX10" fmla="*/ 293370 w 463867"/>
                  <a:gd name="connsiteY10" fmla="*/ 189547 h 333375"/>
                  <a:gd name="connsiteX11" fmla="*/ 442913 w 463867"/>
                  <a:gd name="connsiteY11" fmla="*/ 18954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867" h="333375">
                    <a:moveTo>
                      <a:pt x="442913" y="189547"/>
                    </a:moveTo>
                    <a:cubicBezTo>
                      <a:pt x="450532" y="189547"/>
                      <a:pt x="457200" y="191452"/>
                      <a:pt x="462915" y="194310"/>
                    </a:cubicBezTo>
                    <a:cubicBezTo>
                      <a:pt x="449580" y="273367"/>
                      <a:pt x="381000" y="333375"/>
                      <a:pt x="299085" y="333375"/>
                    </a:cubicBezTo>
                    <a:cubicBezTo>
                      <a:pt x="214313" y="333375"/>
                      <a:pt x="41910" y="200025"/>
                      <a:pt x="22860" y="184785"/>
                    </a:cubicBezTo>
                    <a:lnTo>
                      <a:pt x="0" y="166688"/>
                    </a:lnTo>
                    <a:lnTo>
                      <a:pt x="22860" y="148590"/>
                    </a:lnTo>
                    <a:cubicBezTo>
                      <a:pt x="41910" y="133350"/>
                      <a:pt x="215265" y="0"/>
                      <a:pt x="299085" y="0"/>
                    </a:cubicBezTo>
                    <a:cubicBezTo>
                      <a:pt x="383857" y="0"/>
                      <a:pt x="454343" y="63817"/>
                      <a:pt x="463868" y="146685"/>
                    </a:cubicBezTo>
                    <a:cubicBezTo>
                      <a:pt x="457200" y="144780"/>
                      <a:pt x="449580" y="143827"/>
                      <a:pt x="442913" y="143827"/>
                    </a:cubicBezTo>
                    <a:lnTo>
                      <a:pt x="293370" y="143827"/>
                    </a:lnTo>
                    <a:lnTo>
                      <a:pt x="293370" y="189547"/>
                    </a:lnTo>
                    <a:lnTo>
                      <a:pt x="442913" y="1895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10E256A-9F48-1D30-EECF-059742D9892A}"/>
                  </a:ext>
                </a:extLst>
              </p:cNvPr>
              <p:cNvSpPr/>
              <p:nvPr/>
            </p:nvSpPr>
            <p:spPr>
              <a:xfrm>
                <a:off x="7052309" y="2685097"/>
                <a:ext cx="377189" cy="271462"/>
              </a:xfrm>
              <a:custGeom>
                <a:avLst/>
                <a:gdLst>
                  <a:gd name="connsiteX0" fmla="*/ 377190 w 377189"/>
                  <a:gd name="connsiteY0" fmla="*/ 135255 h 271462"/>
                  <a:gd name="connsiteX1" fmla="*/ 354330 w 377189"/>
                  <a:gd name="connsiteY1" fmla="*/ 153353 h 271462"/>
                  <a:gd name="connsiteX2" fmla="*/ 133350 w 377189"/>
                  <a:gd name="connsiteY2" fmla="*/ 271463 h 271462"/>
                  <a:gd name="connsiteX3" fmla="*/ 0 w 377189"/>
                  <a:gd name="connsiteY3" fmla="*/ 160973 h 271462"/>
                  <a:gd name="connsiteX4" fmla="*/ 28575 w 377189"/>
                  <a:gd name="connsiteY4" fmla="*/ 158115 h 271462"/>
                  <a:gd name="connsiteX5" fmla="*/ 155257 w 377189"/>
                  <a:gd name="connsiteY5" fmla="*/ 158115 h 271462"/>
                  <a:gd name="connsiteX6" fmla="*/ 155257 w 377189"/>
                  <a:gd name="connsiteY6" fmla="*/ 112395 h 271462"/>
                  <a:gd name="connsiteX7" fmla="*/ 29527 w 377189"/>
                  <a:gd name="connsiteY7" fmla="*/ 112395 h 271462"/>
                  <a:gd name="connsiteX8" fmla="*/ 0 w 377189"/>
                  <a:gd name="connsiteY8" fmla="*/ 115253 h 271462"/>
                  <a:gd name="connsiteX9" fmla="*/ 134302 w 377189"/>
                  <a:gd name="connsiteY9" fmla="*/ 0 h 271462"/>
                  <a:gd name="connsiteX10" fmla="*/ 355282 w 377189"/>
                  <a:gd name="connsiteY10" fmla="*/ 118110 h 271462"/>
                  <a:gd name="connsiteX11" fmla="*/ 377190 w 377189"/>
                  <a:gd name="connsiteY11" fmla="*/ 135255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7189" h="271462">
                    <a:moveTo>
                      <a:pt x="377190" y="135255"/>
                    </a:moveTo>
                    <a:lnTo>
                      <a:pt x="354330" y="153353"/>
                    </a:lnTo>
                    <a:cubicBezTo>
                      <a:pt x="339090" y="165735"/>
                      <a:pt x="201930" y="271463"/>
                      <a:pt x="133350" y="271463"/>
                    </a:cubicBezTo>
                    <a:cubicBezTo>
                      <a:pt x="67627" y="271463"/>
                      <a:pt x="12382" y="223838"/>
                      <a:pt x="0" y="160973"/>
                    </a:cubicBezTo>
                    <a:cubicBezTo>
                      <a:pt x="8572" y="159068"/>
                      <a:pt x="18097" y="158115"/>
                      <a:pt x="28575" y="158115"/>
                    </a:cubicBezTo>
                    <a:lnTo>
                      <a:pt x="155257" y="158115"/>
                    </a:lnTo>
                    <a:lnTo>
                      <a:pt x="155257" y="112395"/>
                    </a:lnTo>
                    <a:lnTo>
                      <a:pt x="29527" y="112395"/>
                    </a:lnTo>
                    <a:cubicBezTo>
                      <a:pt x="19050" y="112395"/>
                      <a:pt x="9525" y="113348"/>
                      <a:pt x="0" y="115253"/>
                    </a:cubicBezTo>
                    <a:cubicBezTo>
                      <a:pt x="9525" y="49530"/>
                      <a:pt x="66675" y="0"/>
                      <a:pt x="134302" y="0"/>
                    </a:cubicBezTo>
                    <a:cubicBezTo>
                      <a:pt x="202882" y="0"/>
                      <a:pt x="340042" y="105728"/>
                      <a:pt x="355282" y="118110"/>
                    </a:cubicBezTo>
                    <a:lnTo>
                      <a:pt x="377190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97FA176-8D6B-AA91-21A9-9C5C57E64109}"/>
                </a:ext>
              </a:extLst>
            </p:cNvPr>
            <p:cNvSpPr/>
            <p:nvPr/>
          </p:nvSpPr>
          <p:spPr>
            <a:xfrm>
              <a:off x="6679881" y="2572702"/>
              <a:ext cx="498157" cy="721994"/>
            </a:xfrm>
            <a:custGeom>
              <a:avLst/>
              <a:gdLst>
                <a:gd name="connsiteX0" fmla="*/ 272415 w 498157"/>
                <a:gd name="connsiteY0" fmla="*/ 452438 h 721994"/>
                <a:gd name="connsiteX1" fmla="*/ 324803 w 498157"/>
                <a:gd name="connsiteY1" fmla="*/ 300990 h 721994"/>
                <a:gd name="connsiteX2" fmla="*/ 373380 w 498157"/>
                <a:gd name="connsiteY2" fmla="*/ 273367 h 721994"/>
                <a:gd name="connsiteX3" fmla="*/ 370523 w 498157"/>
                <a:gd name="connsiteY3" fmla="*/ 247650 h 721994"/>
                <a:gd name="connsiteX4" fmla="*/ 372428 w 498157"/>
                <a:gd name="connsiteY4" fmla="*/ 227647 h 721994"/>
                <a:gd name="connsiteX5" fmla="*/ 292418 w 498157"/>
                <a:gd name="connsiteY5" fmla="*/ 269557 h 721994"/>
                <a:gd name="connsiteX6" fmla="*/ 265748 w 498157"/>
                <a:gd name="connsiteY6" fmla="*/ 304800 h 721994"/>
                <a:gd name="connsiteX7" fmla="*/ 181928 w 498157"/>
                <a:gd name="connsiteY7" fmla="*/ 29527 h 721994"/>
                <a:gd name="connsiteX8" fmla="*/ 132398 w 498157"/>
                <a:gd name="connsiteY8" fmla="*/ 0 h 721994"/>
                <a:gd name="connsiteX9" fmla="*/ 133350 w 498157"/>
                <a:gd name="connsiteY9" fmla="*/ 20002 h 721994"/>
                <a:gd name="connsiteX10" fmla="*/ 131445 w 498157"/>
                <a:gd name="connsiteY10" fmla="*/ 47625 h 721994"/>
                <a:gd name="connsiteX11" fmla="*/ 149543 w 498157"/>
                <a:gd name="connsiteY11" fmla="*/ 60960 h 721994"/>
                <a:gd name="connsiteX12" fmla="*/ 226695 w 498157"/>
                <a:gd name="connsiteY12" fmla="*/ 451485 h 721994"/>
                <a:gd name="connsiteX13" fmla="*/ 0 w 498157"/>
                <a:gd name="connsiteY13" fmla="*/ 699135 h 721994"/>
                <a:gd name="connsiteX14" fmla="*/ 0 w 498157"/>
                <a:gd name="connsiteY14" fmla="*/ 721995 h 721994"/>
                <a:gd name="connsiteX15" fmla="*/ 498157 w 498157"/>
                <a:gd name="connsiteY15" fmla="*/ 721995 h 721994"/>
                <a:gd name="connsiteX16" fmla="*/ 498157 w 498157"/>
                <a:gd name="connsiteY16" fmla="*/ 699135 h 721994"/>
                <a:gd name="connsiteX17" fmla="*/ 272415 w 498157"/>
                <a:gd name="connsiteY17" fmla="*/ 452438 h 7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157" h="721994">
                  <a:moveTo>
                    <a:pt x="272415" y="452438"/>
                  </a:moveTo>
                  <a:cubicBezTo>
                    <a:pt x="274320" y="416242"/>
                    <a:pt x="283845" y="342900"/>
                    <a:pt x="324803" y="300990"/>
                  </a:cubicBezTo>
                  <a:cubicBezTo>
                    <a:pt x="339090" y="286702"/>
                    <a:pt x="354330" y="277177"/>
                    <a:pt x="373380" y="273367"/>
                  </a:cubicBezTo>
                  <a:cubicBezTo>
                    <a:pt x="371475" y="264795"/>
                    <a:pt x="370523" y="256222"/>
                    <a:pt x="370523" y="247650"/>
                  </a:cubicBezTo>
                  <a:cubicBezTo>
                    <a:pt x="370523" y="240982"/>
                    <a:pt x="371475" y="234315"/>
                    <a:pt x="372428" y="227647"/>
                  </a:cubicBezTo>
                  <a:cubicBezTo>
                    <a:pt x="340995" y="233363"/>
                    <a:pt x="314325" y="247650"/>
                    <a:pt x="292418" y="269557"/>
                  </a:cubicBezTo>
                  <a:cubicBezTo>
                    <a:pt x="281940" y="280035"/>
                    <a:pt x="273368" y="292417"/>
                    <a:pt x="265748" y="304800"/>
                  </a:cubicBezTo>
                  <a:cubicBezTo>
                    <a:pt x="256223" y="202882"/>
                    <a:pt x="234315" y="83820"/>
                    <a:pt x="181928" y="29527"/>
                  </a:cubicBezTo>
                  <a:cubicBezTo>
                    <a:pt x="167640" y="14288"/>
                    <a:pt x="150495" y="4763"/>
                    <a:pt x="132398" y="0"/>
                  </a:cubicBezTo>
                  <a:cubicBezTo>
                    <a:pt x="133350" y="6667"/>
                    <a:pt x="133350" y="13335"/>
                    <a:pt x="133350" y="20002"/>
                  </a:cubicBezTo>
                  <a:cubicBezTo>
                    <a:pt x="133350" y="29527"/>
                    <a:pt x="132398" y="38100"/>
                    <a:pt x="131445" y="47625"/>
                  </a:cubicBezTo>
                  <a:cubicBezTo>
                    <a:pt x="137160" y="50482"/>
                    <a:pt x="143828" y="55245"/>
                    <a:pt x="149543" y="60960"/>
                  </a:cubicBezTo>
                  <a:cubicBezTo>
                    <a:pt x="214313" y="127635"/>
                    <a:pt x="227648" y="348615"/>
                    <a:pt x="226695" y="451485"/>
                  </a:cubicBezTo>
                  <a:cubicBezTo>
                    <a:pt x="100013" y="462915"/>
                    <a:pt x="0" y="569595"/>
                    <a:pt x="0" y="699135"/>
                  </a:cubicBezTo>
                  <a:lnTo>
                    <a:pt x="0" y="721995"/>
                  </a:lnTo>
                  <a:lnTo>
                    <a:pt x="498157" y="721995"/>
                  </a:lnTo>
                  <a:lnTo>
                    <a:pt x="498157" y="699135"/>
                  </a:lnTo>
                  <a:cubicBezTo>
                    <a:pt x="498157" y="571500"/>
                    <a:pt x="398145" y="464820"/>
                    <a:pt x="272415" y="452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54019FD-6BC1-2086-80C2-21E034488AFF}"/>
              </a:ext>
            </a:extLst>
          </p:cNvPr>
          <p:cNvSpPr txBox="1"/>
          <p:nvPr/>
        </p:nvSpPr>
        <p:spPr>
          <a:xfrm rot="5592769">
            <a:off x="5661819" y="2753519"/>
            <a:ext cx="7461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b="1">
                <a:solidFill>
                  <a:schemeClr val="bg2"/>
                </a:solidFill>
                <a:latin typeface="+mj-lt"/>
              </a:rPr>
              <a:t>Explore</a:t>
            </a:r>
            <a:endParaRPr lang="id-ID" sz="1200" b="1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75" name="Graphic 1">
            <a:extLst>
              <a:ext uri="{FF2B5EF4-FFF2-40B4-BE49-F238E27FC236}">
                <a16:creationId xmlns:a16="http://schemas.microsoft.com/office/drawing/2014/main" id="{9EE197DD-CF79-FFC0-5FE2-3EF64004DE56}"/>
              </a:ext>
            </a:extLst>
          </p:cNvPr>
          <p:cNvGrpSpPr/>
          <p:nvPr/>
        </p:nvGrpSpPr>
        <p:grpSpPr>
          <a:xfrm>
            <a:off x="7534926" y="3612762"/>
            <a:ext cx="318654" cy="370276"/>
            <a:chOff x="6454139" y="1200150"/>
            <a:chExt cx="817245" cy="949642"/>
          </a:xfrm>
          <a:solidFill>
            <a:schemeClr val="bg2"/>
          </a:solidFill>
        </p:grpSpPr>
        <p:sp>
          <p:nvSpPr>
            <p:cNvPr id="76" name="Freeform: Shape 152">
              <a:extLst>
                <a:ext uri="{FF2B5EF4-FFF2-40B4-BE49-F238E27FC236}">
                  <a16:creationId xmlns:a16="http://schemas.microsoft.com/office/drawing/2014/main" id="{59CA1300-1506-FEE4-547E-23EA1B5747F1}"/>
                </a:ext>
              </a:extLst>
            </p:cNvPr>
            <p:cNvSpPr/>
            <p:nvPr/>
          </p:nvSpPr>
          <p:spPr>
            <a:xfrm>
              <a:off x="6784656" y="1598294"/>
              <a:ext cx="152400" cy="152400"/>
            </a:xfrm>
            <a:custGeom>
              <a:avLst/>
              <a:gdLst>
                <a:gd name="connsiteX0" fmla="*/ 76200 w 152400"/>
                <a:gd name="connsiteY0" fmla="*/ 152400 h 152400"/>
                <a:gd name="connsiteX1" fmla="*/ 0 w 152400"/>
                <a:gd name="connsiteY1" fmla="*/ 76200 h 152400"/>
                <a:gd name="connsiteX2" fmla="*/ 76200 w 152400"/>
                <a:gd name="connsiteY2" fmla="*/ 0 h 152400"/>
                <a:gd name="connsiteX3" fmla="*/ 152400 w 152400"/>
                <a:gd name="connsiteY3" fmla="*/ 76200 h 152400"/>
                <a:gd name="connsiteX4" fmla="*/ 76200 w 152400"/>
                <a:gd name="connsiteY4" fmla="*/ 152400 h 152400"/>
                <a:gd name="connsiteX5" fmla="*/ 76200 w 152400"/>
                <a:gd name="connsiteY5" fmla="*/ 48578 h 152400"/>
                <a:gd name="connsiteX6" fmla="*/ 47625 w 152400"/>
                <a:gd name="connsiteY6" fmla="*/ 77153 h 152400"/>
                <a:gd name="connsiteX7" fmla="*/ 76200 w 152400"/>
                <a:gd name="connsiteY7" fmla="*/ 105728 h 152400"/>
                <a:gd name="connsiteX8" fmla="*/ 104775 w 152400"/>
                <a:gd name="connsiteY8" fmla="*/ 77153 h 152400"/>
                <a:gd name="connsiteX9" fmla="*/ 76200 w 152400"/>
                <a:gd name="connsiteY9" fmla="*/ 4857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52400"/>
                  </a:moveTo>
                  <a:cubicBezTo>
                    <a:pt x="34290" y="152400"/>
                    <a:pt x="0" y="118110"/>
                    <a:pt x="0" y="76200"/>
                  </a:cubicBezTo>
                  <a:cubicBezTo>
                    <a:pt x="0" y="34290"/>
                    <a:pt x="34290" y="0"/>
                    <a:pt x="76200" y="0"/>
                  </a:cubicBezTo>
                  <a:cubicBezTo>
                    <a:pt x="118110" y="0"/>
                    <a:pt x="152400" y="34290"/>
                    <a:pt x="152400" y="76200"/>
                  </a:cubicBezTo>
                  <a:cubicBezTo>
                    <a:pt x="152400" y="118110"/>
                    <a:pt x="118110" y="152400"/>
                    <a:pt x="76200" y="152400"/>
                  </a:cubicBezTo>
                  <a:close/>
                  <a:moveTo>
                    <a:pt x="76200" y="48578"/>
                  </a:moveTo>
                  <a:cubicBezTo>
                    <a:pt x="60960" y="48578"/>
                    <a:pt x="47625" y="60960"/>
                    <a:pt x="47625" y="77153"/>
                  </a:cubicBezTo>
                  <a:cubicBezTo>
                    <a:pt x="47625" y="93345"/>
                    <a:pt x="60007" y="105728"/>
                    <a:pt x="76200" y="105728"/>
                  </a:cubicBezTo>
                  <a:cubicBezTo>
                    <a:pt x="92393" y="105728"/>
                    <a:pt x="104775" y="93345"/>
                    <a:pt x="104775" y="77153"/>
                  </a:cubicBezTo>
                  <a:cubicBezTo>
                    <a:pt x="104775" y="60960"/>
                    <a:pt x="91440" y="48578"/>
                    <a:pt x="7620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77" name="Freeform: Shape 153">
              <a:extLst>
                <a:ext uri="{FF2B5EF4-FFF2-40B4-BE49-F238E27FC236}">
                  <a16:creationId xmlns:a16="http://schemas.microsoft.com/office/drawing/2014/main" id="{3A6A8DB9-CFA6-9760-2C1C-AF2817CAB387}"/>
                </a:ext>
              </a:extLst>
            </p:cNvPr>
            <p:cNvSpPr/>
            <p:nvPr/>
          </p:nvSpPr>
          <p:spPr>
            <a:xfrm>
              <a:off x="6757034" y="1817370"/>
              <a:ext cx="211454" cy="332422"/>
            </a:xfrm>
            <a:custGeom>
              <a:avLst/>
              <a:gdLst>
                <a:gd name="connsiteX0" fmla="*/ 211455 w 211454"/>
                <a:gd name="connsiteY0" fmla="*/ 332422 h 332422"/>
                <a:gd name="connsiteX1" fmla="*/ 0 w 211454"/>
                <a:gd name="connsiteY1" fmla="*/ 332422 h 332422"/>
                <a:gd name="connsiteX2" fmla="*/ 37147 w 211454"/>
                <a:gd name="connsiteY2" fmla="*/ 1905 h 332422"/>
                <a:gd name="connsiteX3" fmla="*/ 103822 w 211454"/>
                <a:gd name="connsiteY3" fmla="*/ 16192 h 332422"/>
                <a:gd name="connsiteX4" fmla="*/ 174307 w 211454"/>
                <a:gd name="connsiteY4" fmla="*/ 0 h 332422"/>
                <a:gd name="connsiteX5" fmla="*/ 211455 w 211454"/>
                <a:gd name="connsiteY5" fmla="*/ 332422 h 332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454" h="332422">
                  <a:moveTo>
                    <a:pt x="211455" y="332422"/>
                  </a:moveTo>
                  <a:lnTo>
                    <a:pt x="0" y="332422"/>
                  </a:lnTo>
                  <a:lnTo>
                    <a:pt x="37147" y="1905"/>
                  </a:lnTo>
                  <a:cubicBezTo>
                    <a:pt x="57150" y="11430"/>
                    <a:pt x="80010" y="16192"/>
                    <a:pt x="103822" y="16192"/>
                  </a:cubicBezTo>
                  <a:cubicBezTo>
                    <a:pt x="129540" y="16192"/>
                    <a:pt x="153352" y="10477"/>
                    <a:pt x="174307" y="0"/>
                  </a:cubicBezTo>
                  <a:lnTo>
                    <a:pt x="211455" y="3324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78" name="Freeform: Shape 154">
              <a:extLst>
                <a:ext uri="{FF2B5EF4-FFF2-40B4-BE49-F238E27FC236}">
                  <a16:creationId xmlns:a16="http://schemas.microsoft.com/office/drawing/2014/main" id="{E7AAC325-E578-3A2F-84DD-A5106646296E}"/>
                </a:ext>
              </a:extLst>
            </p:cNvPr>
            <p:cNvSpPr/>
            <p:nvPr/>
          </p:nvSpPr>
          <p:spPr>
            <a:xfrm>
              <a:off x="6920864" y="1694497"/>
              <a:ext cx="350520" cy="248753"/>
            </a:xfrm>
            <a:custGeom>
              <a:avLst/>
              <a:gdLst>
                <a:gd name="connsiteX0" fmla="*/ 350520 w 350520"/>
                <a:gd name="connsiteY0" fmla="*/ 216217 h 248753"/>
                <a:gd name="connsiteX1" fmla="*/ 345758 w 350520"/>
                <a:gd name="connsiteY1" fmla="*/ 233363 h 248753"/>
                <a:gd name="connsiteX2" fmla="*/ 300038 w 350520"/>
                <a:gd name="connsiteY2" fmla="*/ 243840 h 248753"/>
                <a:gd name="connsiteX3" fmla="*/ 0 w 350520"/>
                <a:gd name="connsiteY3" fmla="*/ 56197 h 248753"/>
                <a:gd name="connsiteX4" fmla="*/ 35243 w 350520"/>
                <a:gd name="connsiteY4" fmla="*/ 0 h 248753"/>
                <a:gd name="connsiteX5" fmla="*/ 335280 w 350520"/>
                <a:gd name="connsiteY5" fmla="*/ 187642 h 248753"/>
                <a:gd name="connsiteX6" fmla="*/ 350520 w 350520"/>
                <a:gd name="connsiteY6" fmla="*/ 216217 h 2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520" h="248753">
                  <a:moveTo>
                    <a:pt x="350520" y="216217"/>
                  </a:moveTo>
                  <a:cubicBezTo>
                    <a:pt x="350520" y="221932"/>
                    <a:pt x="348615" y="228600"/>
                    <a:pt x="345758" y="233363"/>
                  </a:cubicBezTo>
                  <a:cubicBezTo>
                    <a:pt x="336233" y="248602"/>
                    <a:pt x="315278" y="253365"/>
                    <a:pt x="300038" y="243840"/>
                  </a:cubicBezTo>
                  <a:lnTo>
                    <a:pt x="0" y="56197"/>
                  </a:lnTo>
                  <a:cubicBezTo>
                    <a:pt x="18098" y="42863"/>
                    <a:pt x="30480" y="22860"/>
                    <a:pt x="35243" y="0"/>
                  </a:cubicBezTo>
                  <a:lnTo>
                    <a:pt x="335280" y="187642"/>
                  </a:lnTo>
                  <a:cubicBezTo>
                    <a:pt x="344805" y="194310"/>
                    <a:pt x="350520" y="205740"/>
                    <a:pt x="350520" y="216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79" name="Freeform: Shape 155">
              <a:extLst>
                <a:ext uri="{FF2B5EF4-FFF2-40B4-BE49-F238E27FC236}">
                  <a16:creationId xmlns:a16="http://schemas.microsoft.com/office/drawing/2014/main" id="{7B13AC86-ACC8-3771-6CE7-AA86071DA0BA}"/>
                </a:ext>
              </a:extLst>
            </p:cNvPr>
            <p:cNvSpPr/>
            <p:nvPr/>
          </p:nvSpPr>
          <p:spPr>
            <a:xfrm>
              <a:off x="6454139" y="1696402"/>
              <a:ext cx="348615" cy="246848"/>
            </a:xfrm>
            <a:custGeom>
              <a:avLst/>
              <a:gdLst>
                <a:gd name="connsiteX0" fmla="*/ 348615 w 348615"/>
                <a:gd name="connsiteY0" fmla="*/ 56198 h 246848"/>
                <a:gd name="connsiteX1" fmla="*/ 50483 w 348615"/>
                <a:gd name="connsiteY1" fmla="*/ 241935 h 246848"/>
                <a:gd name="connsiteX2" fmla="*/ 4763 w 348615"/>
                <a:gd name="connsiteY2" fmla="*/ 231458 h 246848"/>
                <a:gd name="connsiteX3" fmla="*/ 0 w 348615"/>
                <a:gd name="connsiteY3" fmla="*/ 214313 h 246848"/>
                <a:gd name="connsiteX4" fmla="*/ 15240 w 348615"/>
                <a:gd name="connsiteY4" fmla="*/ 185738 h 246848"/>
                <a:gd name="connsiteX5" fmla="*/ 312420 w 348615"/>
                <a:gd name="connsiteY5" fmla="*/ 0 h 246848"/>
                <a:gd name="connsiteX6" fmla="*/ 348615 w 348615"/>
                <a:gd name="connsiteY6" fmla="*/ 56198 h 24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" h="246848">
                  <a:moveTo>
                    <a:pt x="348615" y="56198"/>
                  </a:moveTo>
                  <a:lnTo>
                    <a:pt x="50483" y="241935"/>
                  </a:lnTo>
                  <a:cubicBezTo>
                    <a:pt x="35243" y="251460"/>
                    <a:pt x="14288" y="246698"/>
                    <a:pt x="4763" y="231458"/>
                  </a:cubicBezTo>
                  <a:cubicBezTo>
                    <a:pt x="953" y="225743"/>
                    <a:pt x="0" y="220027"/>
                    <a:pt x="0" y="214313"/>
                  </a:cubicBezTo>
                  <a:cubicBezTo>
                    <a:pt x="0" y="202883"/>
                    <a:pt x="5715" y="192405"/>
                    <a:pt x="15240" y="185738"/>
                  </a:cubicBezTo>
                  <a:lnTo>
                    <a:pt x="312420" y="0"/>
                  </a:lnTo>
                  <a:cubicBezTo>
                    <a:pt x="317183" y="23813"/>
                    <a:pt x="330518" y="42863"/>
                    <a:pt x="348615" y="561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80" name="Freeform: Shape 156">
              <a:extLst>
                <a:ext uri="{FF2B5EF4-FFF2-40B4-BE49-F238E27FC236}">
                  <a16:creationId xmlns:a16="http://schemas.microsoft.com/office/drawing/2014/main" id="{6425367B-F0C5-5335-6A85-A849AEB01A92}"/>
                </a:ext>
              </a:extLst>
            </p:cNvPr>
            <p:cNvSpPr/>
            <p:nvPr/>
          </p:nvSpPr>
          <p:spPr>
            <a:xfrm>
              <a:off x="6825614" y="1200150"/>
              <a:ext cx="66675" cy="384810"/>
            </a:xfrm>
            <a:custGeom>
              <a:avLst/>
              <a:gdLst>
                <a:gd name="connsiteX0" fmla="*/ 66675 w 66675"/>
                <a:gd name="connsiteY0" fmla="*/ 33338 h 384810"/>
                <a:gd name="connsiteX1" fmla="*/ 66675 w 66675"/>
                <a:gd name="connsiteY1" fmla="*/ 382905 h 384810"/>
                <a:gd name="connsiteX2" fmla="*/ 35243 w 66675"/>
                <a:gd name="connsiteY2" fmla="*/ 378143 h 384810"/>
                <a:gd name="connsiteX3" fmla="*/ 0 w 66675"/>
                <a:gd name="connsiteY3" fmla="*/ 384810 h 384810"/>
                <a:gd name="connsiteX4" fmla="*/ 0 w 66675"/>
                <a:gd name="connsiteY4" fmla="*/ 33338 h 384810"/>
                <a:gd name="connsiteX5" fmla="*/ 33338 w 66675"/>
                <a:gd name="connsiteY5" fmla="*/ 0 h 384810"/>
                <a:gd name="connsiteX6" fmla="*/ 57150 w 66675"/>
                <a:gd name="connsiteY6" fmla="*/ 9525 h 384810"/>
                <a:gd name="connsiteX7" fmla="*/ 66675 w 66675"/>
                <a:gd name="connsiteY7" fmla="*/ 33338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384810">
                  <a:moveTo>
                    <a:pt x="66675" y="33338"/>
                  </a:moveTo>
                  <a:lnTo>
                    <a:pt x="66675" y="382905"/>
                  </a:lnTo>
                  <a:cubicBezTo>
                    <a:pt x="57150" y="380048"/>
                    <a:pt x="46673" y="378143"/>
                    <a:pt x="35243" y="378143"/>
                  </a:cubicBezTo>
                  <a:cubicBezTo>
                    <a:pt x="22860" y="378143"/>
                    <a:pt x="11430" y="380048"/>
                    <a:pt x="0" y="384810"/>
                  </a:cubicBezTo>
                  <a:lnTo>
                    <a:pt x="0" y="33338"/>
                  </a:lnTo>
                  <a:cubicBezTo>
                    <a:pt x="0" y="15240"/>
                    <a:pt x="15240" y="0"/>
                    <a:pt x="33338" y="0"/>
                  </a:cubicBezTo>
                  <a:cubicBezTo>
                    <a:pt x="42863" y="0"/>
                    <a:pt x="50483" y="3810"/>
                    <a:pt x="57150" y="9525"/>
                  </a:cubicBezTo>
                  <a:cubicBezTo>
                    <a:pt x="62865" y="16193"/>
                    <a:pt x="66675" y="23813"/>
                    <a:pt x="66675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5711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059C5DEF-5C1A-F210-68E1-F3B3D0651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" y="1381796"/>
            <a:ext cx="6645941" cy="5423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CD38F5-5B1B-3643-5402-A2FF849B37C3}"/>
              </a:ext>
            </a:extLst>
          </p:cNvPr>
          <p:cNvSpPr>
            <a:spLocks/>
          </p:cNvSpPr>
          <p:nvPr/>
        </p:nvSpPr>
        <p:spPr bwMode="auto">
          <a:xfrm>
            <a:off x="8987108" y="2484438"/>
            <a:ext cx="1135062" cy="4386262"/>
          </a:xfrm>
          <a:custGeom>
            <a:avLst/>
            <a:gdLst>
              <a:gd name="T0" fmla="*/ 263166 w 673510"/>
              <a:gd name="T1" fmla="*/ 3830127 h 2283728"/>
              <a:gd name="T2" fmla="*/ 238009 w 673510"/>
              <a:gd name="T3" fmla="*/ 4019976 h 2283728"/>
              <a:gd name="T4" fmla="*/ 166414 w 673510"/>
              <a:gd name="T5" fmla="*/ 4181130 h 2283728"/>
              <a:gd name="T6" fmla="*/ 0 w 673510"/>
              <a:gd name="T7" fmla="*/ 4386433 h 2283728"/>
              <a:gd name="T8" fmla="*/ 280581 w 673510"/>
              <a:gd name="T9" fmla="*/ 4379810 h 2283728"/>
              <a:gd name="T10" fmla="*/ 301866 w 673510"/>
              <a:gd name="T11" fmla="*/ 4377603 h 2283728"/>
              <a:gd name="T12" fmla="*/ 311541 w 673510"/>
              <a:gd name="T13" fmla="*/ 4377603 h 2283728"/>
              <a:gd name="T14" fmla="*/ 350243 w 673510"/>
              <a:gd name="T15" fmla="*/ 4377603 h 2283728"/>
              <a:gd name="T16" fmla="*/ 398618 w 673510"/>
              <a:gd name="T17" fmla="*/ 4377603 h 2283728"/>
              <a:gd name="T18" fmla="*/ 450864 w 673510"/>
              <a:gd name="T19" fmla="*/ 4377603 h 2283728"/>
              <a:gd name="T20" fmla="*/ 572771 w 673510"/>
              <a:gd name="T21" fmla="*/ 4377603 h 2283728"/>
              <a:gd name="T22" fmla="*/ 578576 w 673510"/>
              <a:gd name="T23" fmla="*/ 4377603 h 2283728"/>
              <a:gd name="T24" fmla="*/ 750795 w 673510"/>
              <a:gd name="T25" fmla="*/ 4377603 h 2283728"/>
              <a:gd name="T26" fmla="*/ 803041 w 673510"/>
              <a:gd name="T27" fmla="*/ 4377603 h 2283728"/>
              <a:gd name="T28" fmla="*/ 832066 w 673510"/>
              <a:gd name="T29" fmla="*/ 4377603 h 2283728"/>
              <a:gd name="T30" fmla="*/ 853352 w 673510"/>
              <a:gd name="T31" fmla="*/ 4379810 h 2283728"/>
              <a:gd name="T32" fmla="*/ 1133932 w 673510"/>
              <a:gd name="T33" fmla="*/ 4386433 h 2283728"/>
              <a:gd name="T34" fmla="*/ 977194 w 673510"/>
              <a:gd name="T35" fmla="*/ 4165675 h 2283728"/>
              <a:gd name="T36" fmla="*/ 892052 w 673510"/>
              <a:gd name="T37" fmla="*/ 3821296 h 2283728"/>
              <a:gd name="T38" fmla="*/ 890118 w 673510"/>
              <a:gd name="T39" fmla="*/ 3397444 h 2283728"/>
              <a:gd name="T40" fmla="*/ 835937 w 673510"/>
              <a:gd name="T41" fmla="*/ 0 h 2283728"/>
              <a:gd name="T42" fmla="*/ 255425 w 673510"/>
              <a:gd name="T43" fmla="*/ 0 h 2283728"/>
              <a:gd name="T44" fmla="*/ 263166 w 673510"/>
              <a:gd name="T45" fmla="*/ 3830127 h 22837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73510" h="2283728">
                <a:moveTo>
                  <a:pt x="156310" y="1994097"/>
                </a:moveTo>
                <a:cubicBezTo>
                  <a:pt x="152861" y="2038921"/>
                  <a:pt x="148264" y="2075699"/>
                  <a:pt x="141368" y="2092939"/>
                </a:cubicBezTo>
                <a:cubicBezTo>
                  <a:pt x="129875" y="2125121"/>
                  <a:pt x="114933" y="2152705"/>
                  <a:pt x="98843" y="2176841"/>
                </a:cubicBezTo>
                <a:cubicBezTo>
                  <a:pt x="68960" y="2221665"/>
                  <a:pt x="36779" y="2261892"/>
                  <a:pt x="0" y="2283729"/>
                </a:cubicBezTo>
                <a:cubicBezTo>
                  <a:pt x="55168" y="2277982"/>
                  <a:pt x="110336" y="2276833"/>
                  <a:pt x="166654" y="2280281"/>
                </a:cubicBezTo>
                <a:cubicBezTo>
                  <a:pt x="171251" y="2280281"/>
                  <a:pt x="175848" y="2280281"/>
                  <a:pt x="179296" y="2279132"/>
                </a:cubicBezTo>
                <a:lnTo>
                  <a:pt x="185043" y="2279132"/>
                </a:lnTo>
                <a:lnTo>
                  <a:pt x="208030" y="2279132"/>
                </a:lnTo>
                <a:lnTo>
                  <a:pt x="236763" y="2279132"/>
                </a:lnTo>
                <a:lnTo>
                  <a:pt x="267795" y="2279132"/>
                </a:lnTo>
                <a:lnTo>
                  <a:pt x="340203" y="2279132"/>
                </a:lnTo>
                <a:lnTo>
                  <a:pt x="343651" y="2279132"/>
                </a:lnTo>
                <a:lnTo>
                  <a:pt x="445942" y="2279132"/>
                </a:lnTo>
                <a:lnTo>
                  <a:pt x="476974" y="2279132"/>
                </a:lnTo>
                <a:lnTo>
                  <a:pt x="494214" y="2279132"/>
                </a:lnTo>
                <a:cubicBezTo>
                  <a:pt x="498811" y="2280281"/>
                  <a:pt x="503409" y="2280281"/>
                  <a:pt x="506857" y="2280281"/>
                </a:cubicBezTo>
                <a:cubicBezTo>
                  <a:pt x="562025" y="2276833"/>
                  <a:pt x="618342" y="2279132"/>
                  <a:pt x="673510" y="2283729"/>
                </a:cubicBezTo>
                <a:cubicBezTo>
                  <a:pt x="653972" y="2272235"/>
                  <a:pt x="613745" y="2217068"/>
                  <a:pt x="580414" y="2168795"/>
                </a:cubicBezTo>
                <a:cubicBezTo>
                  <a:pt x="548233" y="2121673"/>
                  <a:pt x="529843" y="2056161"/>
                  <a:pt x="529843" y="1989499"/>
                </a:cubicBezTo>
                <a:cubicBezTo>
                  <a:pt x="528694" y="1896403"/>
                  <a:pt x="528694" y="1772275"/>
                  <a:pt x="528694" y="1768827"/>
                </a:cubicBezTo>
                <a:cubicBezTo>
                  <a:pt x="525246" y="1535512"/>
                  <a:pt x="506857" y="699945"/>
                  <a:pt x="496513" y="0"/>
                </a:cubicBezTo>
                <a:lnTo>
                  <a:pt x="151712" y="0"/>
                </a:lnTo>
                <a:cubicBezTo>
                  <a:pt x="154011" y="609148"/>
                  <a:pt x="155160" y="1522869"/>
                  <a:pt x="156310" y="1994097"/>
                </a:cubicBezTo>
                <a:close/>
              </a:path>
            </a:pathLst>
          </a:custGeom>
          <a:solidFill>
            <a:srgbClr val="7A5330"/>
          </a:solidFill>
          <a:ln>
            <a:noFill/>
          </a:ln>
          <a:extLst>
            <a:ext uri="{91240B29-F687-4F45-9708-019B960494DF}">
              <a14:hiddenLine xmlns:a14="http://schemas.microsoft.com/office/drawing/2010/main" w="11493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7EF579-1F90-E74B-D8E5-4C9B0A6318E3}"/>
              </a:ext>
            </a:extLst>
          </p:cNvPr>
          <p:cNvSpPr/>
          <p:nvPr/>
        </p:nvSpPr>
        <p:spPr>
          <a:xfrm>
            <a:off x="7159895" y="4149725"/>
            <a:ext cx="4789488" cy="760413"/>
          </a:xfrm>
          <a:custGeom>
            <a:avLst/>
            <a:gdLst>
              <a:gd name="connsiteX0" fmla="*/ 2844604 w 2844603"/>
              <a:gd name="connsiteY0" fmla="*/ 0 h 451688"/>
              <a:gd name="connsiteX1" fmla="*/ 2844604 w 2844603"/>
              <a:gd name="connsiteY1" fmla="*/ 17240 h 451688"/>
              <a:gd name="connsiteX2" fmla="*/ 2844604 w 2844603"/>
              <a:gd name="connsiteY2" fmla="*/ 39078 h 451688"/>
              <a:gd name="connsiteX3" fmla="*/ 2838857 w 2844603"/>
              <a:gd name="connsiteY3" fmla="*/ 90798 h 451688"/>
              <a:gd name="connsiteX4" fmla="*/ 2838857 w 2844603"/>
              <a:gd name="connsiteY4" fmla="*/ 93096 h 451688"/>
              <a:gd name="connsiteX5" fmla="*/ 2456129 w 2844603"/>
              <a:gd name="connsiteY5" fmla="*/ 451689 h 451688"/>
              <a:gd name="connsiteX6" fmla="*/ 389625 w 2844603"/>
              <a:gd name="connsiteY6" fmla="*/ 451689 h 451688"/>
              <a:gd name="connsiteX7" fmla="*/ 5747 w 2844603"/>
              <a:gd name="connsiteY7" fmla="*/ 93096 h 451688"/>
              <a:gd name="connsiteX8" fmla="*/ 5747 w 2844603"/>
              <a:gd name="connsiteY8" fmla="*/ 90798 h 451688"/>
              <a:gd name="connsiteX9" fmla="*/ 0 w 2844603"/>
              <a:gd name="connsiteY9" fmla="*/ 39078 h 451688"/>
              <a:gd name="connsiteX10" fmla="*/ 0 w 2844603"/>
              <a:gd name="connsiteY10" fmla="*/ 17240 h 451688"/>
              <a:gd name="connsiteX11" fmla="*/ 0 w 2844603"/>
              <a:gd name="connsiteY11" fmla="*/ 0 h 451688"/>
              <a:gd name="connsiteX12" fmla="*/ 2844604 w 2844603"/>
              <a:gd name="connsiteY12" fmla="*/ 0 h 45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4603" h="451688">
                <a:moveTo>
                  <a:pt x="2844604" y="0"/>
                </a:moveTo>
                <a:lnTo>
                  <a:pt x="2844604" y="17240"/>
                </a:lnTo>
                <a:cubicBezTo>
                  <a:pt x="2844604" y="24136"/>
                  <a:pt x="2844604" y="32182"/>
                  <a:pt x="2844604" y="39078"/>
                </a:cubicBezTo>
                <a:cubicBezTo>
                  <a:pt x="2843455" y="56318"/>
                  <a:pt x="2842305" y="73558"/>
                  <a:pt x="2838857" y="90798"/>
                </a:cubicBezTo>
                <a:cubicBezTo>
                  <a:pt x="2838857" y="91947"/>
                  <a:pt x="2838857" y="91947"/>
                  <a:pt x="2838857" y="93096"/>
                </a:cubicBezTo>
                <a:cubicBezTo>
                  <a:pt x="2805527" y="282737"/>
                  <a:pt x="2649217" y="431001"/>
                  <a:pt x="2456129" y="451689"/>
                </a:cubicBezTo>
                <a:lnTo>
                  <a:pt x="389625" y="451689"/>
                </a:lnTo>
                <a:cubicBezTo>
                  <a:pt x="196536" y="431001"/>
                  <a:pt x="40227" y="282737"/>
                  <a:pt x="5747" y="93096"/>
                </a:cubicBezTo>
                <a:cubicBezTo>
                  <a:pt x="5747" y="91947"/>
                  <a:pt x="5747" y="91947"/>
                  <a:pt x="5747" y="90798"/>
                </a:cubicBezTo>
                <a:cubicBezTo>
                  <a:pt x="3448" y="73558"/>
                  <a:pt x="1149" y="57467"/>
                  <a:pt x="0" y="39078"/>
                </a:cubicBezTo>
                <a:cubicBezTo>
                  <a:pt x="0" y="32182"/>
                  <a:pt x="0" y="24136"/>
                  <a:pt x="0" y="17240"/>
                </a:cubicBezTo>
                <a:lnTo>
                  <a:pt x="0" y="0"/>
                </a:lnTo>
                <a:lnTo>
                  <a:pt x="2844604" y="0"/>
                </a:lnTo>
                <a:close/>
              </a:path>
            </a:pathLst>
          </a:custGeom>
          <a:solidFill>
            <a:schemeClr val="accent4"/>
          </a:solidFill>
          <a:ln w="11493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4D0B8E-8FE8-8FDC-E518-56B8B012D137}"/>
              </a:ext>
            </a:extLst>
          </p:cNvPr>
          <p:cNvGrpSpPr/>
          <p:nvPr/>
        </p:nvGrpSpPr>
        <p:grpSpPr>
          <a:xfrm>
            <a:off x="7158957" y="3388752"/>
            <a:ext cx="4791154" cy="961713"/>
            <a:chOff x="6682437" y="3388752"/>
            <a:chExt cx="4791154" cy="961713"/>
          </a:xfrm>
          <a:solidFill>
            <a:schemeClr val="accent3"/>
          </a:solidFill>
          <a:effectLst>
            <a:outerShdw blurRad="50800" dist="38100" dir="5400000" algn="t" rotWithShape="0">
              <a:schemeClr val="tx2">
                <a:alpha val="2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B368189-A5D8-26A2-0383-83C0B28A17D5}"/>
                </a:ext>
              </a:extLst>
            </p:cNvPr>
            <p:cNvSpPr/>
            <p:nvPr/>
          </p:nvSpPr>
          <p:spPr>
            <a:xfrm>
              <a:off x="6682437" y="3388752"/>
              <a:ext cx="4791154" cy="760469"/>
            </a:xfrm>
            <a:custGeom>
              <a:avLst/>
              <a:gdLst>
                <a:gd name="connsiteX0" fmla="*/ 2845753 w 2845752"/>
                <a:gd name="connsiteY0" fmla="*/ 409163 h 451688"/>
                <a:gd name="connsiteX1" fmla="*/ 2845753 w 2845752"/>
                <a:gd name="connsiteY1" fmla="*/ 451689 h 451688"/>
                <a:gd name="connsiteX2" fmla="*/ 0 w 2845752"/>
                <a:gd name="connsiteY2" fmla="*/ 451689 h 451688"/>
                <a:gd name="connsiteX3" fmla="*/ 0 w 2845752"/>
                <a:gd name="connsiteY3" fmla="*/ 409163 h 451688"/>
                <a:gd name="connsiteX4" fmla="*/ 64362 w 2845752"/>
                <a:gd name="connsiteY4" fmla="*/ 181595 h 451688"/>
                <a:gd name="connsiteX5" fmla="*/ 285035 w 2845752"/>
                <a:gd name="connsiteY5" fmla="*/ 0 h 451688"/>
                <a:gd name="connsiteX6" fmla="*/ 2558419 w 2845752"/>
                <a:gd name="connsiteY6" fmla="*/ 0 h 451688"/>
                <a:gd name="connsiteX7" fmla="*/ 2779092 w 2845752"/>
                <a:gd name="connsiteY7" fmla="*/ 181595 h 451688"/>
                <a:gd name="connsiteX8" fmla="*/ 2845753 w 2845752"/>
                <a:gd name="connsiteY8" fmla="*/ 409163 h 45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752" h="451688">
                  <a:moveTo>
                    <a:pt x="2845753" y="409163"/>
                  </a:moveTo>
                  <a:lnTo>
                    <a:pt x="2845753" y="451689"/>
                  </a:lnTo>
                  <a:lnTo>
                    <a:pt x="0" y="451689"/>
                  </a:lnTo>
                  <a:lnTo>
                    <a:pt x="0" y="409163"/>
                  </a:lnTo>
                  <a:cubicBezTo>
                    <a:pt x="0" y="326411"/>
                    <a:pt x="24136" y="248256"/>
                    <a:pt x="64362" y="181595"/>
                  </a:cubicBezTo>
                  <a:cubicBezTo>
                    <a:pt x="114933" y="98843"/>
                    <a:pt x="193088" y="34480"/>
                    <a:pt x="285035" y="0"/>
                  </a:cubicBezTo>
                  <a:lnTo>
                    <a:pt x="2558419" y="0"/>
                  </a:lnTo>
                  <a:cubicBezTo>
                    <a:pt x="2650366" y="34480"/>
                    <a:pt x="2728521" y="98843"/>
                    <a:pt x="2779092" y="181595"/>
                  </a:cubicBezTo>
                  <a:cubicBezTo>
                    <a:pt x="2821617" y="248256"/>
                    <a:pt x="2845753" y="326411"/>
                    <a:pt x="2845753" y="409163"/>
                  </a:cubicBezTo>
                  <a:close/>
                </a:path>
              </a:pathLst>
            </a:custGeom>
            <a:grpFill/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67C917-A554-89EA-395F-DED560640DAF}"/>
                </a:ext>
              </a:extLst>
            </p:cNvPr>
            <p:cNvSpPr/>
            <p:nvPr/>
          </p:nvSpPr>
          <p:spPr>
            <a:xfrm>
              <a:off x="10591215" y="4149221"/>
              <a:ext cx="238009" cy="201244"/>
            </a:xfrm>
            <a:custGeom>
              <a:avLst/>
              <a:gdLst>
                <a:gd name="connsiteX0" fmla="*/ 141368 w 141368"/>
                <a:gd name="connsiteY0" fmla="*/ 0 h 119531"/>
                <a:gd name="connsiteX1" fmla="*/ 70109 w 141368"/>
                <a:gd name="connsiteY1" fmla="*/ 119531 h 119531"/>
                <a:gd name="connsiteX2" fmla="*/ 70109 w 141368"/>
                <a:gd name="connsiteY2" fmla="*/ 119531 h 119531"/>
                <a:gd name="connsiteX3" fmla="*/ 70109 w 141368"/>
                <a:gd name="connsiteY3" fmla="*/ 119531 h 119531"/>
                <a:gd name="connsiteX4" fmla="*/ 70109 w 141368"/>
                <a:gd name="connsiteY4" fmla="*/ 119531 h 119531"/>
                <a:gd name="connsiteX5" fmla="*/ 70109 w 141368"/>
                <a:gd name="connsiteY5" fmla="*/ 119531 h 119531"/>
                <a:gd name="connsiteX6" fmla="*/ 0 w 141368"/>
                <a:gd name="connsiteY6" fmla="*/ 0 h 11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68" h="119531">
                  <a:moveTo>
                    <a:pt x="141368" y="0"/>
                  </a:moveTo>
                  <a:lnTo>
                    <a:pt x="70109" y="119531"/>
                  </a:lnTo>
                  <a:lnTo>
                    <a:pt x="70109" y="119531"/>
                  </a:lnTo>
                  <a:lnTo>
                    <a:pt x="70109" y="119531"/>
                  </a:lnTo>
                  <a:lnTo>
                    <a:pt x="70109" y="119531"/>
                  </a:lnTo>
                  <a:lnTo>
                    <a:pt x="70109" y="1195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5FCB2F-3119-8466-66E4-0DB4C5431519}"/>
              </a:ext>
            </a:extLst>
          </p:cNvPr>
          <p:cNvGrpSpPr/>
          <p:nvPr/>
        </p:nvGrpSpPr>
        <p:grpSpPr>
          <a:xfrm>
            <a:off x="7642717" y="2636506"/>
            <a:ext cx="3823635" cy="963649"/>
            <a:chOff x="7166195" y="2636506"/>
            <a:chExt cx="3823635" cy="963649"/>
          </a:xfrm>
          <a:solidFill>
            <a:schemeClr val="accent2"/>
          </a:solidFill>
          <a:effectLst>
            <a:outerShdw blurRad="50800" dist="38100" dir="5400000" algn="t" rotWithShape="0">
              <a:schemeClr val="tx2">
                <a:alpha val="2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6DAD8D-5EB7-45D8-4C05-3051DD4AF622}"/>
                </a:ext>
              </a:extLst>
            </p:cNvPr>
            <p:cNvSpPr/>
            <p:nvPr/>
          </p:nvSpPr>
          <p:spPr>
            <a:xfrm>
              <a:off x="7166195" y="2636506"/>
              <a:ext cx="3823635" cy="760469"/>
            </a:xfrm>
            <a:custGeom>
              <a:avLst/>
              <a:gdLst>
                <a:gd name="connsiteX0" fmla="*/ 2271086 w 2271085"/>
                <a:gd name="connsiteY0" fmla="*/ 451689 h 451688"/>
                <a:gd name="connsiteX1" fmla="*/ 0 w 2271085"/>
                <a:gd name="connsiteY1" fmla="*/ 451689 h 451688"/>
                <a:gd name="connsiteX2" fmla="*/ 72408 w 2271085"/>
                <a:gd name="connsiteY2" fmla="*/ 432150 h 451688"/>
                <a:gd name="connsiteX3" fmla="*/ 72408 w 2271085"/>
                <a:gd name="connsiteY3" fmla="*/ 429851 h 451688"/>
                <a:gd name="connsiteX4" fmla="*/ 110336 w 2271085"/>
                <a:gd name="connsiteY4" fmla="*/ 271243 h 451688"/>
                <a:gd name="connsiteX5" fmla="*/ 434448 w 2271085"/>
                <a:gd name="connsiteY5" fmla="*/ 19538 h 451688"/>
                <a:gd name="connsiteX6" fmla="*/ 437896 w 2271085"/>
                <a:gd name="connsiteY6" fmla="*/ 0 h 451688"/>
                <a:gd name="connsiteX7" fmla="*/ 1874565 w 2271085"/>
                <a:gd name="connsiteY7" fmla="*/ 0 h 451688"/>
                <a:gd name="connsiteX8" fmla="*/ 1872267 w 2271085"/>
                <a:gd name="connsiteY8" fmla="*/ 27584 h 451688"/>
                <a:gd name="connsiteX9" fmla="*/ 2159600 w 2271085"/>
                <a:gd name="connsiteY9" fmla="*/ 271243 h 451688"/>
                <a:gd name="connsiteX10" fmla="*/ 2197528 w 2271085"/>
                <a:gd name="connsiteY10" fmla="*/ 429851 h 451688"/>
                <a:gd name="connsiteX11" fmla="*/ 2197528 w 2271085"/>
                <a:gd name="connsiteY11" fmla="*/ 432150 h 451688"/>
                <a:gd name="connsiteX12" fmla="*/ 2271086 w 2271085"/>
                <a:gd name="connsiteY12" fmla="*/ 451689 h 45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1085" h="451688">
                  <a:moveTo>
                    <a:pt x="2271086" y="451689"/>
                  </a:moveTo>
                  <a:lnTo>
                    <a:pt x="0" y="451689"/>
                  </a:lnTo>
                  <a:cubicBezTo>
                    <a:pt x="22987" y="443643"/>
                    <a:pt x="47122" y="436747"/>
                    <a:pt x="72408" y="432150"/>
                  </a:cubicBezTo>
                  <a:cubicBezTo>
                    <a:pt x="72408" y="431001"/>
                    <a:pt x="72408" y="429851"/>
                    <a:pt x="72408" y="429851"/>
                  </a:cubicBezTo>
                  <a:cubicBezTo>
                    <a:pt x="74707" y="373534"/>
                    <a:pt x="88499" y="320664"/>
                    <a:pt x="110336" y="271243"/>
                  </a:cubicBezTo>
                  <a:cubicBezTo>
                    <a:pt x="168952" y="141368"/>
                    <a:pt x="289632" y="44824"/>
                    <a:pt x="434448" y="19538"/>
                  </a:cubicBezTo>
                  <a:cubicBezTo>
                    <a:pt x="435598" y="12643"/>
                    <a:pt x="436747" y="6896"/>
                    <a:pt x="437896" y="0"/>
                  </a:cubicBezTo>
                  <a:lnTo>
                    <a:pt x="1874565" y="0"/>
                  </a:lnTo>
                  <a:cubicBezTo>
                    <a:pt x="1874565" y="9195"/>
                    <a:pt x="1873416" y="18389"/>
                    <a:pt x="1872267" y="27584"/>
                  </a:cubicBezTo>
                  <a:cubicBezTo>
                    <a:pt x="1999843" y="62064"/>
                    <a:pt x="2105581" y="152861"/>
                    <a:pt x="2159600" y="271243"/>
                  </a:cubicBezTo>
                  <a:cubicBezTo>
                    <a:pt x="2181438" y="319515"/>
                    <a:pt x="2195230" y="373534"/>
                    <a:pt x="2197528" y="429851"/>
                  </a:cubicBezTo>
                  <a:cubicBezTo>
                    <a:pt x="2197528" y="431001"/>
                    <a:pt x="2197528" y="432150"/>
                    <a:pt x="2197528" y="432150"/>
                  </a:cubicBezTo>
                  <a:cubicBezTo>
                    <a:pt x="2222814" y="436747"/>
                    <a:pt x="2248099" y="443643"/>
                    <a:pt x="2271086" y="451689"/>
                  </a:cubicBezTo>
                  <a:close/>
                </a:path>
              </a:pathLst>
            </a:custGeom>
            <a:grpFill/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8A9B3A-F3E4-D8C9-9EB3-B3E6DC6BDEAE}"/>
                </a:ext>
              </a:extLst>
            </p:cNvPr>
            <p:cNvSpPr/>
            <p:nvPr/>
          </p:nvSpPr>
          <p:spPr>
            <a:xfrm>
              <a:off x="7557074" y="3396976"/>
              <a:ext cx="238009" cy="203179"/>
            </a:xfrm>
            <a:custGeom>
              <a:avLst/>
              <a:gdLst>
                <a:gd name="connsiteX0" fmla="*/ 141368 w 141368"/>
                <a:gd name="connsiteY0" fmla="*/ 0 h 120680"/>
                <a:gd name="connsiteX1" fmla="*/ 71259 w 141368"/>
                <a:gd name="connsiteY1" fmla="*/ 119531 h 120680"/>
                <a:gd name="connsiteX2" fmla="*/ 71259 w 141368"/>
                <a:gd name="connsiteY2" fmla="*/ 120680 h 120680"/>
                <a:gd name="connsiteX3" fmla="*/ 71259 w 141368"/>
                <a:gd name="connsiteY3" fmla="*/ 120680 h 120680"/>
                <a:gd name="connsiteX4" fmla="*/ 71259 w 141368"/>
                <a:gd name="connsiteY4" fmla="*/ 120680 h 120680"/>
                <a:gd name="connsiteX5" fmla="*/ 71259 w 141368"/>
                <a:gd name="connsiteY5" fmla="*/ 119531 h 120680"/>
                <a:gd name="connsiteX6" fmla="*/ 0 w 141368"/>
                <a:gd name="connsiteY6" fmla="*/ 0 h 12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68" h="120680">
                  <a:moveTo>
                    <a:pt x="141368" y="0"/>
                  </a:moveTo>
                  <a:lnTo>
                    <a:pt x="71259" y="119531"/>
                  </a:lnTo>
                  <a:lnTo>
                    <a:pt x="71259" y="120680"/>
                  </a:lnTo>
                  <a:lnTo>
                    <a:pt x="71259" y="120680"/>
                  </a:lnTo>
                  <a:lnTo>
                    <a:pt x="71259" y="120680"/>
                  </a:lnTo>
                  <a:lnTo>
                    <a:pt x="71259" y="1195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12A24-7E9C-18CF-D64B-1B949F1FC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/>
              <a:t>Variables de la base de </a:t>
            </a:r>
            <a:r>
              <a:rPr lang="en-ID" altLang="es-MX" dirty="0" err="1"/>
              <a:t>datos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90822-CCA4-7B81-0F77-2A0C556E99E1}"/>
              </a:ext>
            </a:extLst>
          </p:cNvPr>
          <p:cNvGrpSpPr/>
          <p:nvPr/>
        </p:nvGrpSpPr>
        <p:grpSpPr>
          <a:xfrm>
            <a:off x="8381900" y="1837302"/>
            <a:ext cx="2418797" cy="1000447"/>
            <a:chOff x="7905380" y="1837302"/>
            <a:chExt cx="2418797" cy="1000447"/>
          </a:xfrm>
          <a:solidFill>
            <a:schemeClr val="accent1"/>
          </a:solidFill>
          <a:effectLst>
            <a:outerShdw blurRad="50800" dist="38100" dir="5400000" algn="t" rotWithShape="0">
              <a:schemeClr val="tx2">
                <a:alpha val="20000"/>
              </a:scheme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9B38C-6CBB-6535-9A26-454E92339CD4}"/>
                </a:ext>
              </a:extLst>
            </p:cNvPr>
            <p:cNvSpPr/>
            <p:nvPr/>
          </p:nvSpPr>
          <p:spPr>
            <a:xfrm>
              <a:off x="7905380" y="1837302"/>
              <a:ext cx="2418797" cy="799203"/>
            </a:xfrm>
            <a:custGeom>
              <a:avLst/>
              <a:gdLst>
                <a:gd name="connsiteX0" fmla="*/ 1436669 w 1436668"/>
                <a:gd name="connsiteY0" fmla="*/ 435598 h 451688"/>
                <a:gd name="connsiteX1" fmla="*/ 1436669 w 1436668"/>
                <a:gd name="connsiteY1" fmla="*/ 451689 h 451688"/>
                <a:gd name="connsiteX2" fmla="*/ 0 w 1436668"/>
                <a:gd name="connsiteY2" fmla="*/ 451689 h 451688"/>
                <a:gd name="connsiteX3" fmla="*/ 27584 w 1436668"/>
                <a:gd name="connsiteY3" fmla="*/ 362041 h 451688"/>
                <a:gd name="connsiteX4" fmla="*/ 28733 w 1436668"/>
                <a:gd name="connsiteY4" fmla="*/ 359742 h 451688"/>
                <a:gd name="connsiteX5" fmla="*/ 429851 w 1436668"/>
                <a:gd name="connsiteY5" fmla="*/ 95395 h 451688"/>
                <a:gd name="connsiteX6" fmla="*/ 437897 w 1436668"/>
                <a:gd name="connsiteY6" fmla="*/ 95395 h 451688"/>
                <a:gd name="connsiteX7" fmla="*/ 657420 w 1436668"/>
                <a:gd name="connsiteY7" fmla="*/ 155160 h 451688"/>
                <a:gd name="connsiteX8" fmla="*/ 959695 w 1436668"/>
                <a:gd name="connsiteY8" fmla="*/ 0 h 451688"/>
                <a:gd name="connsiteX9" fmla="*/ 1032103 w 1436668"/>
                <a:gd name="connsiteY9" fmla="*/ 0 h 451688"/>
                <a:gd name="connsiteX10" fmla="*/ 1309092 w 1436668"/>
                <a:gd name="connsiteY10" fmla="*/ 127576 h 451688"/>
                <a:gd name="connsiteX11" fmla="*/ 1430922 w 1436668"/>
                <a:gd name="connsiteY11" fmla="*/ 359742 h 451688"/>
                <a:gd name="connsiteX12" fmla="*/ 1430922 w 1436668"/>
                <a:gd name="connsiteY12" fmla="*/ 362041 h 451688"/>
                <a:gd name="connsiteX13" fmla="*/ 1436669 w 1436668"/>
                <a:gd name="connsiteY13" fmla="*/ 435598 h 45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6668" h="451688">
                  <a:moveTo>
                    <a:pt x="1436669" y="435598"/>
                  </a:moveTo>
                  <a:cubicBezTo>
                    <a:pt x="1436669" y="441345"/>
                    <a:pt x="1436669" y="445942"/>
                    <a:pt x="1436669" y="451689"/>
                  </a:cubicBezTo>
                  <a:lnTo>
                    <a:pt x="0" y="451689"/>
                  </a:lnTo>
                  <a:cubicBezTo>
                    <a:pt x="5747" y="420657"/>
                    <a:pt x="14942" y="390774"/>
                    <a:pt x="27584" y="362041"/>
                  </a:cubicBezTo>
                  <a:cubicBezTo>
                    <a:pt x="27584" y="360892"/>
                    <a:pt x="28733" y="360892"/>
                    <a:pt x="28733" y="359742"/>
                  </a:cubicBezTo>
                  <a:cubicBezTo>
                    <a:pt x="96544" y="204582"/>
                    <a:pt x="250555" y="95395"/>
                    <a:pt x="429851" y="95395"/>
                  </a:cubicBezTo>
                  <a:lnTo>
                    <a:pt x="437897" y="95395"/>
                  </a:lnTo>
                  <a:cubicBezTo>
                    <a:pt x="518350" y="95395"/>
                    <a:pt x="593057" y="117232"/>
                    <a:pt x="657420" y="155160"/>
                  </a:cubicBezTo>
                  <a:cubicBezTo>
                    <a:pt x="730977" y="67811"/>
                    <a:pt x="839015" y="9195"/>
                    <a:pt x="959695" y="0"/>
                  </a:cubicBezTo>
                  <a:lnTo>
                    <a:pt x="1032103" y="0"/>
                  </a:lnTo>
                  <a:cubicBezTo>
                    <a:pt x="1140140" y="8045"/>
                    <a:pt x="1236685" y="55168"/>
                    <a:pt x="1309092" y="127576"/>
                  </a:cubicBezTo>
                  <a:cubicBezTo>
                    <a:pt x="1371157" y="189640"/>
                    <a:pt x="1414831" y="270094"/>
                    <a:pt x="1430922" y="359742"/>
                  </a:cubicBezTo>
                  <a:cubicBezTo>
                    <a:pt x="1430922" y="360892"/>
                    <a:pt x="1430922" y="360892"/>
                    <a:pt x="1430922" y="362041"/>
                  </a:cubicBezTo>
                  <a:cubicBezTo>
                    <a:pt x="1434370" y="385027"/>
                    <a:pt x="1436669" y="410313"/>
                    <a:pt x="1436669" y="435598"/>
                  </a:cubicBezTo>
                  <a:close/>
                </a:path>
              </a:pathLst>
            </a:custGeom>
            <a:grpFill/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947998-ECEF-DD7F-D31A-84BD82A7E051}"/>
                </a:ext>
              </a:extLst>
            </p:cNvPr>
            <p:cNvSpPr/>
            <p:nvPr/>
          </p:nvSpPr>
          <p:spPr>
            <a:xfrm>
              <a:off x="9913951" y="2634570"/>
              <a:ext cx="238009" cy="203179"/>
            </a:xfrm>
            <a:custGeom>
              <a:avLst/>
              <a:gdLst>
                <a:gd name="connsiteX0" fmla="*/ 141368 w 141368"/>
                <a:gd name="connsiteY0" fmla="*/ 0 h 120680"/>
                <a:gd name="connsiteX1" fmla="*/ 70109 w 141368"/>
                <a:gd name="connsiteY1" fmla="*/ 120680 h 120680"/>
                <a:gd name="connsiteX2" fmla="*/ 70109 w 141368"/>
                <a:gd name="connsiteY2" fmla="*/ 120680 h 120680"/>
                <a:gd name="connsiteX3" fmla="*/ 70109 w 141368"/>
                <a:gd name="connsiteY3" fmla="*/ 120680 h 120680"/>
                <a:gd name="connsiteX4" fmla="*/ 70109 w 141368"/>
                <a:gd name="connsiteY4" fmla="*/ 120680 h 120680"/>
                <a:gd name="connsiteX5" fmla="*/ 70109 w 141368"/>
                <a:gd name="connsiteY5" fmla="*/ 120680 h 120680"/>
                <a:gd name="connsiteX6" fmla="*/ 0 w 141368"/>
                <a:gd name="connsiteY6" fmla="*/ 0 h 12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68" h="120680">
                  <a:moveTo>
                    <a:pt x="141368" y="0"/>
                  </a:moveTo>
                  <a:lnTo>
                    <a:pt x="70109" y="120680"/>
                  </a:lnTo>
                  <a:lnTo>
                    <a:pt x="70109" y="120680"/>
                  </a:lnTo>
                  <a:lnTo>
                    <a:pt x="70109" y="120680"/>
                  </a:lnTo>
                  <a:lnTo>
                    <a:pt x="70109" y="120680"/>
                  </a:lnTo>
                  <a:lnTo>
                    <a:pt x="70109" y="1206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158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A24-7E9C-18CF-D64B-1B949F1FC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Histograma</a:t>
            </a:r>
            <a:r>
              <a:rPr lang="en-ID" altLang="es-MX" dirty="0"/>
              <a:t> de </a:t>
            </a:r>
            <a:r>
              <a:rPr lang="en-ID" altLang="es-MX" dirty="0" err="1"/>
              <a:t>medv</a:t>
            </a:r>
            <a:endParaRPr lang="en-ID" alt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CF49458-472D-31AF-F445-8EA2A833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5" y="1905000"/>
            <a:ext cx="6720700" cy="4078288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1164F9C3-3925-6E63-35A9-DCE14F848A18}"/>
              </a:ext>
            </a:extLst>
          </p:cNvPr>
          <p:cNvSpPr>
            <a:spLocks/>
          </p:cNvSpPr>
          <p:nvPr/>
        </p:nvSpPr>
        <p:spPr bwMode="auto">
          <a:xfrm>
            <a:off x="601127" y="1582737"/>
            <a:ext cx="2427287" cy="2995613"/>
          </a:xfrm>
          <a:custGeom>
            <a:avLst/>
            <a:gdLst>
              <a:gd name="T0" fmla="*/ 0 w 2404453"/>
              <a:gd name="T1" fmla="*/ 2861200 h 2968514"/>
              <a:gd name="T2" fmla="*/ 174287 w 2404453"/>
              <a:gd name="T3" fmla="*/ 1574387 h 2968514"/>
              <a:gd name="T4" fmla="*/ 1420434 w 2404453"/>
              <a:gd name="T5" fmla="*/ 732003 h 2968514"/>
              <a:gd name="T6" fmla="*/ 2302033 w 2404453"/>
              <a:gd name="T7" fmla="*/ 152501 h 2968514"/>
              <a:gd name="T8" fmla="*/ 2426938 w 2404453"/>
              <a:gd name="T9" fmla="*/ 0 h 2968514"/>
              <a:gd name="T10" fmla="*/ 2394986 w 2404453"/>
              <a:gd name="T11" fmla="*/ 100215 h 2968514"/>
              <a:gd name="T12" fmla="*/ 1472721 w 2404453"/>
              <a:gd name="T13" fmla="*/ 872883 h 2968514"/>
              <a:gd name="T14" fmla="*/ 368906 w 2404453"/>
              <a:gd name="T15" fmla="*/ 1673149 h 2968514"/>
              <a:gd name="T16" fmla="*/ 262882 w 2404453"/>
              <a:gd name="T17" fmla="*/ 2865557 h 2968514"/>
              <a:gd name="T18" fmla="*/ 129263 w 2404453"/>
              <a:gd name="T19" fmla="*/ 2996272 h 2968514"/>
              <a:gd name="T20" fmla="*/ 0 w 2404453"/>
              <a:gd name="T21" fmla="*/ 2861200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4453" h="2968514">
                <a:moveTo>
                  <a:pt x="0" y="2834694"/>
                </a:moveTo>
                <a:cubicBezTo>
                  <a:pt x="11511" y="2454816"/>
                  <a:pt x="-1439" y="1895073"/>
                  <a:pt x="172672" y="1559802"/>
                </a:cubicBezTo>
                <a:cubicBezTo>
                  <a:pt x="444630" y="1037469"/>
                  <a:pt x="893576" y="900771"/>
                  <a:pt x="1407275" y="725222"/>
                </a:cubicBezTo>
                <a:cubicBezTo>
                  <a:pt x="1733912" y="612984"/>
                  <a:pt x="2061989" y="423046"/>
                  <a:pt x="2280706" y="151088"/>
                </a:cubicBezTo>
                <a:cubicBezTo>
                  <a:pt x="2405894" y="-4317"/>
                  <a:pt x="2264878" y="161160"/>
                  <a:pt x="2404454" y="0"/>
                </a:cubicBezTo>
                <a:lnTo>
                  <a:pt x="2372798" y="99287"/>
                </a:lnTo>
                <a:cubicBezTo>
                  <a:pt x="2227466" y="444630"/>
                  <a:pt x="1795786" y="726660"/>
                  <a:pt x="1459077" y="864797"/>
                </a:cubicBezTo>
                <a:cubicBezTo>
                  <a:pt x="1010130" y="1047542"/>
                  <a:pt x="589962" y="1182802"/>
                  <a:pt x="365488" y="1657649"/>
                </a:cubicBezTo>
                <a:cubicBezTo>
                  <a:pt x="228790" y="1948313"/>
                  <a:pt x="259008" y="2512374"/>
                  <a:pt x="260447" y="2839011"/>
                </a:cubicBezTo>
                <a:cubicBezTo>
                  <a:pt x="259008" y="2910958"/>
                  <a:pt x="200011" y="2968515"/>
                  <a:pt x="128065" y="2968515"/>
                </a:cubicBezTo>
                <a:cubicBezTo>
                  <a:pt x="57557" y="2965637"/>
                  <a:pt x="0" y="2906641"/>
                  <a:pt x="0" y="283469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E2391AC-9C2C-E94C-C73C-4DDACA609704}"/>
              </a:ext>
            </a:extLst>
          </p:cNvPr>
          <p:cNvSpPr>
            <a:spLocks/>
          </p:cNvSpPr>
          <p:nvPr/>
        </p:nvSpPr>
        <p:spPr bwMode="auto">
          <a:xfrm>
            <a:off x="-1464211" y="4681537"/>
            <a:ext cx="2428875" cy="2997200"/>
          </a:xfrm>
          <a:custGeom>
            <a:avLst/>
            <a:gdLst>
              <a:gd name="T0" fmla="*/ 2428392 w 2405919"/>
              <a:gd name="T1" fmla="*/ 2862653 h 2968515"/>
              <a:gd name="T2" fmla="*/ 2254105 w 2405919"/>
              <a:gd name="T3" fmla="*/ 1574387 h 2968515"/>
              <a:gd name="T4" fmla="*/ 1007957 w 2405919"/>
              <a:gd name="T5" fmla="*/ 732003 h 2968515"/>
              <a:gd name="T6" fmla="*/ 126358 w 2405919"/>
              <a:gd name="T7" fmla="*/ 152501 h 2968515"/>
              <a:gd name="T8" fmla="*/ 0 w 2405919"/>
              <a:gd name="T9" fmla="*/ 0 h 2968515"/>
              <a:gd name="T10" fmla="*/ 31953 w 2405919"/>
              <a:gd name="T11" fmla="*/ 100215 h 2968515"/>
              <a:gd name="T12" fmla="*/ 954218 w 2405919"/>
              <a:gd name="T13" fmla="*/ 872884 h 2968515"/>
              <a:gd name="T14" fmla="*/ 2058033 w 2405919"/>
              <a:gd name="T15" fmla="*/ 1673149 h 2968515"/>
              <a:gd name="T16" fmla="*/ 2164057 w 2405919"/>
              <a:gd name="T17" fmla="*/ 2865558 h 2968515"/>
              <a:gd name="T18" fmla="*/ 2297677 w 2405919"/>
              <a:gd name="T19" fmla="*/ 2996273 h 2968515"/>
              <a:gd name="T20" fmla="*/ 2428392 w 2405919"/>
              <a:gd name="T21" fmla="*/ 2862653 h 29685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5919" h="2968515">
                <a:moveTo>
                  <a:pt x="2405894" y="2836134"/>
                </a:moveTo>
                <a:cubicBezTo>
                  <a:pt x="2394382" y="2456256"/>
                  <a:pt x="2407333" y="1896512"/>
                  <a:pt x="2233222" y="1559802"/>
                </a:cubicBezTo>
                <a:cubicBezTo>
                  <a:pt x="1961264" y="1037470"/>
                  <a:pt x="1512317" y="900771"/>
                  <a:pt x="998619" y="725222"/>
                </a:cubicBezTo>
                <a:cubicBezTo>
                  <a:pt x="671981" y="612985"/>
                  <a:pt x="343905" y="423046"/>
                  <a:pt x="125187" y="151088"/>
                </a:cubicBezTo>
                <a:cubicBezTo>
                  <a:pt x="0" y="-4317"/>
                  <a:pt x="141016" y="161160"/>
                  <a:pt x="0" y="0"/>
                </a:cubicBezTo>
                <a:lnTo>
                  <a:pt x="31657" y="99287"/>
                </a:lnTo>
                <a:cubicBezTo>
                  <a:pt x="176989" y="444630"/>
                  <a:pt x="608668" y="726660"/>
                  <a:pt x="945378" y="864798"/>
                </a:cubicBezTo>
                <a:cubicBezTo>
                  <a:pt x="1394325" y="1047543"/>
                  <a:pt x="1814493" y="1182802"/>
                  <a:pt x="2038966" y="1657649"/>
                </a:cubicBezTo>
                <a:cubicBezTo>
                  <a:pt x="2175665" y="1948313"/>
                  <a:pt x="2145447" y="2512374"/>
                  <a:pt x="2144008" y="2839012"/>
                </a:cubicBezTo>
                <a:cubicBezTo>
                  <a:pt x="2145447" y="2910959"/>
                  <a:pt x="2204443" y="2968516"/>
                  <a:pt x="2276390" y="2968516"/>
                </a:cubicBezTo>
                <a:cubicBezTo>
                  <a:pt x="2349775" y="2967076"/>
                  <a:pt x="2407333" y="2908081"/>
                  <a:pt x="2405894" y="283613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B8E2A1C-DA79-9A0F-8E1F-15CEF840EB2E}"/>
              </a:ext>
            </a:extLst>
          </p:cNvPr>
          <p:cNvSpPr>
            <a:spLocks/>
          </p:cNvSpPr>
          <p:nvPr/>
        </p:nvSpPr>
        <p:spPr bwMode="auto">
          <a:xfrm>
            <a:off x="-1554698" y="1905000"/>
            <a:ext cx="2427287" cy="2997200"/>
          </a:xfrm>
          <a:custGeom>
            <a:avLst/>
            <a:gdLst>
              <a:gd name="T0" fmla="*/ 2428392 w 2405919"/>
              <a:gd name="T1" fmla="*/ 2861200 h 2968514"/>
              <a:gd name="T2" fmla="*/ 2254105 w 2405919"/>
              <a:gd name="T3" fmla="*/ 1574386 h 2968514"/>
              <a:gd name="T4" fmla="*/ 1007957 w 2405919"/>
              <a:gd name="T5" fmla="*/ 732002 h 2968514"/>
              <a:gd name="T6" fmla="*/ 126358 w 2405919"/>
              <a:gd name="T7" fmla="*/ 152501 h 2968514"/>
              <a:gd name="T8" fmla="*/ 0 w 2405919"/>
              <a:gd name="T9" fmla="*/ 0 h 2968514"/>
              <a:gd name="T10" fmla="*/ 31953 w 2405919"/>
              <a:gd name="T11" fmla="*/ 100214 h 2968514"/>
              <a:gd name="T12" fmla="*/ 954218 w 2405919"/>
              <a:gd name="T13" fmla="*/ 872883 h 2968514"/>
              <a:gd name="T14" fmla="*/ 2058033 w 2405919"/>
              <a:gd name="T15" fmla="*/ 1673148 h 2968514"/>
              <a:gd name="T16" fmla="*/ 2164057 w 2405919"/>
              <a:gd name="T17" fmla="*/ 2865557 h 2968514"/>
              <a:gd name="T18" fmla="*/ 2297677 w 2405919"/>
              <a:gd name="T19" fmla="*/ 2996272 h 2968514"/>
              <a:gd name="T20" fmla="*/ 2428392 w 2405919"/>
              <a:gd name="T21" fmla="*/ 2861200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5919" h="2968514">
                <a:moveTo>
                  <a:pt x="2405894" y="2834694"/>
                </a:moveTo>
                <a:cubicBezTo>
                  <a:pt x="2394382" y="2454816"/>
                  <a:pt x="2407333" y="1895072"/>
                  <a:pt x="2233222" y="1559801"/>
                </a:cubicBezTo>
                <a:cubicBezTo>
                  <a:pt x="1961264" y="1037469"/>
                  <a:pt x="1512317" y="900771"/>
                  <a:pt x="998619" y="725221"/>
                </a:cubicBezTo>
                <a:cubicBezTo>
                  <a:pt x="671981" y="612984"/>
                  <a:pt x="343905" y="423045"/>
                  <a:pt x="125187" y="151088"/>
                </a:cubicBezTo>
                <a:cubicBezTo>
                  <a:pt x="0" y="-4317"/>
                  <a:pt x="141016" y="161160"/>
                  <a:pt x="0" y="0"/>
                </a:cubicBezTo>
                <a:lnTo>
                  <a:pt x="31657" y="99286"/>
                </a:lnTo>
                <a:cubicBezTo>
                  <a:pt x="176989" y="444629"/>
                  <a:pt x="608668" y="726660"/>
                  <a:pt x="945378" y="864797"/>
                </a:cubicBezTo>
                <a:cubicBezTo>
                  <a:pt x="1394325" y="1047542"/>
                  <a:pt x="1814493" y="1182801"/>
                  <a:pt x="2038966" y="1657648"/>
                </a:cubicBezTo>
                <a:cubicBezTo>
                  <a:pt x="2175665" y="1948312"/>
                  <a:pt x="2145447" y="2512374"/>
                  <a:pt x="2144008" y="2839011"/>
                </a:cubicBezTo>
                <a:cubicBezTo>
                  <a:pt x="2145447" y="2910958"/>
                  <a:pt x="2204443" y="2968515"/>
                  <a:pt x="2276390" y="2968515"/>
                </a:cubicBezTo>
                <a:cubicBezTo>
                  <a:pt x="2349775" y="2965637"/>
                  <a:pt x="2407333" y="2906641"/>
                  <a:pt x="2405894" y="283469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354CD15A-F931-4B7A-DC21-3A9A16F615BB}"/>
              </a:ext>
            </a:extLst>
          </p:cNvPr>
          <p:cNvSpPr>
            <a:spLocks/>
          </p:cNvSpPr>
          <p:nvPr/>
        </p:nvSpPr>
        <p:spPr bwMode="auto">
          <a:xfrm>
            <a:off x="520164" y="4175125"/>
            <a:ext cx="2427288" cy="2995612"/>
          </a:xfrm>
          <a:custGeom>
            <a:avLst/>
            <a:gdLst>
              <a:gd name="T0" fmla="*/ 0 w 2404453"/>
              <a:gd name="T1" fmla="*/ 2862652 h 2968514"/>
              <a:gd name="T2" fmla="*/ 174287 w 2404453"/>
              <a:gd name="T3" fmla="*/ 1574386 h 2968514"/>
              <a:gd name="T4" fmla="*/ 1420434 w 2404453"/>
              <a:gd name="T5" fmla="*/ 732002 h 2968514"/>
              <a:gd name="T6" fmla="*/ 2302033 w 2404453"/>
              <a:gd name="T7" fmla="*/ 152501 h 2968514"/>
              <a:gd name="T8" fmla="*/ 2426938 w 2404453"/>
              <a:gd name="T9" fmla="*/ 0 h 2968514"/>
              <a:gd name="T10" fmla="*/ 2394986 w 2404453"/>
              <a:gd name="T11" fmla="*/ 100214 h 2968514"/>
              <a:gd name="T12" fmla="*/ 1472721 w 2404453"/>
              <a:gd name="T13" fmla="*/ 872883 h 2968514"/>
              <a:gd name="T14" fmla="*/ 368906 w 2404453"/>
              <a:gd name="T15" fmla="*/ 1673149 h 2968514"/>
              <a:gd name="T16" fmla="*/ 262882 w 2404453"/>
              <a:gd name="T17" fmla="*/ 2865557 h 2968514"/>
              <a:gd name="T18" fmla="*/ 129263 w 2404453"/>
              <a:gd name="T19" fmla="*/ 2996272 h 2968514"/>
              <a:gd name="T20" fmla="*/ 0 w 2404453"/>
              <a:gd name="T21" fmla="*/ 2862652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4453" h="2968514">
                <a:moveTo>
                  <a:pt x="0" y="2836133"/>
                </a:moveTo>
                <a:cubicBezTo>
                  <a:pt x="11511" y="2456256"/>
                  <a:pt x="-1439" y="1896511"/>
                  <a:pt x="172672" y="1559801"/>
                </a:cubicBezTo>
                <a:cubicBezTo>
                  <a:pt x="444630" y="1037469"/>
                  <a:pt x="893576" y="900771"/>
                  <a:pt x="1407275" y="725221"/>
                </a:cubicBezTo>
                <a:cubicBezTo>
                  <a:pt x="1733912" y="612984"/>
                  <a:pt x="2061989" y="423045"/>
                  <a:pt x="2280706" y="151088"/>
                </a:cubicBezTo>
                <a:cubicBezTo>
                  <a:pt x="2405894" y="-4317"/>
                  <a:pt x="2264878" y="161160"/>
                  <a:pt x="2404454" y="0"/>
                </a:cubicBezTo>
                <a:lnTo>
                  <a:pt x="2372798" y="99286"/>
                </a:lnTo>
                <a:cubicBezTo>
                  <a:pt x="2227466" y="444629"/>
                  <a:pt x="1795786" y="726660"/>
                  <a:pt x="1459077" y="864797"/>
                </a:cubicBezTo>
                <a:cubicBezTo>
                  <a:pt x="1010130" y="1047542"/>
                  <a:pt x="589962" y="1182802"/>
                  <a:pt x="365488" y="1657649"/>
                </a:cubicBezTo>
                <a:cubicBezTo>
                  <a:pt x="228790" y="1948312"/>
                  <a:pt x="259008" y="2512374"/>
                  <a:pt x="260447" y="2839011"/>
                </a:cubicBezTo>
                <a:cubicBezTo>
                  <a:pt x="259008" y="2910958"/>
                  <a:pt x="200011" y="2968515"/>
                  <a:pt x="128065" y="2968515"/>
                </a:cubicBezTo>
                <a:cubicBezTo>
                  <a:pt x="57557" y="2968515"/>
                  <a:pt x="0" y="2908080"/>
                  <a:pt x="0" y="2836133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1" name="Freeform: Shape 60">
            <a:extLst>
              <a:ext uri="{FF2B5EF4-FFF2-40B4-BE49-F238E27FC236}">
                <a16:creationId xmlns:a16="http://schemas.microsoft.com/office/drawing/2014/main" id="{6383CEE6-903D-8820-E0A0-A83F4F1F72E0}"/>
              </a:ext>
            </a:extLst>
          </p:cNvPr>
          <p:cNvSpPr/>
          <p:nvPr/>
        </p:nvSpPr>
        <p:spPr>
          <a:xfrm>
            <a:off x="366177" y="-403226"/>
            <a:ext cx="735012" cy="7261226"/>
          </a:xfrm>
          <a:custGeom>
            <a:avLst/>
            <a:gdLst>
              <a:gd name="connsiteX0" fmla="*/ 209070 w 735047"/>
              <a:gd name="connsiteY0" fmla="*/ 0 h 7259726"/>
              <a:gd name="connsiteX1" fmla="*/ 465538 w 735047"/>
              <a:gd name="connsiteY1" fmla="*/ 0 h 7259726"/>
              <a:gd name="connsiteX2" fmla="*/ 465532 w 735047"/>
              <a:gd name="connsiteY2" fmla="*/ 8552 h 7259726"/>
              <a:gd name="connsiteX3" fmla="*/ 465809 w 735047"/>
              <a:gd name="connsiteY3" fmla="*/ 295974 h 7259726"/>
              <a:gd name="connsiteX4" fmla="*/ 466217 w 735047"/>
              <a:gd name="connsiteY4" fmla="*/ 295974 h 7259726"/>
              <a:gd name="connsiteX5" fmla="*/ 466217 w 735047"/>
              <a:gd name="connsiteY5" fmla="*/ 294503 h 7259726"/>
              <a:gd name="connsiteX6" fmla="*/ 544645 w 735047"/>
              <a:gd name="connsiteY6" fmla="*/ 4837487 h 7259726"/>
              <a:gd name="connsiteX7" fmla="*/ 734908 w 735047"/>
              <a:gd name="connsiteY7" fmla="*/ 7259726 h 7259726"/>
              <a:gd name="connsiteX8" fmla="*/ 0 w 735047"/>
              <a:gd name="connsiteY8" fmla="*/ 7259726 h 7259726"/>
              <a:gd name="connsiteX9" fmla="*/ 171382 w 735047"/>
              <a:gd name="connsiteY9" fmla="*/ 5653724 h 7259726"/>
              <a:gd name="connsiteX10" fmla="*/ 201881 w 735047"/>
              <a:gd name="connsiteY10" fmla="*/ 295974 h 7259726"/>
              <a:gd name="connsiteX11" fmla="*/ 206999 w 735047"/>
              <a:gd name="connsiteY11" fmla="*/ 295974 h 7259726"/>
              <a:gd name="connsiteX12" fmla="*/ 208169 w 735047"/>
              <a:gd name="connsiteY12" fmla="*/ 128630 h 725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5047" h="7259726">
                <a:moveTo>
                  <a:pt x="209070" y="0"/>
                </a:moveTo>
                <a:lnTo>
                  <a:pt x="465538" y="0"/>
                </a:lnTo>
                <a:lnTo>
                  <a:pt x="465532" y="8552"/>
                </a:lnTo>
                <a:lnTo>
                  <a:pt x="465809" y="295974"/>
                </a:lnTo>
                <a:lnTo>
                  <a:pt x="466217" y="295974"/>
                </a:lnTo>
                <a:lnTo>
                  <a:pt x="466217" y="294503"/>
                </a:lnTo>
                <a:cubicBezTo>
                  <a:pt x="470574" y="2109344"/>
                  <a:pt x="493812" y="3938892"/>
                  <a:pt x="544645" y="4837487"/>
                </a:cubicBezTo>
                <a:cubicBezTo>
                  <a:pt x="563527" y="5177219"/>
                  <a:pt x="740718" y="7252373"/>
                  <a:pt x="734908" y="7259726"/>
                </a:cubicBezTo>
                <a:lnTo>
                  <a:pt x="0" y="7259726"/>
                </a:lnTo>
                <a:cubicBezTo>
                  <a:pt x="66810" y="7062653"/>
                  <a:pt x="171382" y="5877271"/>
                  <a:pt x="171382" y="5653724"/>
                </a:cubicBezTo>
                <a:cubicBezTo>
                  <a:pt x="171382" y="4019780"/>
                  <a:pt x="187358" y="2149052"/>
                  <a:pt x="201881" y="295974"/>
                </a:cubicBezTo>
                <a:lnTo>
                  <a:pt x="206999" y="295974"/>
                </a:lnTo>
                <a:lnTo>
                  <a:pt x="208169" y="128630"/>
                </a:lnTo>
                <a:close/>
              </a:path>
            </a:pathLst>
          </a:custGeom>
          <a:solidFill>
            <a:srgbClr val="965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0367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A24-7E9C-18CF-D64B-1B949F1FC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s-ES_tradnl" altLang="es-MX" dirty="0"/>
              <a:t>Diagramas de Dispersión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176E8-EB63-6AED-F056-AA620508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8" y="1796071"/>
            <a:ext cx="3637913" cy="3995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0A3C5D-0EFC-C024-C7AA-CB9AFB219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20" y="1811639"/>
            <a:ext cx="3637913" cy="39957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AB6BB32-2D26-C29F-3F23-1131EE1B3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12" y="1811639"/>
            <a:ext cx="3637913" cy="39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C1A3-06DD-E21D-FEA3-CA2BAD98B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s-ES_tradnl" altLang="es-MX" dirty="0"/>
              <a:t>Introducción</a:t>
            </a:r>
          </a:p>
        </p:txBody>
      </p:sp>
      <p:sp>
        <p:nvSpPr>
          <p:cNvPr id="53" name="Oval 35">
            <a:extLst>
              <a:ext uri="{FF2B5EF4-FFF2-40B4-BE49-F238E27FC236}">
                <a16:creationId xmlns:a16="http://schemas.microsoft.com/office/drawing/2014/main" id="{C106D1AF-AFE0-A287-D886-E299B839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6" y="2394472"/>
            <a:ext cx="211138" cy="2111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54" name="Oval 36">
            <a:extLst>
              <a:ext uri="{FF2B5EF4-FFF2-40B4-BE49-F238E27FC236}">
                <a16:creationId xmlns:a16="http://schemas.microsoft.com/office/drawing/2014/main" id="{3E92B235-3715-BD52-FE6A-5C5AA44C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8" y="3337511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55" name="Oval 37">
            <a:extLst>
              <a:ext uri="{FF2B5EF4-FFF2-40B4-BE49-F238E27FC236}">
                <a16:creationId xmlns:a16="http://schemas.microsoft.com/office/drawing/2014/main" id="{EB58AA19-F816-5B6B-A64E-0839FFDA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8" y="4242657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id="{29675CB1-4D48-1636-C2E7-DE694AC1971D}"/>
              </a:ext>
            </a:extLst>
          </p:cNvPr>
          <p:cNvSpPr txBox="1"/>
          <p:nvPr/>
        </p:nvSpPr>
        <p:spPr>
          <a:xfrm>
            <a:off x="871263" y="2332351"/>
            <a:ext cx="4593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/>
              <a:t>Árboles Aditivos de Regresión Bayesianos (BART)</a:t>
            </a:r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id="{FD8896C6-63E6-43EF-C014-C6D5E824CDAD}"/>
              </a:ext>
            </a:extLst>
          </p:cNvPr>
          <p:cNvSpPr txBox="1"/>
          <p:nvPr/>
        </p:nvSpPr>
        <p:spPr>
          <a:xfrm>
            <a:off x="832211" y="3259723"/>
            <a:ext cx="46330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Modelo estadístico bayesiano no paramétrico</a:t>
            </a:r>
          </a:p>
        </p:txBody>
      </p:sp>
      <p:sp>
        <p:nvSpPr>
          <p:cNvPr id="60" name="TextBox 42">
            <a:extLst>
              <a:ext uri="{FF2B5EF4-FFF2-40B4-BE49-F238E27FC236}">
                <a16:creationId xmlns:a16="http://schemas.microsoft.com/office/drawing/2014/main" id="{0962D132-E0A0-0536-231C-E6AF08748AD9}"/>
              </a:ext>
            </a:extLst>
          </p:cNvPr>
          <p:cNvSpPr txBox="1"/>
          <p:nvPr/>
        </p:nvSpPr>
        <p:spPr>
          <a:xfrm>
            <a:off x="832211" y="4187095"/>
            <a:ext cx="41504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Base de datos de </a:t>
            </a:r>
            <a:r>
              <a:rPr lang="es-ES_tradnl" sz="1600" b="1" i="1" dirty="0">
                <a:latin typeface="+mj-lt"/>
              </a:rPr>
              <a:t>Boston-</a:t>
            </a:r>
            <a:r>
              <a:rPr lang="es-ES_tradnl" sz="1600" b="1" i="1" dirty="0" err="1">
                <a:latin typeface="+mj-lt"/>
              </a:rPr>
              <a:t>housing</a:t>
            </a:r>
            <a:r>
              <a:rPr lang="es-ES_tradnl" sz="1600" b="1" i="1" dirty="0">
                <a:latin typeface="+mj-lt"/>
              </a:rPr>
              <a:t> (1978)</a:t>
            </a:r>
          </a:p>
        </p:txBody>
      </p:sp>
      <p:sp>
        <p:nvSpPr>
          <p:cNvPr id="62" name="Oval 44">
            <a:extLst>
              <a:ext uri="{FF2B5EF4-FFF2-40B4-BE49-F238E27FC236}">
                <a16:creationId xmlns:a16="http://schemas.microsoft.com/office/drawing/2014/main" id="{3F133551-CF67-CF42-9D1A-62971384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11" y="5200192"/>
            <a:ext cx="211138" cy="211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A3CAA083-0E4F-AE04-23A6-34E7DF0F46F5}"/>
              </a:ext>
            </a:extLst>
          </p:cNvPr>
          <p:cNvSpPr txBox="1"/>
          <p:nvPr/>
        </p:nvSpPr>
        <p:spPr>
          <a:xfrm>
            <a:off x="832211" y="5114467"/>
            <a:ext cx="23615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Contexto de regresión</a:t>
            </a:r>
          </a:p>
        </p:txBody>
      </p:sp>
      <p:sp>
        <p:nvSpPr>
          <p:cNvPr id="94" name="Freeform: Shape 2">
            <a:extLst>
              <a:ext uri="{FF2B5EF4-FFF2-40B4-BE49-F238E27FC236}">
                <a16:creationId xmlns:a16="http://schemas.microsoft.com/office/drawing/2014/main" id="{B33FCDF3-362C-B04E-5350-9C6F2359B933}"/>
              </a:ext>
            </a:extLst>
          </p:cNvPr>
          <p:cNvSpPr>
            <a:spLocks/>
          </p:cNvSpPr>
          <p:nvPr/>
        </p:nvSpPr>
        <p:spPr bwMode="auto">
          <a:xfrm>
            <a:off x="9298565" y="3576638"/>
            <a:ext cx="968375" cy="3281362"/>
          </a:xfrm>
          <a:custGeom>
            <a:avLst/>
            <a:gdLst>
              <a:gd name="T0" fmla="*/ 224519 w 675426"/>
              <a:gd name="T1" fmla="*/ 2864268 h 2290225"/>
              <a:gd name="T2" fmla="*/ 203057 w 675426"/>
              <a:gd name="T3" fmla="*/ 3006241 h 2290225"/>
              <a:gd name="T4" fmla="*/ 141975 w 675426"/>
              <a:gd name="T5" fmla="*/ 3126755 h 2290225"/>
              <a:gd name="T6" fmla="*/ 0 w 675426"/>
              <a:gd name="T7" fmla="*/ 3280286 h 2290225"/>
              <a:gd name="T8" fmla="*/ 239377 w 675426"/>
              <a:gd name="T9" fmla="*/ 3275335 h 2290225"/>
              <a:gd name="T10" fmla="*/ 257536 w 675426"/>
              <a:gd name="T11" fmla="*/ 3273683 h 2290225"/>
              <a:gd name="T12" fmla="*/ 265790 w 675426"/>
              <a:gd name="T13" fmla="*/ 3273683 h 2290225"/>
              <a:gd name="T14" fmla="*/ 298809 w 675426"/>
              <a:gd name="T15" fmla="*/ 3273683 h 2290225"/>
              <a:gd name="T16" fmla="*/ 340081 w 675426"/>
              <a:gd name="T17" fmla="*/ 3273683 h 2290225"/>
              <a:gd name="T18" fmla="*/ 384654 w 675426"/>
              <a:gd name="T19" fmla="*/ 3273683 h 2290225"/>
              <a:gd name="T20" fmla="*/ 488659 w 675426"/>
              <a:gd name="T21" fmla="*/ 3273683 h 2290225"/>
              <a:gd name="T22" fmla="*/ 493612 w 675426"/>
              <a:gd name="T23" fmla="*/ 3273683 h 2290225"/>
              <a:gd name="T24" fmla="*/ 640540 w 675426"/>
              <a:gd name="T25" fmla="*/ 3273683 h 2290225"/>
              <a:gd name="T26" fmla="*/ 685113 w 675426"/>
              <a:gd name="T27" fmla="*/ 3273683 h 2290225"/>
              <a:gd name="T28" fmla="*/ 709876 w 675426"/>
              <a:gd name="T29" fmla="*/ 3273683 h 2290225"/>
              <a:gd name="T30" fmla="*/ 728036 w 675426"/>
              <a:gd name="T31" fmla="*/ 3275335 h 2290225"/>
              <a:gd name="T32" fmla="*/ 967413 w 675426"/>
              <a:gd name="T33" fmla="*/ 3280286 h 2290225"/>
              <a:gd name="T34" fmla="*/ 833693 w 675426"/>
              <a:gd name="T35" fmla="*/ 3115199 h 2290225"/>
              <a:gd name="T36" fmla="*/ 761054 w 675426"/>
              <a:gd name="T37" fmla="*/ 2857663 h 2290225"/>
              <a:gd name="T38" fmla="*/ 759402 w 675426"/>
              <a:gd name="T39" fmla="*/ 2540696 h 2290225"/>
              <a:gd name="T40" fmla="*/ 713177 w 675426"/>
              <a:gd name="T41" fmla="*/ 0 h 2290225"/>
              <a:gd name="T42" fmla="*/ 217916 w 675426"/>
              <a:gd name="T43" fmla="*/ 0 h 2290225"/>
              <a:gd name="T44" fmla="*/ 224519 w 675426"/>
              <a:gd name="T45" fmla="*/ 2864268 h 229022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75426" h="2290225">
                <a:moveTo>
                  <a:pt x="156754" y="1999770"/>
                </a:moveTo>
                <a:cubicBezTo>
                  <a:pt x="153297" y="2044721"/>
                  <a:pt x="148686" y="2081604"/>
                  <a:pt x="141770" y="2098893"/>
                </a:cubicBezTo>
                <a:cubicBezTo>
                  <a:pt x="130244" y="2131166"/>
                  <a:pt x="115261" y="2158829"/>
                  <a:pt x="99124" y="2183033"/>
                </a:cubicBezTo>
                <a:cubicBezTo>
                  <a:pt x="69156" y="2227985"/>
                  <a:pt x="36883" y="2268326"/>
                  <a:pt x="0" y="2290225"/>
                </a:cubicBezTo>
                <a:cubicBezTo>
                  <a:pt x="55325" y="2284462"/>
                  <a:pt x="110650" y="2283310"/>
                  <a:pt x="167128" y="2286768"/>
                </a:cubicBezTo>
                <a:cubicBezTo>
                  <a:pt x="171738" y="2286768"/>
                  <a:pt x="176349" y="2286768"/>
                  <a:pt x="179806" y="2285615"/>
                </a:cubicBezTo>
                <a:lnTo>
                  <a:pt x="185569" y="2285615"/>
                </a:lnTo>
                <a:lnTo>
                  <a:pt x="208622" y="2285615"/>
                </a:lnTo>
                <a:lnTo>
                  <a:pt x="237437" y="2285615"/>
                </a:lnTo>
                <a:lnTo>
                  <a:pt x="268557" y="2285615"/>
                </a:lnTo>
                <a:lnTo>
                  <a:pt x="341171" y="2285615"/>
                </a:lnTo>
                <a:lnTo>
                  <a:pt x="344629" y="2285615"/>
                </a:lnTo>
                <a:lnTo>
                  <a:pt x="447211" y="2285615"/>
                </a:lnTo>
                <a:lnTo>
                  <a:pt x="478331" y="2285615"/>
                </a:lnTo>
                <a:lnTo>
                  <a:pt x="495620" y="2285615"/>
                </a:lnTo>
                <a:cubicBezTo>
                  <a:pt x="500231" y="2286768"/>
                  <a:pt x="504841" y="2286768"/>
                  <a:pt x="508299" y="2286768"/>
                </a:cubicBezTo>
                <a:cubicBezTo>
                  <a:pt x="563624" y="2283310"/>
                  <a:pt x="620102" y="2285615"/>
                  <a:pt x="675427" y="2290225"/>
                </a:cubicBezTo>
                <a:cubicBezTo>
                  <a:pt x="655832" y="2278699"/>
                  <a:pt x="615491" y="2223375"/>
                  <a:pt x="582066" y="2174965"/>
                </a:cubicBezTo>
                <a:cubicBezTo>
                  <a:pt x="549793" y="2127708"/>
                  <a:pt x="531351" y="2062010"/>
                  <a:pt x="531351" y="1995159"/>
                </a:cubicBezTo>
                <a:cubicBezTo>
                  <a:pt x="530198" y="1901798"/>
                  <a:pt x="530198" y="1777316"/>
                  <a:pt x="530198" y="1773859"/>
                </a:cubicBezTo>
                <a:cubicBezTo>
                  <a:pt x="526740" y="1539880"/>
                  <a:pt x="508299" y="701936"/>
                  <a:pt x="497925" y="0"/>
                </a:cubicBezTo>
                <a:lnTo>
                  <a:pt x="152144" y="0"/>
                </a:lnTo>
                <a:cubicBezTo>
                  <a:pt x="154449" y="610881"/>
                  <a:pt x="156754" y="1527201"/>
                  <a:pt x="156754" y="1999770"/>
                </a:cubicBezTo>
                <a:close/>
              </a:path>
            </a:pathLst>
          </a:custGeom>
          <a:solidFill>
            <a:srgbClr val="7A5330"/>
          </a:solidFill>
          <a:ln>
            <a:noFill/>
          </a:ln>
          <a:extLst>
            <a:ext uri="{91240B29-F687-4F45-9708-019B960494DF}">
              <a14:hiddenLine xmlns:a14="http://schemas.microsoft.com/office/drawing/2010/main" w="11516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5" name="Freeform: Shape 12">
            <a:extLst>
              <a:ext uri="{FF2B5EF4-FFF2-40B4-BE49-F238E27FC236}">
                <a16:creationId xmlns:a16="http://schemas.microsoft.com/office/drawing/2014/main" id="{FA3DCEA2-FF37-387B-44D1-60F4CAC7CB96}"/>
              </a:ext>
            </a:extLst>
          </p:cNvPr>
          <p:cNvSpPr/>
          <p:nvPr/>
        </p:nvSpPr>
        <p:spPr>
          <a:xfrm>
            <a:off x="7633277" y="5176838"/>
            <a:ext cx="4298950" cy="958850"/>
          </a:xfrm>
          <a:custGeom>
            <a:avLst/>
            <a:gdLst>
              <a:gd name="connsiteX0" fmla="*/ 2043569 w 2043568"/>
              <a:gd name="connsiteY0" fmla="*/ 539419 h 539418"/>
              <a:gd name="connsiteX1" fmla="*/ 0 w 2043568"/>
              <a:gd name="connsiteY1" fmla="*/ 539419 h 539418"/>
              <a:gd name="connsiteX2" fmla="*/ 204011 w 2043568"/>
              <a:gd name="connsiteY2" fmla="*/ 0 h 539418"/>
              <a:gd name="connsiteX3" fmla="*/ 1839558 w 2043568"/>
              <a:gd name="connsiteY3" fmla="*/ 0 h 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3568" h="539418">
                <a:moveTo>
                  <a:pt x="2043569" y="539419"/>
                </a:moveTo>
                <a:lnTo>
                  <a:pt x="0" y="539419"/>
                </a:lnTo>
                <a:lnTo>
                  <a:pt x="204011" y="0"/>
                </a:lnTo>
                <a:lnTo>
                  <a:pt x="1839558" y="0"/>
                </a:lnTo>
                <a:close/>
              </a:path>
            </a:pathLst>
          </a:custGeom>
          <a:solidFill>
            <a:schemeClr val="accent5"/>
          </a:solidFill>
          <a:ln w="11516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6" name="Freeform: Shape 13">
            <a:extLst>
              <a:ext uri="{FF2B5EF4-FFF2-40B4-BE49-F238E27FC236}">
                <a16:creationId xmlns:a16="http://schemas.microsoft.com/office/drawing/2014/main" id="{08782B51-A5AF-4B87-83F4-3A37B3525DF4}"/>
              </a:ext>
            </a:extLst>
          </p:cNvPr>
          <p:cNvSpPr/>
          <p:nvPr/>
        </p:nvSpPr>
        <p:spPr>
          <a:xfrm>
            <a:off x="8061902" y="4217988"/>
            <a:ext cx="3441700" cy="958850"/>
          </a:xfrm>
          <a:custGeom>
            <a:avLst/>
            <a:gdLst>
              <a:gd name="connsiteX0" fmla="*/ 1635546 w 1635546"/>
              <a:gd name="connsiteY0" fmla="*/ 539419 h 539419"/>
              <a:gd name="connsiteX1" fmla="*/ 0 w 1635546"/>
              <a:gd name="connsiteY1" fmla="*/ 539419 h 539419"/>
              <a:gd name="connsiteX2" fmla="*/ 204011 w 1635546"/>
              <a:gd name="connsiteY2" fmla="*/ 0 h 539419"/>
              <a:gd name="connsiteX3" fmla="*/ 1431536 w 1635546"/>
              <a:gd name="connsiteY3" fmla="*/ 0 h 53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5546" h="539419">
                <a:moveTo>
                  <a:pt x="1635546" y="539419"/>
                </a:moveTo>
                <a:lnTo>
                  <a:pt x="0" y="539419"/>
                </a:lnTo>
                <a:lnTo>
                  <a:pt x="204011" y="0"/>
                </a:lnTo>
                <a:lnTo>
                  <a:pt x="1431536" y="0"/>
                </a:lnTo>
                <a:close/>
              </a:path>
            </a:pathLst>
          </a:custGeom>
          <a:solidFill>
            <a:schemeClr val="accent4"/>
          </a:solidFill>
          <a:ln w="11516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7" name="Freeform: Shape 14">
            <a:extLst>
              <a:ext uri="{FF2B5EF4-FFF2-40B4-BE49-F238E27FC236}">
                <a16:creationId xmlns:a16="http://schemas.microsoft.com/office/drawing/2014/main" id="{4782A7E0-EF00-CDBB-9586-0AEDF21B2E6B}"/>
              </a:ext>
            </a:extLst>
          </p:cNvPr>
          <p:cNvSpPr/>
          <p:nvPr/>
        </p:nvSpPr>
        <p:spPr>
          <a:xfrm>
            <a:off x="8492115" y="3259138"/>
            <a:ext cx="2581275" cy="958850"/>
          </a:xfrm>
          <a:custGeom>
            <a:avLst/>
            <a:gdLst>
              <a:gd name="connsiteX0" fmla="*/ 1227524 w 1227524"/>
              <a:gd name="connsiteY0" fmla="*/ 539419 h 539418"/>
              <a:gd name="connsiteX1" fmla="*/ 0 w 1227524"/>
              <a:gd name="connsiteY1" fmla="*/ 539419 h 539418"/>
              <a:gd name="connsiteX2" fmla="*/ 204011 w 1227524"/>
              <a:gd name="connsiteY2" fmla="*/ 0 h 539418"/>
              <a:gd name="connsiteX3" fmla="*/ 1023513 w 1227524"/>
              <a:gd name="connsiteY3" fmla="*/ 0 h 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24" h="539418">
                <a:moveTo>
                  <a:pt x="1227524" y="539419"/>
                </a:moveTo>
                <a:lnTo>
                  <a:pt x="0" y="539419"/>
                </a:lnTo>
                <a:lnTo>
                  <a:pt x="204011" y="0"/>
                </a:lnTo>
                <a:lnTo>
                  <a:pt x="1023513" y="0"/>
                </a:lnTo>
                <a:close/>
              </a:path>
            </a:pathLst>
          </a:custGeom>
          <a:solidFill>
            <a:schemeClr val="accent3"/>
          </a:solidFill>
          <a:ln w="11516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8" name="Freeform: Shape 15">
            <a:extLst>
              <a:ext uri="{FF2B5EF4-FFF2-40B4-BE49-F238E27FC236}">
                <a16:creationId xmlns:a16="http://schemas.microsoft.com/office/drawing/2014/main" id="{4E1F142F-71D7-79E7-01DD-D7B422EC1265}"/>
              </a:ext>
            </a:extLst>
          </p:cNvPr>
          <p:cNvSpPr>
            <a:spLocks/>
          </p:cNvSpPr>
          <p:nvPr/>
        </p:nvSpPr>
        <p:spPr bwMode="auto">
          <a:xfrm>
            <a:off x="8920740" y="2300288"/>
            <a:ext cx="1724025" cy="958850"/>
          </a:xfrm>
          <a:custGeom>
            <a:avLst/>
            <a:gdLst>
              <a:gd name="T0" fmla="*/ 1723984 w 819502"/>
              <a:gd name="T1" fmla="*/ 958995 h 539418"/>
              <a:gd name="T2" fmla="*/ 0 w 819502"/>
              <a:gd name="T3" fmla="*/ 958995 h 539418"/>
              <a:gd name="T4" fmla="*/ 429177 w 819502"/>
              <a:gd name="T5" fmla="*/ 0 h 539418"/>
              <a:gd name="T6" fmla="*/ 1294807 w 819502"/>
              <a:gd name="T7" fmla="*/ 0 h 539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502" h="539418">
                <a:moveTo>
                  <a:pt x="819502" y="539419"/>
                </a:moveTo>
                <a:lnTo>
                  <a:pt x="0" y="539419"/>
                </a:lnTo>
                <a:lnTo>
                  <a:pt x="204011" y="0"/>
                </a:lnTo>
                <a:lnTo>
                  <a:pt x="615491" y="0"/>
                </a:lnTo>
                <a:lnTo>
                  <a:pt x="819502" y="5394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1516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9" name="Freeform: Shape 16">
            <a:extLst>
              <a:ext uri="{FF2B5EF4-FFF2-40B4-BE49-F238E27FC236}">
                <a16:creationId xmlns:a16="http://schemas.microsoft.com/office/drawing/2014/main" id="{68AB5A26-530C-01B2-A5B1-354A4FF0BACF}"/>
              </a:ext>
            </a:extLst>
          </p:cNvPr>
          <p:cNvSpPr>
            <a:spLocks/>
          </p:cNvSpPr>
          <p:nvPr/>
        </p:nvSpPr>
        <p:spPr bwMode="auto">
          <a:xfrm>
            <a:off x="9349365" y="1343025"/>
            <a:ext cx="866775" cy="957263"/>
          </a:xfrm>
          <a:custGeom>
            <a:avLst/>
            <a:gdLst>
              <a:gd name="T0" fmla="*/ 865629 w 411479"/>
              <a:gd name="T1" fmla="*/ 956947 h 538266"/>
              <a:gd name="T2" fmla="*/ 0 w 411479"/>
              <a:gd name="T3" fmla="*/ 956947 h 538266"/>
              <a:gd name="T4" fmla="*/ 429177 w 411479"/>
              <a:gd name="T5" fmla="*/ 0 h 538266"/>
              <a:gd name="T6" fmla="*/ 434026 w 411479"/>
              <a:gd name="T7" fmla="*/ 0 h 538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479" h="538266">
                <a:moveTo>
                  <a:pt x="411480" y="538267"/>
                </a:moveTo>
                <a:lnTo>
                  <a:pt x="0" y="538267"/>
                </a:lnTo>
                <a:lnTo>
                  <a:pt x="204011" y="0"/>
                </a:lnTo>
                <a:lnTo>
                  <a:pt x="206316" y="0"/>
                </a:lnTo>
                <a:lnTo>
                  <a:pt x="411480" y="538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1516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0" name="Freeform: Shape 17">
            <a:extLst>
              <a:ext uri="{FF2B5EF4-FFF2-40B4-BE49-F238E27FC236}">
                <a16:creationId xmlns:a16="http://schemas.microsoft.com/office/drawing/2014/main" id="{36BBE03E-6703-08E1-3192-E477C17944C0}"/>
              </a:ext>
            </a:extLst>
          </p:cNvPr>
          <p:cNvSpPr>
            <a:spLocks/>
          </p:cNvSpPr>
          <p:nvPr/>
        </p:nvSpPr>
        <p:spPr bwMode="auto">
          <a:xfrm>
            <a:off x="9631940" y="1778000"/>
            <a:ext cx="301625" cy="425450"/>
          </a:xfrm>
          <a:custGeom>
            <a:avLst/>
            <a:gdLst>
              <a:gd name="T0" fmla="*/ 151020 w 674370"/>
              <a:gd name="T1" fmla="*/ 0 h 952500"/>
              <a:gd name="T2" fmla="*/ 0 w 674370"/>
              <a:gd name="T3" fmla="*/ 275591 h 952500"/>
              <a:gd name="T4" fmla="*/ 151020 w 674370"/>
              <a:gd name="T5" fmla="*/ 426612 h 952500"/>
              <a:gd name="T6" fmla="*/ 302040 w 674370"/>
              <a:gd name="T7" fmla="*/ 275591 h 952500"/>
              <a:gd name="T8" fmla="*/ 151020 w 674370"/>
              <a:gd name="T9" fmla="*/ 0 h 952500"/>
              <a:gd name="T10" fmla="*/ 148887 w 674370"/>
              <a:gd name="T11" fmla="*/ 392483 h 952500"/>
              <a:gd name="T12" fmla="*/ 34129 w 674370"/>
              <a:gd name="T13" fmla="*/ 293083 h 952500"/>
              <a:gd name="T14" fmla="*/ 54606 w 674370"/>
              <a:gd name="T15" fmla="*/ 287536 h 952500"/>
              <a:gd name="T16" fmla="*/ 153153 w 674370"/>
              <a:gd name="T17" fmla="*/ 372006 h 952500"/>
              <a:gd name="T18" fmla="*/ 148887 w 674370"/>
              <a:gd name="T19" fmla="*/ 392483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101" name="Graphic 1">
            <a:extLst>
              <a:ext uri="{FF2B5EF4-FFF2-40B4-BE49-F238E27FC236}">
                <a16:creationId xmlns:a16="http://schemas.microsoft.com/office/drawing/2014/main" id="{A5841EDA-0F42-656B-D181-C151B6D50014}"/>
              </a:ext>
            </a:extLst>
          </p:cNvPr>
          <p:cNvGrpSpPr/>
          <p:nvPr/>
        </p:nvGrpSpPr>
        <p:grpSpPr>
          <a:xfrm>
            <a:off x="9569396" y="2662451"/>
            <a:ext cx="426616" cy="257676"/>
            <a:chOff x="1347787" y="2615565"/>
            <a:chExt cx="952500" cy="575309"/>
          </a:xfrm>
          <a:solidFill>
            <a:schemeClr val="bg2"/>
          </a:solidFill>
        </p:grpSpPr>
        <p:sp>
          <p:nvSpPr>
            <p:cNvPr id="102" name="Freeform: Shape 19">
              <a:extLst>
                <a:ext uri="{FF2B5EF4-FFF2-40B4-BE49-F238E27FC236}">
                  <a16:creationId xmlns:a16="http://schemas.microsoft.com/office/drawing/2014/main" id="{2B34CA95-44AB-143A-B42E-0DB77EB75759}"/>
                </a:ext>
              </a:extLst>
            </p:cNvPr>
            <p:cNvSpPr/>
            <p:nvPr/>
          </p:nvSpPr>
          <p:spPr>
            <a:xfrm>
              <a:off x="2062162" y="2812732"/>
              <a:ext cx="238125" cy="378142"/>
            </a:xfrm>
            <a:custGeom>
              <a:avLst/>
              <a:gdLst>
                <a:gd name="connsiteX0" fmla="*/ 43815 w 238125"/>
                <a:gd name="connsiteY0" fmla="*/ 0 h 378142"/>
                <a:gd name="connsiteX1" fmla="*/ 0 w 238125"/>
                <a:gd name="connsiteY1" fmla="*/ 0 h 378142"/>
                <a:gd name="connsiteX2" fmla="*/ 0 w 238125"/>
                <a:gd name="connsiteY2" fmla="*/ 378142 h 378142"/>
                <a:gd name="connsiteX3" fmla="*/ 238125 w 238125"/>
                <a:gd name="connsiteY3" fmla="*/ 378142 h 378142"/>
                <a:gd name="connsiteX4" fmla="*/ 238125 w 238125"/>
                <a:gd name="connsiteY4" fmla="*/ 195263 h 378142"/>
                <a:gd name="connsiteX5" fmla="*/ 43815 w 238125"/>
                <a:gd name="connsiteY5" fmla="*/ 0 h 37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378142">
                  <a:moveTo>
                    <a:pt x="43815" y="0"/>
                  </a:moveTo>
                  <a:lnTo>
                    <a:pt x="0" y="0"/>
                  </a:lnTo>
                  <a:lnTo>
                    <a:pt x="0" y="378142"/>
                  </a:lnTo>
                  <a:lnTo>
                    <a:pt x="238125" y="378142"/>
                  </a:lnTo>
                  <a:lnTo>
                    <a:pt x="238125" y="195263"/>
                  </a:lnTo>
                  <a:cubicBezTo>
                    <a:pt x="238125" y="87630"/>
                    <a:pt x="150495" y="0"/>
                    <a:pt x="438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03" name="Freeform: Shape 20">
              <a:extLst>
                <a:ext uri="{FF2B5EF4-FFF2-40B4-BE49-F238E27FC236}">
                  <a16:creationId xmlns:a16="http://schemas.microsoft.com/office/drawing/2014/main" id="{B03253EA-E159-3114-D022-A6F18075903A}"/>
                </a:ext>
              </a:extLst>
            </p:cNvPr>
            <p:cNvSpPr/>
            <p:nvPr/>
          </p:nvSpPr>
          <p:spPr>
            <a:xfrm>
              <a:off x="1347787" y="2714625"/>
              <a:ext cx="139065" cy="476250"/>
            </a:xfrm>
            <a:custGeom>
              <a:avLst/>
              <a:gdLst>
                <a:gd name="connsiteX0" fmla="*/ 0 w 139065"/>
                <a:gd name="connsiteY0" fmla="*/ 0 h 476250"/>
                <a:gd name="connsiteX1" fmla="*/ 139065 w 139065"/>
                <a:gd name="connsiteY1" fmla="*/ 0 h 476250"/>
                <a:gd name="connsiteX2" fmla="*/ 139065 w 139065"/>
                <a:gd name="connsiteY2" fmla="*/ 476250 h 476250"/>
                <a:gd name="connsiteX3" fmla="*/ 0 w 139065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476250">
                  <a:moveTo>
                    <a:pt x="0" y="0"/>
                  </a:moveTo>
                  <a:lnTo>
                    <a:pt x="139065" y="0"/>
                  </a:lnTo>
                  <a:lnTo>
                    <a:pt x="139065" y="476250"/>
                  </a:lnTo>
                  <a:lnTo>
                    <a:pt x="0" y="476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04" name="Freeform: Shape 21">
              <a:extLst>
                <a:ext uri="{FF2B5EF4-FFF2-40B4-BE49-F238E27FC236}">
                  <a16:creationId xmlns:a16="http://schemas.microsoft.com/office/drawing/2014/main" id="{9CAB634B-9237-1E20-4235-4A5B648A23BA}"/>
                </a:ext>
              </a:extLst>
            </p:cNvPr>
            <p:cNvSpPr/>
            <p:nvPr/>
          </p:nvSpPr>
          <p:spPr>
            <a:xfrm>
              <a:off x="1522094" y="2615565"/>
              <a:ext cx="540067" cy="435292"/>
            </a:xfrm>
            <a:custGeom>
              <a:avLst/>
              <a:gdLst>
                <a:gd name="connsiteX0" fmla="*/ 344805 w 540067"/>
                <a:gd name="connsiteY0" fmla="*/ 99060 h 435292"/>
                <a:gd name="connsiteX1" fmla="*/ 540068 w 540067"/>
                <a:gd name="connsiteY1" fmla="*/ 99060 h 435292"/>
                <a:gd name="connsiteX2" fmla="*/ 540068 w 540067"/>
                <a:gd name="connsiteY2" fmla="*/ 0 h 435292"/>
                <a:gd name="connsiteX3" fmla="*/ 344805 w 540067"/>
                <a:gd name="connsiteY3" fmla="*/ 0 h 435292"/>
                <a:gd name="connsiteX4" fmla="*/ 259080 w 540067"/>
                <a:gd name="connsiteY4" fmla="*/ 0 h 435292"/>
                <a:gd name="connsiteX5" fmla="*/ 63818 w 540067"/>
                <a:gd name="connsiteY5" fmla="*/ 0 h 435292"/>
                <a:gd name="connsiteX6" fmla="*/ 63818 w 540067"/>
                <a:gd name="connsiteY6" fmla="*/ 99060 h 435292"/>
                <a:gd name="connsiteX7" fmla="*/ 259080 w 540067"/>
                <a:gd name="connsiteY7" fmla="*/ 99060 h 435292"/>
                <a:gd name="connsiteX8" fmla="*/ 259080 w 540067"/>
                <a:gd name="connsiteY8" fmla="*/ 197167 h 435292"/>
                <a:gd name="connsiteX9" fmla="*/ 0 w 540067"/>
                <a:gd name="connsiteY9" fmla="*/ 197167 h 435292"/>
                <a:gd name="connsiteX10" fmla="*/ 0 w 540067"/>
                <a:gd name="connsiteY10" fmla="*/ 435292 h 435292"/>
                <a:gd name="connsiteX11" fmla="*/ 505778 w 540067"/>
                <a:gd name="connsiteY11" fmla="*/ 435292 h 435292"/>
                <a:gd name="connsiteX12" fmla="*/ 505778 w 540067"/>
                <a:gd name="connsiteY12" fmla="*/ 197167 h 435292"/>
                <a:gd name="connsiteX13" fmla="*/ 344805 w 540067"/>
                <a:gd name="connsiteY13" fmla="*/ 197167 h 4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0067" h="435292">
                  <a:moveTo>
                    <a:pt x="344805" y="99060"/>
                  </a:moveTo>
                  <a:lnTo>
                    <a:pt x="540068" y="99060"/>
                  </a:lnTo>
                  <a:lnTo>
                    <a:pt x="540068" y="0"/>
                  </a:lnTo>
                  <a:lnTo>
                    <a:pt x="344805" y="0"/>
                  </a:lnTo>
                  <a:lnTo>
                    <a:pt x="259080" y="0"/>
                  </a:lnTo>
                  <a:lnTo>
                    <a:pt x="63818" y="0"/>
                  </a:lnTo>
                  <a:lnTo>
                    <a:pt x="63818" y="99060"/>
                  </a:lnTo>
                  <a:lnTo>
                    <a:pt x="259080" y="99060"/>
                  </a:lnTo>
                  <a:lnTo>
                    <a:pt x="259080" y="197167"/>
                  </a:lnTo>
                  <a:lnTo>
                    <a:pt x="0" y="197167"/>
                  </a:lnTo>
                  <a:lnTo>
                    <a:pt x="0" y="435292"/>
                  </a:lnTo>
                  <a:lnTo>
                    <a:pt x="505778" y="435292"/>
                  </a:lnTo>
                  <a:lnTo>
                    <a:pt x="505778" y="197167"/>
                  </a:lnTo>
                  <a:lnTo>
                    <a:pt x="344805" y="1971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05" name="Graphic 1">
            <a:extLst>
              <a:ext uri="{FF2B5EF4-FFF2-40B4-BE49-F238E27FC236}">
                <a16:creationId xmlns:a16="http://schemas.microsoft.com/office/drawing/2014/main" id="{05719982-02D7-0B61-5E2D-5EE10C321AD3}"/>
              </a:ext>
            </a:extLst>
          </p:cNvPr>
          <p:cNvGrpSpPr/>
          <p:nvPr/>
        </p:nvGrpSpPr>
        <p:grpSpPr>
          <a:xfrm>
            <a:off x="9598620" y="3566414"/>
            <a:ext cx="368166" cy="367738"/>
            <a:chOff x="3634739" y="2474595"/>
            <a:chExt cx="822007" cy="821054"/>
          </a:xfrm>
          <a:solidFill>
            <a:schemeClr val="bg2"/>
          </a:solidFill>
        </p:grpSpPr>
        <p:sp>
          <p:nvSpPr>
            <p:cNvPr id="106" name="Freeform: Shape 23">
              <a:extLst>
                <a:ext uri="{FF2B5EF4-FFF2-40B4-BE49-F238E27FC236}">
                  <a16:creationId xmlns:a16="http://schemas.microsoft.com/office/drawing/2014/main" id="{7A43F114-0540-C68C-52E3-17E7180B80AA}"/>
                </a:ext>
              </a:extLst>
            </p:cNvPr>
            <p:cNvSpPr/>
            <p:nvPr/>
          </p:nvSpPr>
          <p:spPr>
            <a:xfrm>
              <a:off x="3672702" y="2474595"/>
              <a:ext cx="784044" cy="784044"/>
            </a:xfrm>
            <a:custGeom>
              <a:avLst/>
              <a:gdLst>
                <a:gd name="connsiteX0" fmla="*/ 784045 w 784044"/>
                <a:gd name="connsiteY0" fmla="*/ 0 h 784044"/>
                <a:gd name="connsiteX1" fmla="*/ 584020 w 784044"/>
                <a:gd name="connsiteY1" fmla="*/ 683895 h 784044"/>
                <a:gd name="connsiteX2" fmla="*/ 115390 w 784044"/>
                <a:gd name="connsiteY2" fmla="*/ 698183 h 784044"/>
                <a:gd name="connsiteX3" fmla="*/ 180160 w 784044"/>
                <a:gd name="connsiteY3" fmla="*/ 633413 h 784044"/>
                <a:gd name="connsiteX4" fmla="*/ 387805 w 784044"/>
                <a:gd name="connsiteY4" fmla="*/ 609600 h 784044"/>
                <a:gd name="connsiteX5" fmla="*/ 383042 w 784044"/>
                <a:gd name="connsiteY5" fmla="*/ 568643 h 784044"/>
                <a:gd name="connsiteX6" fmla="*/ 226832 w 784044"/>
                <a:gd name="connsiteY6" fmla="*/ 586740 h 784044"/>
                <a:gd name="connsiteX7" fmla="*/ 302080 w 784044"/>
                <a:gd name="connsiteY7" fmla="*/ 511492 h 784044"/>
                <a:gd name="connsiteX8" fmla="*/ 509725 w 784044"/>
                <a:gd name="connsiteY8" fmla="*/ 487680 h 784044"/>
                <a:gd name="connsiteX9" fmla="*/ 504962 w 784044"/>
                <a:gd name="connsiteY9" fmla="*/ 446722 h 784044"/>
                <a:gd name="connsiteX10" fmla="*/ 348752 w 784044"/>
                <a:gd name="connsiteY10" fmla="*/ 464820 h 784044"/>
                <a:gd name="connsiteX11" fmla="*/ 504962 w 784044"/>
                <a:gd name="connsiteY11" fmla="*/ 308610 h 784044"/>
                <a:gd name="connsiteX12" fmla="*/ 475435 w 784044"/>
                <a:gd name="connsiteY12" fmla="*/ 279083 h 784044"/>
                <a:gd name="connsiteX13" fmla="*/ 323035 w 784044"/>
                <a:gd name="connsiteY13" fmla="*/ 431483 h 784044"/>
                <a:gd name="connsiteX14" fmla="*/ 344942 w 784044"/>
                <a:gd name="connsiteY14" fmla="*/ 293370 h 784044"/>
                <a:gd name="connsiteX15" fmla="*/ 303985 w 784044"/>
                <a:gd name="connsiteY15" fmla="*/ 286702 h 784044"/>
                <a:gd name="connsiteX16" fmla="*/ 273505 w 784044"/>
                <a:gd name="connsiteY16" fmla="*/ 481013 h 784044"/>
                <a:gd name="connsiteX17" fmla="*/ 201115 w 784044"/>
                <a:gd name="connsiteY17" fmla="*/ 553402 h 784044"/>
                <a:gd name="connsiteX18" fmla="*/ 223022 w 784044"/>
                <a:gd name="connsiteY18" fmla="*/ 415290 h 784044"/>
                <a:gd name="connsiteX19" fmla="*/ 182065 w 784044"/>
                <a:gd name="connsiteY19" fmla="*/ 408622 h 784044"/>
                <a:gd name="connsiteX20" fmla="*/ 151585 w 784044"/>
                <a:gd name="connsiteY20" fmla="*/ 602933 h 784044"/>
                <a:gd name="connsiteX21" fmla="*/ 85862 w 784044"/>
                <a:gd name="connsiteY21" fmla="*/ 668655 h 784044"/>
                <a:gd name="connsiteX22" fmla="*/ 100150 w 784044"/>
                <a:gd name="connsiteY22" fmla="*/ 200025 h 784044"/>
                <a:gd name="connsiteX23" fmla="*/ 784045 w 784044"/>
                <a:gd name="connsiteY23" fmla="*/ 0 h 78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4044" h="784044">
                  <a:moveTo>
                    <a:pt x="784045" y="0"/>
                  </a:moveTo>
                  <a:cubicBezTo>
                    <a:pt x="784045" y="0"/>
                    <a:pt x="717370" y="549593"/>
                    <a:pt x="584020" y="683895"/>
                  </a:cubicBezTo>
                  <a:cubicBezTo>
                    <a:pt x="455432" y="812483"/>
                    <a:pt x="249692" y="817245"/>
                    <a:pt x="115390" y="698183"/>
                  </a:cubicBezTo>
                  <a:lnTo>
                    <a:pt x="180160" y="633413"/>
                  </a:lnTo>
                  <a:lnTo>
                    <a:pt x="387805" y="609600"/>
                  </a:lnTo>
                  <a:lnTo>
                    <a:pt x="383042" y="568643"/>
                  </a:lnTo>
                  <a:lnTo>
                    <a:pt x="226832" y="586740"/>
                  </a:lnTo>
                  <a:lnTo>
                    <a:pt x="302080" y="511492"/>
                  </a:lnTo>
                  <a:lnTo>
                    <a:pt x="509725" y="487680"/>
                  </a:lnTo>
                  <a:lnTo>
                    <a:pt x="504962" y="446722"/>
                  </a:lnTo>
                  <a:lnTo>
                    <a:pt x="348752" y="464820"/>
                  </a:lnTo>
                  <a:lnTo>
                    <a:pt x="504962" y="308610"/>
                  </a:lnTo>
                  <a:lnTo>
                    <a:pt x="475435" y="279083"/>
                  </a:lnTo>
                  <a:lnTo>
                    <a:pt x="323035" y="431483"/>
                  </a:lnTo>
                  <a:lnTo>
                    <a:pt x="344942" y="293370"/>
                  </a:lnTo>
                  <a:lnTo>
                    <a:pt x="303985" y="286702"/>
                  </a:lnTo>
                  <a:lnTo>
                    <a:pt x="273505" y="481013"/>
                  </a:lnTo>
                  <a:lnTo>
                    <a:pt x="201115" y="553402"/>
                  </a:lnTo>
                  <a:lnTo>
                    <a:pt x="223022" y="415290"/>
                  </a:lnTo>
                  <a:lnTo>
                    <a:pt x="182065" y="408622"/>
                  </a:lnTo>
                  <a:lnTo>
                    <a:pt x="151585" y="602933"/>
                  </a:lnTo>
                  <a:lnTo>
                    <a:pt x="85862" y="668655"/>
                  </a:lnTo>
                  <a:cubicBezTo>
                    <a:pt x="-33200" y="534352"/>
                    <a:pt x="-28438" y="328613"/>
                    <a:pt x="100150" y="200025"/>
                  </a:cubicBezTo>
                  <a:cubicBezTo>
                    <a:pt x="233500" y="66675"/>
                    <a:pt x="784045" y="0"/>
                    <a:pt x="784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07" name="Freeform: Shape 24">
              <a:extLst>
                <a:ext uri="{FF2B5EF4-FFF2-40B4-BE49-F238E27FC236}">
                  <a16:creationId xmlns:a16="http://schemas.microsoft.com/office/drawing/2014/main" id="{B07D3160-96D9-FF3F-A62B-500EF74296E9}"/>
                </a:ext>
              </a:extLst>
            </p:cNvPr>
            <p:cNvSpPr/>
            <p:nvPr/>
          </p:nvSpPr>
          <p:spPr>
            <a:xfrm>
              <a:off x="3634739" y="3143250"/>
              <a:ext cx="153352" cy="152400"/>
            </a:xfrm>
            <a:custGeom>
              <a:avLst/>
              <a:gdLst>
                <a:gd name="connsiteX0" fmla="*/ 153353 w 153352"/>
                <a:gd name="connsiteY0" fmla="*/ 29528 h 152400"/>
                <a:gd name="connsiteX1" fmla="*/ 29527 w 153352"/>
                <a:gd name="connsiteY1" fmla="*/ 152400 h 152400"/>
                <a:gd name="connsiteX2" fmla="*/ 0 w 153352"/>
                <a:gd name="connsiteY2" fmla="*/ 122872 h 152400"/>
                <a:gd name="connsiteX3" fmla="*/ 122872 w 153352"/>
                <a:gd name="connsiteY3" fmla="*/ 0 h 152400"/>
                <a:gd name="connsiteX4" fmla="*/ 137160 w 153352"/>
                <a:gd name="connsiteY4" fmla="*/ 15240 h 152400"/>
                <a:gd name="connsiteX5" fmla="*/ 153353 w 153352"/>
                <a:gd name="connsiteY5" fmla="*/ 2952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52" h="152400">
                  <a:moveTo>
                    <a:pt x="153353" y="29528"/>
                  </a:moveTo>
                  <a:lnTo>
                    <a:pt x="29527" y="152400"/>
                  </a:lnTo>
                  <a:lnTo>
                    <a:pt x="0" y="122872"/>
                  </a:lnTo>
                  <a:lnTo>
                    <a:pt x="122872" y="0"/>
                  </a:lnTo>
                  <a:cubicBezTo>
                    <a:pt x="127635" y="4763"/>
                    <a:pt x="132397" y="10478"/>
                    <a:pt x="137160" y="15240"/>
                  </a:cubicBezTo>
                  <a:cubicBezTo>
                    <a:pt x="142875" y="20003"/>
                    <a:pt x="147638" y="24765"/>
                    <a:pt x="15335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08" name="Graphic 1">
            <a:extLst>
              <a:ext uri="{FF2B5EF4-FFF2-40B4-BE49-F238E27FC236}">
                <a16:creationId xmlns:a16="http://schemas.microsoft.com/office/drawing/2014/main" id="{5AE50335-1B5C-FBD8-0ADA-B6A36C6C0167}"/>
              </a:ext>
            </a:extLst>
          </p:cNvPr>
          <p:cNvGrpSpPr/>
          <p:nvPr/>
        </p:nvGrpSpPr>
        <p:grpSpPr>
          <a:xfrm>
            <a:off x="9540599" y="4514956"/>
            <a:ext cx="484208" cy="388646"/>
            <a:chOff x="6348412" y="2426970"/>
            <a:chExt cx="1081087" cy="867727"/>
          </a:xfrm>
          <a:solidFill>
            <a:schemeClr val="bg2"/>
          </a:solidFill>
        </p:grpSpPr>
        <p:grpSp>
          <p:nvGrpSpPr>
            <p:cNvPr id="109" name="Graphic 1">
              <a:extLst>
                <a:ext uri="{FF2B5EF4-FFF2-40B4-BE49-F238E27FC236}">
                  <a16:creationId xmlns:a16="http://schemas.microsoft.com/office/drawing/2014/main" id="{BF20E32F-B799-58A4-3E31-EFB14CAC5B03}"/>
                </a:ext>
              </a:extLst>
            </p:cNvPr>
            <p:cNvGrpSpPr/>
            <p:nvPr/>
          </p:nvGrpSpPr>
          <p:grpSpPr>
            <a:xfrm>
              <a:off x="6348412" y="2426970"/>
              <a:ext cx="1081087" cy="529589"/>
              <a:chOff x="6348412" y="2426970"/>
              <a:chExt cx="1081087" cy="529589"/>
            </a:xfrm>
            <a:grpFill/>
          </p:grpSpPr>
          <p:sp>
            <p:nvSpPr>
              <p:cNvPr id="111" name="Freeform: Shape 28">
                <a:extLst>
                  <a:ext uri="{FF2B5EF4-FFF2-40B4-BE49-F238E27FC236}">
                    <a16:creationId xmlns:a16="http://schemas.microsoft.com/office/drawing/2014/main" id="{1CB19FE1-90CA-E681-EE27-5BE7FF1A59A7}"/>
                  </a:ext>
                </a:extLst>
              </p:cNvPr>
              <p:cNvSpPr/>
              <p:nvPr/>
            </p:nvSpPr>
            <p:spPr>
              <a:xfrm>
                <a:off x="6348412" y="2426970"/>
                <a:ext cx="463867" cy="333375"/>
              </a:xfrm>
              <a:custGeom>
                <a:avLst/>
                <a:gdLst>
                  <a:gd name="connsiteX0" fmla="*/ 442913 w 463867"/>
                  <a:gd name="connsiteY0" fmla="*/ 189547 h 333375"/>
                  <a:gd name="connsiteX1" fmla="*/ 462915 w 463867"/>
                  <a:gd name="connsiteY1" fmla="*/ 194310 h 333375"/>
                  <a:gd name="connsiteX2" fmla="*/ 299085 w 463867"/>
                  <a:gd name="connsiteY2" fmla="*/ 333375 h 333375"/>
                  <a:gd name="connsiteX3" fmla="*/ 22860 w 463867"/>
                  <a:gd name="connsiteY3" fmla="*/ 184785 h 333375"/>
                  <a:gd name="connsiteX4" fmla="*/ 0 w 463867"/>
                  <a:gd name="connsiteY4" fmla="*/ 166688 h 333375"/>
                  <a:gd name="connsiteX5" fmla="*/ 22860 w 463867"/>
                  <a:gd name="connsiteY5" fmla="*/ 148590 h 333375"/>
                  <a:gd name="connsiteX6" fmla="*/ 299085 w 463867"/>
                  <a:gd name="connsiteY6" fmla="*/ 0 h 333375"/>
                  <a:gd name="connsiteX7" fmla="*/ 463868 w 463867"/>
                  <a:gd name="connsiteY7" fmla="*/ 146685 h 333375"/>
                  <a:gd name="connsiteX8" fmla="*/ 442913 w 463867"/>
                  <a:gd name="connsiteY8" fmla="*/ 143827 h 333375"/>
                  <a:gd name="connsiteX9" fmla="*/ 293370 w 463867"/>
                  <a:gd name="connsiteY9" fmla="*/ 143827 h 333375"/>
                  <a:gd name="connsiteX10" fmla="*/ 293370 w 463867"/>
                  <a:gd name="connsiteY10" fmla="*/ 189547 h 333375"/>
                  <a:gd name="connsiteX11" fmla="*/ 442913 w 463867"/>
                  <a:gd name="connsiteY11" fmla="*/ 18954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867" h="333375">
                    <a:moveTo>
                      <a:pt x="442913" y="189547"/>
                    </a:moveTo>
                    <a:cubicBezTo>
                      <a:pt x="450532" y="189547"/>
                      <a:pt x="457200" y="191452"/>
                      <a:pt x="462915" y="194310"/>
                    </a:cubicBezTo>
                    <a:cubicBezTo>
                      <a:pt x="449580" y="273367"/>
                      <a:pt x="381000" y="333375"/>
                      <a:pt x="299085" y="333375"/>
                    </a:cubicBezTo>
                    <a:cubicBezTo>
                      <a:pt x="214313" y="333375"/>
                      <a:pt x="41910" y="200025"/>
                      <a:pt x="22860" y="184785"/>
                    </a:cubicBezTo>
                    <a:lnTo>
                      <a:pt x="0" y="166688"/>
                    </a:lnTo>
                    <a:lnTo>
                      <a:pt x="22860" y="148590"/>
                    </a:lnTo>
                    <a:cubicBezTo>
                      <a:pt x="41910" y="133350"/>
                      <a:pt x="215265" y="0"/>
                      <a:pt x="299085" y="0"/>
                    </a:cubicBezTo>
                    <a:cubicBezTo>
                      <a:pt x="383857" y="0"/>
                      <a:pt x="454343" y="63817"/>
                      <a:pt x="463868" y="146685"/>
                    </a:cubicBezTo>
                    <a:cubicBezTo>
                      <a:pt x="457200" y="144780"/>
                      <a:pt x="449580" y="143827"/>
                      <a:pt x="442913" y="143827"/>
                    </a:cubicBezTo>
                    <a:lnTo>
                      <a:pt x="293370" y="143827"/>
                    </a:lnTo>
                    <a:lnTo>
                      <a:pt x="293370" y="189547"/>
                    </a:lnTo>
                    <a:lnTo>
                      <a:pt x="442913" y="1895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12" name="Freeform: Shape 29">
                <a:extLst>
                  <a:ext uri="{FF2B5EF4-FFF2-40B4-BE49-F238E27FC236}">
                    <a16:creationId xmlns:a16="http://schemas.microsoft.com/office/drawing/2014/main" id="{209E49CA-5691-A23A-2CAF-2E3BC4041C7E}"/>
                  </a:ext>
                </a:extLst>
              </p:cNvPr>
              <p:cNvSpPr/>
              <p:nvPr/>
            </p:nvSpPr>
            <p:spPr>
              <a:xfrm>
                <a:off x="7052309" y="2685097"/>
                <a:ext cx="377189" cy="271462"/>
              </a:xfrm>
              <a:custGeom>
                <a:avLst/>
                <a:gdLst>
                  <a:gd name="connsiteX0" fmla="*/ 377190 w 377189"/>
                  <a:gd name="connsiteY0" fmla="*/ 135255 h 271462"/>
                  <a:gd name="connsiteX1" fmla="*/ 354330 w 377189"/>
                  <a:gd name="connsiteY1" fmla="*/ 153353 h 271462"/>
                  <a:gd name="connsiteX2" fmla="*/ 133350 w 377189"/>
                  <a:gd name="connsiteY2" fmla="*/ 271463 h 271462"/>
                  <a:gd name="connsiteX3" fmla="*/ 0 w 377189"/>
                  <a:gd name="connsiteY3" fmla="*/ 160973 h 271462"/>
                  <a:gd name="connsiteX4" fmla="*/ 28575 w 377189"/>
                  <a:gd name="connsiteY4" fmla="*/ 158115 h 271462"/>
                  <a:gd name="connsiteX5" fmla="*/ 155257 w 377189"/>
                  <a:gd name="connsiteY5" fmla="*/ 158115 h 271462"/>
                  <a:gd name="connsiteX6" fmla="*/ 155257 w 377189"/>
                  <a:gd name="connsiteY6" fmla="*/ 112395 h 271462"/>
                  <a:gd name="connsiteX7" fmla="*/ 29527 w 377189"/>
                  <a:gd name="connsiteY7" fmla="*/ 112395 h 271462"/>
                  <a:gd name="connsiteX8" fmla="*/ 0 w 377189"/>
                  <a:gd name="connsiteY8" fmla="*/ 115253 h 271462"/>
                  <a:gd name="connsiteX9" fmla="*/ 134302 w 377189"/>
                  <a:gd name="connsiteY9" fmla="*/ 0 h 271462"/>
                  <a:gd name="connsiteX10" fmla="*/ 355282 w 377189"/>
                  <a:gd name="connsiteY10" fmla="*/ 118110 h 271462"/>
                  <a:gd name="connsiteX11" fmla="*/ 377190 w 377189"/>
                  <a:gd name="connsiteY11" fmla="*/ 135255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7189" h="271462">
                    <a:moveTo>
                      <a:pt x="377190" y="135255"/>
                    </a:moveTo>
                    <a:lnTo>
                      <a:pt x="354330" y="153353"/>
                    </a:lnTo>
                    <a:cubicBezTo>
                      <a:pt x="339090" y="165735"/>
                      <a:pt x="201930" y="271463"/>
                      <a:pt x="133350" y="271463"/>
                    </a:cubicBezTo>
                    <a:cubicBezTo>
                      <a:pt x="67627" y="271463"/>
                      <a:pt x="12382" y="223838"/>
                      <a:pt x="0" y="160973"/>
                    </a:cubicBezTo>
                    <a:cubicBezTo>
                      <a:pt x="8572" y="159068"/>
                      <a:pt x="18097" y="158115"/>
                      <a:pt x="28575" y="158115"/>
                    </a:cubicBezTo>
                    <a:lnTo>
                      <a:pt x="155257" y="158115"/>
                    </a:lnTo>
                    <a:lnTo>
                      <a:pt x="155257" y="112395"/>
                    </a:lnTo>
                    <a:lnTo>
                      <a:pt x="29527" y="112395"/>
                    </a:lnTo>
                    <a:cubicBezTo>
                      <a:pt x="19050" y="112395"/>
                      <a:pt x="9525" y="113348"/>
                      <a:pt x="0" y="115253"/>
                    </a:cubicBezTo>
                    <a:cubicBezTo>
                      <a:pt x="9525" y="49530"/>
                      <a:pt x="66675" y="0"/>
                      <a:pt x="134302" y="0"/>
                    </a:cubicBezTo>
                    <a:cubicBezTo>
                      <a:pt x="202882" y="0"/>
                      <a:pt x="340042" y="105728"/>
                      <a:pt x="355282" y="118110"/>
                    </a:cubicBezTo>
                    <a:lnTo>
                      <a:pt x="377190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  <p:sp>
          <p:nvSpPr>
            <p:cNvPr id="110" name="Freeform: Shape 27">
              <a:extLst>
                <a:ext uri="{FF2B5EF4-FFF2-40B4-BE49-F238E27FC236}">
                  <a16:creationId xmlns:a16="http://schemas.microsoft.com/office/drawing/2014/main" id="{7A4A133F-2AF1-B59D-5132-40AAB518CA45}"/>
                </a:ext>
              </a:extLst>
            </p:cNvPr>
            <p:cNvSpPr/>
            <p:nvPr/>
          </p:nvSpPr>
          <p:spPr>
            <a:xfrm>
              <a:off x="6679881" y="2572702"/>
              <a:ext cx="498157" cy="721994"/>
            </a:xfrm>
            <a:custGeom>
              <a:avLst/>
              <a:gdLst>
                <a:gd name="connsiteX0" fmla="*/ 272415 w 498157"/>
                <a:gd name="connsiteY0" fmla="*/ 452438 h 721994"/>
                <a:gd name="connsiteX1" fmla="*/ 324803 w 498157"/>
                <a:gd name="connsiteY1" fmla="*/ 300990 h 721994"/>
                <a:gd name="connsiteX2" fmla="*/ 373380 w 498157"/>
                <a:gd name="connsiteY2" fmla="*/ 273367 h 721994"/>
                <a:gd name="connsiteX3" fmla="*/ 370523 w 498157"/>
                <a:gd name="connsiteY3" fmla="*/ 247650 h 721994"/>
                <a:gd name="connsiteX4" fmla="*/ 372428 w 498157"/>
                <a:gd name="connsiteY4" fmla="*/ 227647 h 721994"/>
                <a:gd name="connsiteX5" fmla="*/ 292418 w 498157"/>
                <a:gd name="connsiteY5" fmla="*/ 269557 h 721994"/>
                <a:gd name="connsiteX6" fmla="*/ 265748 w 498157"/>
                <a:gd name="connsiteY6" fmla="*/ 304800 h 721994"/>
                <a:gd name="connsiteX7" fmla="*/ 181928 w 498157"/>
                <a:gd name="connsiteY7" fmla="*/ 29527 h 721994"/>
                <a:gd name="connsiteX8" fmla="*/ 132398 w 498157"/>
                <a:gd name="connsiteY8" fmla="*/ 0 h 721994"/>
                <a:gd name="connsiteX9" fmla="*/ 133350 w 498157"/>
                <a:gd name="connsiteY9" fmla="*/ 20002 h 721994"/>
                <a:gd name="connsiteX10" fmla="*/ 131445 w 498157"/>
                <a:gd name="connsiteY10" fmla="*/ 47625 h 721994"/>
                <a:gd name="connsiteX11" fmla="*/ 149543 w 498157"/>
                <a:gd name="connsiteY11" fmla="*/ 60960 h 721994"/>
                <a:gd name="connsiteX12" fmla="*/ 226695 w 498157"/>
                <a:gd name="connsiteY12" fmla="*/ 451485 h 721994"/>
                <a:gd name="connsiteX13" fmla="*/ 0 w 498157"/>
                <a:gd name="connsiteY13" fmla="*/ 699135 h 721994"/>
                <a:gd name="connsiteX14" fmla="*/ 0 w 498157"/>
                <a:gd name="connsiteY14" fmla="*/ 721995 h 721994"/>
                <a:gd name="connsiteX15" fmla="*/ 498157 w 498157"/>
                <a:gd name="connsiteY15" fmla="*/ 721995 h 721994"/>
                <a:gd name="connsiteX16" fmla="*/ 498157 w 498157"/>
                <a:gd name="connsiteY16" fmla="*/ 699135 h 721994"/>
                <a:gd name="connsiteX17" fmla="*/ 272415 w 498157"/>
                <a:gd name="connsiteY17" fmla="*/ 452438 h 7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157" h="721994">
                  <a:moveTo>
                    <a:pt x="272415" y="452438"/>
                  </a:moveTo>
                  <a:cubicBezTo>
                    <a:pt x="274320" y="416242"/>
                    <a:pt x="283845" y="342900"/>
                    <a:pt x="324803" y="300990"/>
                  </a:cubicBezTo>
                  <a:cubicBezTo>
                    <a:pt x="339090" y="286702"/>
                    <a:pt x="354330" y="277177"/>
                    <a:pt x="373380" y="273367"/>
                  </a:cubicBezTo>
                  <a:cubicBezTo>
                    <a:pt x="371475" y="264795"/>
                    <a:pt x="370523" y="256222"/>
                    <a:pt x="370523" y="247650"/>
                  </a:cubicBezTo>
                  <a:cubicBezTo>
                    <a:pt x="370523" y="240982"/>
                    <a:pt x="371475" y="234315"/>
                    <a:pt x="372428" y="227647"/>
                  </a:cubicBezTo>
                  <a:cubicBezTo>
                    <a:pt x="340995" y="233363"/>
                    <a:pt x="314325" y="247650"/>
                    <a:pt x="292418" y="269557"/>
                  </a:cubicBezTo>
                  <a:cubicBezTo>
                    <a:pt x="281940" y="280035"/>
                    <a:pt x="273368" y="292417"/>
                    <a:pt x="265748" y="304800"/>
                  </a:cubicBezTo>
                  <a:cubicBezTo>
                    <a:pt x="256223" y="202882"/>
                    <a:pt x="234315" y="83820"/>
                    <a:pt x="181928" y="29527"/>
                  </a:cubicBezTo>
                  <a:cubicBezTo>
                    <a:pt x="167640" y="14288"/>
                    <a:pt x="150495" y="4763"/>
                    <a:pt x="132398" y="0"/>
                  </a:cubicBezTo>
                  <a:cubicBezTo>
                    <a:pt x="133350" y="6667"/>
                    <a:pt x="133350" y="13335"/>
                    <a:pt x="133350" y="20002"/>
                  </a:cubicBezTo>
                  <a:cubicBezTo>
                    <a:pt x="133350" y="29527"/>
                    <a:pt x="132398" y="38100"/>
                    <a:pt x="131445" y="47625"/>
                  </a:cubicBezTo>
                  <a:cubicBezTo>
                    <a:pt x="137160" y="50482"/>
                    <a:pt x="143828" y="55245"/>
                    <a:pt x="149543" y="60960"/>
                  </a:cubicBezTo>
                  <a:cubicBezTo>
                    <a:pt x="214313" y="127635"/>
                    <a:pt x="227648" y="348615"/>
                    <a:pt x="226695" y="451485"/>
                  </a:cubicBezTo>
                  <a:cubicBezTo>
                    <a:pt x="100013" y="462915"/>
                    <a:pt x="0" y="569595"/>
                    <a:pt x="0" y="699135"/>
                  </a:cubicBezTo>
                  <a:lnTo>
                    <a:pt x="0" y="721995"/>
                  </a:lnTo>
                  <a:lnTo>
                    <a:pt x="498157" y="721995"/>
                  </a:lnTo>
                  <a:lnTo>
                    <a:pt x="498157" y="699135"/>
                  </a:lnTo>
                  <a:cubicBezTo>
                    <a:pt x="498157" y="571500"/>
                    <a:pt x="398145" y="464820"/>
                    <a:pt x="272415" y="452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13" name="Graphic 1">
            <a:extLst>
              <a:ext uri="{FF2B5EF4-FFF2-40B4-BE49-F238E27FC236}">
                <a16:creationId xmlns:a16="http://schemas.microsoft.com/office/drawing/2014/main" id="{B972B8BA-8D17-DAEC-5274-C12020107654}"/>
              </a:ext>
            </a:extLst>
          </p:cNvPr>
          <p:cNvGrpSpPr/>
          <p:nvPr/>
        </p:nvGrpSpPr>
        <p:grpSpPr>
          <a:xfrm>
            <a:off x="9619737" y="5504881"/>
            <a:ext cx="325932" cy="326784"/>
            <a:chOff x="8959214" y="2548890"/>
            <a:chExt cx="727710" cy="729614"/>
          </a:xfrm>
          <a:solidFill>
            <a:schemeClr val="bg2"/>
          </a:solidFill>
        </p:grpSpPr>
        <p:sp>
          <p:nvSpPr>
            <p:cNvPr id="114" name="Freeform: Shape 31">
              <a:extLst>
                <a:ext uri="{FF2B5EF4-FFF2-40B4-BE49-F238E27FC236}">
                  <a16:creationId xmlns:a16="http://schemas.microsoft.com/office/drawing/2014/main" id="{B8D9FC56-52F4-108C-DEDE-A83B193830C9}"/>
                </a:ext>
              </a:extLst>
            </p:cNvPr>
            <p:cNvSpPr/>
            <p:nvPr/>
          </p:nvSpPr>
          <p:spPr>
            <a:xfrm>
              <a:off x="8959214" y="3156584"/>
              <a:ext cx="120967" cy="121920"/>
            </a:xfrm>
            <a:custGeom>
              <a:avLst/>
              <a:gdLst>
                <a:gd name="connsiteX0" fmla="*/ 120968 w 120967"/>
                <a:gd name="connsiteY0" fmla="*/ 33338 h 121920"/>
                <a:gd name="connsiteX1" fmla="*/ 33338 w 120967"/>
                <a:gd name="connsiteY1" fmla="*/ 121920 h 121920"/>
                <a:gd name="connsiteX2" fmla="*/ 0 w 120967"/>
                <a:gd name="connsiteY2" fmla="*/ 88583 h 121920"/>
                <a:gd name="connsiteX3" fmla="*/ 87630 w 120967"/>
                <a:gd name="connsiteY3" fmla="*/ 0 h 121920"/>
                <a:gd name="connsiteX4" fmla="*/ 103823 w 120967"/>
                <a:gd name="connsiteY4" fmla="*/ 18098 h 121920"/>
                <a:gd name="connsiteX5" fmla="*/ 120968 w 120967"/>
                <a:gd name="connsiteY5" fmla="*/ 33338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1920">
                  <a:moveTo>
                    <a:pt x="120968" y="33338"/>
                  </a:moveTo>
                  <a:lnTo>
                    <a:pt x="33338" y="121920"/>
                  </a:lnTo>
                  <a:lnTo>
                    <a:pt x="0" y="88583"/>
                  </a:lnTo>
                  <a:lnTo>
                    <a:pt x="87630" y="0"/>
                  </a:lnTo>
                  <a:cubicBezTo>
                    <a:pt x="92393" y="5715"/>
                    <a:pt x="98108" y="12383"/>
                    <a:pt x="103823" y="18098"/>
                  </a:cubicBezTo>
                  <a:cubicBezTo>
                    <a:pt x="109538" y="22860"/>
                    <a:pt x="115253" y="27623"/>
                    <a:pt x="120968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grpSp>
          <p:nvGrpSpPr>
            <p:cNvPr id="115" name="Graphic 1">
              <a:extLst>
                <a:ext uri="{FF2B5EF4-FFF2-40B4-BE49-F238E27FC236}">
                  <a16:creationId xmlns:a16="http://schemas.microsoft.com/office/drawing/2014/main" id="{2DF2980E-C185-3039-1327-AF87BD8005E9}"/>
                </a:ext>
              </a:extLst>
            </p:cNvPr>
            <p:cNvGrpSpPr/>
            <p:nvPr/>
          </p:nvGrpSpPr>
          <p:grpSpPr>
            <a:xfrm>
              <a:off x="8971174" y="2548890"/>
              <a:ext cx="715750" cy="716279"/>
              <a:chOff x="8971174" y="2548890"/>
              <a:chExt cx="715750" cy="716279"/>
            </a:xfrm>
            <a:grpFill/>
          </p:grpSpPr>
          <p:sp>
            <p:nvSpPr>
              <p:cNvPr id="116" name="Freeform: Shape 33">
                <a:extLst>
                  <a:ext uri="{FF2B5EF4-FFF2-40B4-BE49-F238E27FC236}">
                    <a16:creationId xmlns:a16="http://schemas.microsoft.com/office/drawing/2014/main" id="{57ADCA30-6C59-DD7E-F14D-410836149EB4}"/>
                  </a:ext>
                </a:extLst>
              </p:cNvPr>
              <p:cNvSpPr/>
              <p:nvPr/>
            </p:nvSpPr>
            <p:spPr>
              <a:xfrm>
                <a:off x="8971174" y="2548890"/>
                <a:ext cx="715750" cy="716279"/>
              </a:xfrm>
              <a:custGeom>
                <a:avLst/>
                <a:gdLst>
                  <a:gd name="connsiteX0" fmla="*/ 686223 w 715750"/>
                  <a:gd name="connsiteY0" fmla="*/ 3810 h 716279"/>
                  <a:gd name="connsiteX1" fmla="*/ 91863 w 715750"/>
                  <a:gd name="connsiteY1" fmla="*/ 180975 h 716279"/>
                  <a:gd name="connsiteX2" fmla="*/ 75670 w 715750"/>
                  <a:gd name="connsiteY2" fmla="*/ 606743 h 716279"/>
                  <a:gd name="connsiteX3" fmla="*/ 149965 w 715750"/>
                  <a:gd name="connsiteY3" fmla="*/ 532447 h 716279"/>
                  <a:gd name="connsiteX4" fmla="*/ 183303 w 715750"/>
                  <a:gd name="connsiteY4" fmla="*/ 565785 h 716279"/>
                  <a:gd name="connsiteX5" fmla="*/ 109008 w 715750"/>
                  <a:gd name="connsiteY5" fmla="*/ 640080 h 716279"/>
                  <a:gd name="connsiteX6" fmla="*/ 313795 w 715750"/>
                  <a:gd name="connsiteY6" fmla="*/ 716280 h 716279"/>
                  <a:gd name="connsiteX7" fmla="*/ 535728 w 715750"/>
                  <a:gd name="connsiteY7" fmla="*/ 624840 h 716279"/>
                  <a:gd name="connsiteX8" fmla="*/ 711940 w 715750"/>
                  <a:gd name="connsiteY8" fmla="*/ 30480 h 716279"/>
                  <a:gd name="connsiteX9" fmla="*/ 715750 w 715750"/>
                  <a:gd name="connsiteY9" fmla="*/ 0 h 716279"/>
                  <a:gd name="connsiteX10" fmla="*/ 686223 w 715750"/>
                  <a:gd name="connsiteY10" fmla="*/ 3810 h 716279"/>
                  <a:gd name="connsiteX11" fmla="*/ 390948 w 715750"/>
                  <a:gd name="connsiteY11" fmla="*/ 454342 h 716279"/>
                  <a:gd name="connsiteX12" fmla="*/ 303318 w 715750"/>
                  <a:gd name="connsiteY12" fmla="*/ 488632 h 716279"/>
                  <a:gd name="connsiteX13" fmla="*/ 215688 w 715750"/>
                  <a:gd name="connsiteY13" fmla="*/ 455295 h 716279"/>
                  <a:gd name="connsiteX14" fmla="*/ 183303 w 715750"/>
                  <a:gd name="connsiteY14" fmla="*/ 362902 h 716279"/>
                  <a:gd name="connsiteX15" fmla="*/ 194733 w 715750"/>
                  <a:gd name="connsiteY15" fmla="*/ 299085 h 716279"/>
                  <a:gd name="connsiteX16" fmla="*/ 217593 w 715750"/>
                  <a:gd name="connsiteY16" fmla="*/ 264795 h 716279"/>
                  <a:gd name="connsiteX17" fmla="*/ 249978 w 715750"/>
                  <a:gd name="connsiteY17" fmla="*/ 242888 h 716279"/>
                  <a:gd name="connsiteX18" fmla="*/ 303318 w 715750"/>
                  <a:gd name="connsiteY18" fmla="*/ 233363 h 716279"/>
                  <a:gd name="connsiteX19" fmla="*/ 390948 w 715750"/>
                  <a:gd name="connsiteY19" fmla="*/ 267652 h 716279"/>
                  <a:gd name="connsiteX20" fmla="*/ 424286 w 715750"/>
                  <a:gd name="connsiteY20" fmla="*/ 361950 h 716279"/>
                  <a:gd name="connsiteX21" fmla="*/ 390948 w 715750"/>
                  <a:gd name="connsiteY21" fmla="*/ 454342 h 716279"/>
                  <a:gd name="connsiteX22" fmla="*/ 500486 w 715750"/>
                  <a:gd name="connsiteY22" fmla="*/ 500063 h 716279"/>
                  <a:gd name="connsiteX23" fmla="*/ 500486 w 715750"/>
                  <a:gd name="connsiteY23" fmla="*/ 516255 h 716279"/>
                  <a:gd name="connsiteX24" fmla="*/ 439525 w 715750"/>
                  <a:gd name="connsiteY24" fmla="*/ 516255 h 716279"/>
                  <a:gd name="connsiteX25" fmla="*/ 445240 w 715750"/>
                  <a:gd name="connsiteY25" fmla="*/ 499110 h 716279"/>
                  <a:gd name="connsiteX26" fmla="*/ 465243 w 715750"/>
                  <a:gd name="connsiteY26" fmla="*/ 477202 h 716279"/>
                  <a:gd name="connsiteX27" fmla="*/ 479530 w 715750"/>
                  <a:gd name="connsiteY27" fmla="*/ 461963 h 716279"/>
                  <a:gd name="connsiteX28" fmla="*/ 483340 w 715750"/>
                  <a:gd name="connsiteY28" fmla="*/ 451485 h 716279"/>
                  <a:gd name="connsiteX29" fmla="*/ 480483 w 715750"/>
                  <a:gd name="connsiteY29" fmla="*/ 442913 h 716279"/>
                  <a:gd name="connsiteX30" fmla="*/ 471911 w 715750"/>
                  <a:gd name="connsiteY30" fmla="*/ 440055 h 716279"/>
                  <a:gd name="connsiteX31" fmla="*/ 463338 w 715750"/>
                  <a:gd name="connsiteY31" fmla="*/ 442913 h 716279"/>
                  <a:gd name="connsiteX32" fmla="*/ 459528 w 715750"/>
                  <a:gd name="connsiteY32" fmla="*/ 454342 h 716279"/>
                  <a:gd name="connsiteX33" fmla="*/ 442383 w 715750"/>
                  <a:gd name="connsiteY33" fmla="*/ 452438 h 716279"/>
                  <a:gd name="connsiteX34" fmla="*/ 451908 w 715750"/>
                  <a:gd name="connsiteY34" fmla="*/ 431482 h 716279"/>
                  <a:gd name="connsiteX35" fmla="*/ 472863 w 715750"/>
                  <a:gd name="connsiteY35" fmla="*/ 424815 h 716279"/>
                  <a:gd name="connsiteX36" fmla="*/ 493818 w 715750"/>
                  <a:gd name="connsiteY36" fmla="*/ 432435 h 716279"/>
                  <a:gd name="connsiteX37" fmla="*/ 501438 w 715750"/>
                  <a:gd name="connsiteY37" fmla="*/ 450532 h 716279"/>
                  <a:gd name="connsiteX38" fmla="*/ 499533 w 715750"/>
                  <a:gd name="connsiteY38" fmla="*/ 461963 h 716279"/>
                  <a:gd name="connsiteX39" fmla="*/ 492865 w 715750"/>
                  <a:gd name="connsiteY39" fmla="*/ 473392 h 716279"/>
                  <a:gd name="connsiteX40" fmla="*/ 481436 w 715750"/>
                  <a:gd name="connsiteY40" fmla="*/ 484822 h 716279"/>
                  <a:gd name="connsiteX41" fmla="*/ 470958 w 715750"/>
                  <a:gd name="connsiteY41" fmla="*/ 495300 h 716279"/>
                  <a:gd name="connsiteX42" fmla="*/ 467148 w 715750"/>
                  <a:gd name="connsiteY42" fmla="*/ 500063 h 716279"/>
                  <a:gd name="connsiteX43" fmla="*/ 500486 w 715750"/>
                  <a:gd name="connsiteY43" fmla="*/ 500063 h 716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15750" h="716279">
                    <a:moveTo>
                      <a:pt x="686223" y="3810"/>
                    </a:moveTo>
                    <a:cubicBezTo>
                      <a:pt x="667173" y="6667"/>
                      <a:pt x="209973" y="62865"/>
                      <a:pt x="91863" y="180975"/>
                    </a:cubicBezTo>
                    <a:cubicBezTo>
                      <a:pt x="-25295" y="297180"/>
                      <a:pt x="-30057" y="483870"/>
                      <a:pt x="75670" y="606743"/>
                    </a:cubicBezTo>
                    <a:lnTo>
                      <a:pt x="149965" y="532447"/>
                    </a:lnTo>
                    <a:lnTo>
                      <a:pt x="183303" y="565785"/>
                    </a:lnTo>
                    <a:lnTo>
                      <a:pt x="109008" y="640080"/>
                    </a:lnTo>
                    <a:cubicBezTo>
                      <a:pt x="168063" y="690563"/>
                      <a:pt x="240453" y="716280"/>
                      <a:pt x="313795" y="716280"/>
                    </a:cubicBezTo>
                    <a:cubicBezTo>
                      <a:pt x="393805" y="716280"/>
                      <a:pt x="474768" y="685800"/>
                      <a:pt x="535728" y="624840"/>
                    </a:cubicBezTo>
                    <a:cubicBezTo>
                      <a:pt x="653838" y="506730"/>
                      <a:pt x="710036" y="50482"/>
                      <a:pt x="711940" y="30480"/>
                    </a:cubicBezTo>
                    <a:lnTo>
                      <a:pt x="715750" y="0"/>
                    </a:lnTo>
                    <a:lnTo>
                      <a:pt x="686223" y="3810"/>
                    </a:lnTo>
                    <a:close/>
                    <a:moveTo>
                      <a:pt x="390948" y="454342"/>
                    </a:moveTo>
                    <a:cubicBezTo>
                      <a:pt x="369040" y="477202"/>
                      <a:pt x="340465" y="488632"/>
                      <a:pt x="303318" y="488632"/>
                    </a:cubicBezTo>
                    <a:cubicBezTo>
                      <a:pt x="266170" y="488632"/>
                      <a:pt x="237595" y="477202"/>
                      <a:pt x="215688" y="455295"/>
                    </a:cubicBezTo>
                    <a:cubicBezTo>
                      <a:pt x="193780" y="432435"/>
                      <a:pt x="183303" y="401955"/>
                      <a:pt x="183303" y="362902"/>
                    </a:cubicBezTo>
                    <a:cubicBezTo>
                      <a:pt x="183303" y="338138"/>
                      <a:pt x="187113" y="316230"/>
                      <a:pt x="194733" y="299085"/>
                    </a:cubicBezTo>
                    <a:cubicBezTo>
                      <a:pt x="200448" y="286702"/>
                      <a:pt x="208068" y="275272"/>
                      <a:pt x="217593" y="264795"/>
                    </a:cubicBezTo>
                    <a:cubicBezTo>
                      <a:pt x="227118" y="254317"/>
                      <a:pt x="237595" y="247650"/>
                      <a:pt x="249978" y="242888"/>
                    </a:cubicBezTo>
                    <a:cubicBezTo>
                      <a:pt x="265218" y="236220"/>
                      <a:pt x="283315" y="233363"/>
                      <a:pt x="303318" y="233363"/>
                    </a:cubicBezTo>
                    <a:cubicBezTo>
                      <a:pt x="339513" y="233363"/>
                      <a:pt x="369040" y="244792"/>
                      <a:pt x="390948" y="267652"/>
                    </a:cubicBezTo>
                    <a:cubicBezTo>
                      <a:pt x="412855" y="290513"/>
                      <a:pt x="424286" y="321945"/>
                      <a:pt x="424286" y="361950"/>
                    </a:cubicBezTo>
                    <a:cubicBezTo>
                      <a:pt x="423333" y="400050"/>
                      <a:pt x="412855" y="431482"/>
                      <a:pt x="390948" y="454342"/>
                    </a:cubicBezTo>
                    <a:close/>
                    <a:moveTo>
                      <a:pt x="500486" y="500063"/>
                    </a:moveTo>
                    <a:lnTo>
                      <a:pt x="500486" y="516255"/>
                    </a:lnTo>
                    <a:lnTo>
                      <a:pt x="439525" y="516255"/>
                    </a:lnTo>
                    <a:cubicBezTo>
                      <a:pt x="440478" y="510540"/>
                      <a:pt x="442383" y="503872"/>
                      <a:pt x="445240" y="499110"/>
                    </a:cubicBezTo>
                    <a:cubicBezTo>
                      <a:pt x="448098" y="493395"/>
                      <a:pt x="454765" y="486727"/>
                      <a:pt x="465243" y="477202"/>
                    </a:cubicBezTo>
                    <a:cubicBezTo>
                      <a:pt x="472863" y="469582"/>
                      <a:pt x="477625" y="464820"/>
                      <a:pt x="479530" y="461963"/>
                    </a:cubicBezTo>
                    <a:cubicBezTo>
                      <a:pt x="482388" y="458152"/>
                      <a:pt x="483340" y="454342"/>
                      <a:pt x="483340" y="451485"/>
                    </a:cubicBezTo>
                    <a:cubicBezTo>
                      <a:pt x="483340" y="447675"/>
                      <a:pt x="482388" y="444817"/>
                      <a:pt x="480483" y="442913"/>
                    </a:cubicBezTo>
                    <a:cubicBezTo>
                      <a:pt x="478578" y="441007"/>
                      <a:pt x="475720" y="440055"/>
                      <a:pt x="471911" y="440055"/>
                    </a:cubicBezTo>
                    <a:cubicBezTo>
                      <a:pt x="468100" y="440055"/>
                      <a:pt x="465243" y="441007"/>
                      <a:pt x="463338" y="442913"/>
                    </a:cubicBezTo>
                    <a:cubicBezTo>
                      <a:pt x="461433" y="444817"/>
                      <a:pt x="459528" y="448627"/>
                      <a:pt x="459528" y="454342"/>
                    </a:cubicBezTo>
                    <a:lnTo>
                      <a:pt x="442383" y="452438"/>
                    </a:lnTo>
                    <a:cubicBezTo>
                      <a:pt x="443336" y="442913"/>
                      <a:pt x="447145" y="436245"/>
                      <a:pt x="451908" y="431482"/>
                    </a:cubicBezTo>
                    <a:cubicBezTo>
                      <a:pt x="456670" y="426720"/>
                      <a:pt x="464290" y="424815"/>
                      <a:pt x="472863" y="424815"/>
                    </a:cubicBezTo>
                    <a:cubicBezTo>
                      <a:pt x="481436" y="424815"/>
                      <a:pt x="489055" y="427672"/>
                      <a:pt x="493818" y="432435"/>
                    </a:cubicBezTo>
                    <a:cubicBezTo>
                      <a:pt x="498580" y="437197"/>
                      <a:pt x="501438" y="442913"/>
                      <a:pt x="501438" y="450532"/>
                    </a:cubicBezTo>
                    <a:cubicBezTo>
                      <a:pt x="501438" y="454342"/>
                      <a:pt x="500486" y="458152"/>
                      <a:pt x="499533" y="461963"/>
                    </a:cubicBezTo>
                    <a:cubicBezTo>
                      <a:pt x="497628" y="465772"/>
                      <a:pt x="495723" y="469582"/>
                      <a:pt x="492865" y="473392"/>
                    </a:cubicBezTo>
                    <a:cubicBezTo>
                      <a:pt x="490961" y="476250"/>
                      <a:pt x="487150" y="480060"/>
                      <a:pt x="481436" y="484822"/>
                    </a:cubicBezTo>
                    <a:cubicBezTo>
                      <a:pt x="475720" y="489585"/>
                      <a:pt x="472863" y="493395"/>
                      <a:pt x="470958" y="495300"/>
                    </a:cubicBezTo>
                    <a:cubicBezTo>
                      <a:pt x="469053" y="497205"/>
                      <a:pt x="468100" y="498157"/>
                      <a:pt x="467148" y="500063"/>
                    </a:cubicBezTo>
                    <a:lnTo>
                      <a:pt x="500486" y="5000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17" name="Freeform: Shape 34">
                <a:extLst>
                  <a:ext uri="{FF2B5EF4-FFF2-40B4-BE49-F238E27FC236}">
                    <a16:creationId xmlns:a16="http://schemas.microsoft.com/office/drawing/2014/main" id="{721C9B31-ADEF-19C3-752B-94962920A003}"/>
                  </a:ext>
                </a:extLst>
              </p:cNvPr>
              <p:cNvSpPr/>
              <p:nvPr/>
            </p:nvSpPr>
            <p:spPr>
              <a:xfrm>
                <a:off x="9205912" y="2824162"/>
                <a:ext cx="137160" cy="170497"/>
              </a:xfrm>
              <a:custGeom>
                <a:avLst/>
                <a:gdLst>
                  <a:gd name="connsiteX0" fmla="*/ 68580 w 137160"/>
                  <a:gd name="connsiteY0" fmla="*/ 0 h 170497"/>
                  <a:gd name="connsiteX1" fmla="*/ 19050 w 137160"/>
                  <a:gd name="connsiteY1" fmla="*/ 20955 h 170497"/>
                  <a:gd name="connsiteX2" fmla="*/ 0 w 137160"/>
                  <a:gd name="connsiteY2" fmla="*/ 84772 h 170497"/>
                  <a:gd name="connsiteX3" fmla="*/ 19050 w 137160"/>
                  <a:gd name="connsiteY3" fmla="*/ 148590 h 170497"/>
                  <a:gd name="connsiteX4" fmla="*/ 68580 w 137160"/>
                  <a:gd name="connsiteY4" fmla="*/ 170497 h 170497"/>
                  <a:gd name="connsiteX5" fmla="*/ 118110 w 137160"/>
                  <a:gd name="connsiteY5" fmla="*/ 148590 h 170497"/>
                  <a:gd name="connsiteX6" fmla="*/ 137160 w 137160"/>
                  <a:gd name="connsiteY6" fmla="*/ 83820 h 170497"/>
                  <a:gd name="connsiteX7" fmla="*/ 118110 w 137160"/>
                  <a:gd name="connsiteY7" fmla="*/ 20003 h 170497"/>
                  <a:gd name="connsiteX8" fmla="*/ 68580 w 137160"/>
                  <a:gd name="connsiteY8" fmla="*/ 0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" h="170497">
                    <a:moveTo>
                      <a:pt x="68580" y="0"/>
                    </a:moveTo>
                    <a:cubicBezTo>
                      <a:pt x="47625" y="0"/>
                      <a:pt x="31432" y="6667"/>
                      <a:pt x="19050" y="20955"/>
                    </a:cubicBezTo>
                    <a:cubicBezTo>
                      <a:pt x="6668" y="35242"/>
                      <a:pt x="0" y="56197"/>
                      <a:pt x="0" y="84772"/>
                    </a:cubicBezTo>
                    <a:cubicBezTo>
                      <a:pt x="0" y="112395"/>
                      <a:pt x="6668" y="134303"/>
                      <a:pt x="19050" y="148590"/>
                    </a:cubicBezTo>
                    <a:cubicBezTo>
                      <a:pt x="32385" y="162878"/>
                      <a:pt x="48577" y="170497"/>
                      <a:pt x="68580" y="170497"/>
                    </a:cubicBezTo>
                    <a:cubicBezTo>
                      <a:pt x="88582" y="170497"/>
                      <a:pt x="104775" y="162878"/>
                      <a:pt x="118110" y="148590"/>
                    </a:cubicBezTo>
                    <a:cubicBezTo>
                      <a:pt x="130493" y="134303"/>
                      <a:pt x="137160" y="112395"/>
                      <a:pt x="137160" y="83820"/>
                    </a:cubicBezTo>
                    <a:cubicBezTo>
                      <a:pt x="137160" y="55245"/>
                      <a:pt x="130493" y="34290"/>
                      <a:pt x="118110" y="20003"/>
                    </a:cubicBezTo>
                    <a:cubicBezTo>
                      <a:pt x="105727" y="6667"/>
                      <a:pt x="89535" y="0"/>
                      <a:pt x="685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468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4" grpId="0" animBg="1"/>
      <p:bldP spid="55" grpId="0" animBg="1"/>
      <p:bldP spid="56" grpId="0"/>
      <p:bldP spid="58" grpId="0"/>
      <p:bldP spid="60" grpId="0"/>
      <p:bldP spid="62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A24-7E9C-18CF-D64B-1B949F1FC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Matriz</a:t>
            </a:r>
            <a:r>
              <a:rPr lang="en-ID" altLang="es-MX" dirty="0"/>
              <a:t> de </a:t>
            </a:r>
            <a:r>
              <a:rPr lang="en-ID" altLang="es-MX" dirty="0" err="1"/>
              <a:t>correlación</a:t>
            </a:r>
            <a:endParaRPr lang="en-ID" altLang="es-MX" dirty="0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1164F9C3-3925-6E63-35A9-DCE14F848A18}"/>
              </a:ext>
            </a:extLst>
          </p:cNvPr>
          <p:cNvSpPr>
            <a:spLocks/>
          </p:cNvSpPr>
          <p:nvPr/>
        </p:nvSpPr>
        <p:spPr bwMode="auto">
          <a:xfrm>
            <a:off x="601127" y="1582737"/>
            <a:ext cx="2427287" cy="2995613"/>
          </a:xfrm>
          <a:custGeom>
            <a:avLst/>
            <a:gdLst>
              <a:gd name="T0" fmla="*/ 0 w 2404453"/>
              <a:gd name="T1" fmla="*/ 2861200 h 2968514"/>
              <a:gd name="T2" fmla="*/ 174287 w 2404453"/>
              <a:gd name="T3" fmla="*/ 1574387 h 2968514"/>
              <a:gd name="T4" fmla="*/ 1420434 w 2404453"/>
              <a:gd name="T5" fmla="*/ 732003 h 2968514"/>
              <a:gd name="T6" fmla="*/ 2302033 w 2404453"/>
              <a:gd name="T7" fmla="*/ 152501 h 2968514"/>
              <a:gd name="T8" fmla="*/ 2426938 w 2404453"/>
              <a:gd name="T9" fmla="*/ 0 h 2968514"/>
              <a:gd name="T10" fmla="*/ 2394986 w 2404453"/>
              <a:gd name="T11" fmla="*/ 100215 h 2968514"/>
              <a:gd name="T12" fmla="*/ 1472721 w 2404453"/>
              <a:gd name="T13" fmla="*/ 872883 h 2968514"/>
              <a:gd name="T14" fmla="*/ 368906 w 2404453"/>
              <a:gd name="T15" fmla="*/ 1673149 h 2968514"/>
              <a:gd name="T16" fmla="*/ 262882 w 2404453"/>
              <a:gd name="T17" fmla="*/ 2865557 h 2968514"/>
              <a:gd name="T18" fmla="*/ 129263 w 2404453"/>
              <a:gd name="T19" fmla="*/ 2996272 h 2968514"/>
              <a:gd name="T20" fmla="*/ 0 w 2404453"/>
              <a:gd name="T21" fmla="*/ 2861200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4453" h="2968514">
                <a:moveTo>
                  <a:pt x="0" y="2834694"/>
                </a:moveTo>
                <a:cubicBezTo>
                  <a:pt x="11511" y="2454816"/>
                  <a:pt x="-1439" y="1895073"/>
                  <a:pt x="172672" y="1559802"/>
                </a:cubicBezTo>
                <a:cubicBezTo>
                  <a:pt x="444630" y="1037469"/>
                  <a:pt x="893576" y="900771"/>
                  <a:pt x="1407275" y="725222"/>
                </a:cubicBezTo>
                <a:cubicBezTo>
                  <a:pt x="1733912" y="612984"/>
                  <a:pt x="2061989" y="423046"/>
                  <a:pt x="2280706" y="151088"/>
                </a:cubicBezTo>
                <a:cubicBezTo>
                  <a:pt x="2405894" y="-4317"/>
                  <a:pt x="2264878" y="161160"/>
                  <a:pt x="2404454" y="0"/>
                </a:cubicBezTo>
                <a:lnTo>
                  <a:pt x="2372798" y="99287"/>
                </a:lnTo>
                <a:cubicBezTo>
                  <a:pt x="2227466" y="444630"/>
                  <a:pt x="1795786" y="726660"/>
                  <a:pt x="1459077" y="864797"/>
                </a:cubicBezTo>
                <a:cubicBezTo>
                  <a:pt x="1010130" y="1047542"/>
                  <a:pt x="589962" y="1182802"/>
                  <a:pt x="365488" y="1657649"/>
                </a:cubicBezTo>
                <a:cubicBezTo>
                  <a:pt x="228790" y="1948313"/>
                  <a:pt x="259008" y="2512374"/>
                  <a:pt x="260447" y="2839011"/>
                </a:cubicBezTo>
                <a:cubicBezTo>
                  <a:pt x="259008" y="2910958"/>
                  <a:pt x="200011" y="2968515"/>
                  <a:pt x="128065" y="2968515"/>
                </a:cubicBezTo>
                <a:cubicBezTo>
                  <a:pt x="57557" y="2965637"/>
                  <a:pt x="0" y="2906641"/>
                  <a:pt x="0" y="283469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E2391AC-9C2C-E94C-C73C-4DDACA609704}"/>
              </a:ext>
            </a:extLst>
          </p:cNvPr>
          <p:cNvSpPr>
            <a:spLocks/>
          </p:cNvSpPr>
          <p:nvPr/>
        </p:nvSpPr>
        <p:spPr bwMode="auto">
          <a:xfrm>
            <a:off x="-1464211" y="4681537"/>
            <a:ext cx="2428875" cy="2997200"/>
          </a:xfrm>
          <a:custGeom>
            <a:avLst/>
            <a:gdLst>
              <a:gd name="T0" fmla="*/ 2428392 w 2405919"/>
              <a:gd name="T1" fmla="*/ 2862653 h 2968515"/>
              <a:gd name="T2" fmla="*/ 2254105 w 2405919"/>
              <a:gd name="T3" fmla="*/ 1574387 h 2968515"/>
              <a:gd name="T4" fmla="*/ 1007957 w 2405919"/>
              <a:gd name="T5" fmla="*/ 732003 h 2968515"/>
              <a:gd name="T6" fmla="*/ 126358 w 2405919"/>
              <a:gd name="T7" fmla="*/ 152501 h 2968515"/>
              <a:gd name="T8" fmla="*/ 0 w 2405919"/>
              <a:gd name="T9" fmla="*/ 0 h 2968515"/>
              <a:gd name="T10" fmla="*/ 31953 w 2405919"/>
              <a:gd name="T11" fmla="*/ 100215 h 2968515"/>
              <a:gd name="T12" fmla="*/ 954218 w 2405919"/>
              <a:gd name="T13" fmla="*/ 872884 h 2968515"/>
              <a:gd name="T14" fmla="*/ 2058033 w 2405919"/>
              <a:gd name="T15" fmla="*/ 1673149 h 2968515"/>
              <a:gd name="T16" fmla="*/ 2164057 w 2405919"/>
              <a:gd name="T17" fmla="*/ 2865558 h 2968515"/>
              <a:gd name="T18" fmla="*/ 2297677 w 2405919"/>
              <a:gd name="T19" fmla="*/ 2996273 h 2968515"/>
              <a:gd name="T20" fmla="*/ 2428392 w 2405919"/>
              <a:gd name="T21" fmla="*/ 2862653 h 29685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5919" h="2968515">
                <a:moveTo>
                  <a:pt x="2405894" y="2836134"/>
                </a:moveTo>
                <a:cubicBezTo>
                  <a:pt x="2394382" y="2456256"/>
                  <a:pt x="2407333" y="1896512"/>
                  <a:pt x="2233222" y="1559802"/>
                </a:cubicBezTo>
                <a:cubicBezTo>
                  <a:pt x="1961264" y="1037470"/>
                  <a:pt x="1512317" y="900771"/>
                  <a:pt x="998619" y="725222"/>
                </a:cubicBezTo>
                <a:cubicBezTo>
                  <a:pt x="671981" y="612985"/>
                  <a:pt x="343905" y="423046"/>
                  <a:pt x="125187" y="151088"/>
                </a:cubicBezTo>
                <a:cubicBezTo>
                  <a:pt x="0" y="-4317"/>
                  <a:pt x="141016" y="161160"/>
                  <a:pt x="0" y="0"/>
                </a:cubicBezTo>
                <a:lnTo>
                  <a:pt x="31657" y="99287"/>
                </a:lnTo>
                <a:cubicBezTo>
                  <a:pt x="176989" y="444630"/>
                  <a:pt x="608668" y="726660"/>
                  <a:pt x="945378" y="864798"/>
                </a:cubicBezTo>
                <a:cubicBezTo>
                  <a:pt x="1394325" y="1047543"/>
                  <a:pt x="1814493" y="1182802"/>
                  <a:pt x="2038966" y="1657649"/>
                </a:cubicBezTo>
                <a:cubicBezTo>
                  <a:pt x="2175665" y="1948313"/>
                  <a:pt x="2145447" y="2512374"/>
                  <a:pt x="2144008" y="2839012"/>
                </a:cubicBezTo>
                <a:cubicBezTo>
                  <a:pt x="2145447" y="2910959"/>
                  <a:pt x="2204443" y="2968516"/>
                  <a:pt x="2276390" y="2968516"/>
                </a:cubicBezTo>
                <a:cubicBezTo>
                  <a:pt x="2349775" y="2967076"/>
                  <a:pt x="2407333" y="2908081"/>
                  <a:pt x="2405894" y="283613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B8E2A1C-DA79-9A0F-8E1F-15CEF840EB2E}"/>
              </a:ext>
            </a:extLst>
          </p:cNvPr>
          <p:cNvSpPr>
            <a:spLocks/>
          </p:cNvSpPr>
          <p:nvPr/>
        </p:nvSpPr>
        <p:spPr bwMode="auto">
          <a:xfrm>
            <a:off x="-1554698" y="1905000"/>
            <a:ext cx="2427287" cy="2997200"/>
          </a:xfrm>
          <a:custGeom>
            <a:avLst/>
            <a:gdLst>
              <a:gd name="T0" fmla="*/ 2428392 w 2405919"/>
              <a:gd name="T1" fmla="*/ 2861200 h 2968514"/>
              <a:gd name="T2" fmla="*/ 2254105 w 2405919"/>
              <a:gd name="T3" fmla="*/ 1574386 h 2968514"/>
              <a:gd name="T4" fmla="*/ 1007957 w 2405919"/>
              <a:gd name="T5" fmla="*/ 732002 h 2968514"/>
              <a:gd name="T6" fmla="*/ 126358 w 2405919"/>
              <a:gd name="T7" fmla="*/ 152501 h 2968514"/>
              <a:gd name="T8" fmla="*/ 0 w 2405919"/>
              <a:gd name="T9" fmla="*/ 0 h 2968514"/>
              <a:gd name="T10" fmla="*/ 31953 w 2405919"/>
              <a:gd name="T11" fmla="*/ 100214 h 2968514"/>
              <a:gd name="T12" fmla="*/ 954218 w 2405919"/>
              <a:gd name="T13" fmla="*/ 872883 h 2968514"/>
              <a:gd name="T14" fmla="*/ 2058033 w 2405919"/>
              <a:gd name="T15" fmla="*/ 1673148 h 2968514"/>
              <a:gd name="T16" fmla="*/ 2164057 w 2405919"/>
              <a:gd name="T17" fmla="*/ 2865557 h 2968514"/>
              <a:gd name="T18" fmla="*/ 2297677 w 2405919"/>
              <a:gd name="T19" fmla="*/ 2996272 h 2968514"/>
              <a:gd name="T20" fmla="*/ 2428392 w 2405919"/>
              <a:gd name="T21" fmla="*/ 2861200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5919" h="2968514">
                <a:moveTo>
                  <a:pt x="2405894" y="2834694"/>
                </a:moveTo>
                <a:cubicBezTo>
                  <a:pt x="2394382" y="2454816"/>
                  <a:pt x="2407333" y="1895072"/>
                  <a:pt x="2233222" y="1559801"/>
                </a:cubicBezTo>
                <a:cubicBezTo>
                  <a:pt x="1961264" y="1037469"/>
                  <a:pt x="1512317" y="900771"/>
                  <a:pt x="998619" y="725221"/>
                </a:cubicBezTo>
                <a:cubicBezTo>
                  <a:pt x="671981" y="612984"/>
                  <a:pt x="343905" y="423045"/>
                  <a:pt x="125187" y="151088"/>
                </a:cubicBezTo>
                <a:cubicBezTo>
                  <a:pt x="0" y="-4317"/>
                  <a:pt x="141016" y="161160"/>
                  <a:pt x="0" y="0"/>
                </a:cubicBezTo>
                <a:lnTo>
                  <a:pt x="31657" y="99286"/>
                </a:lnTo>
                <a:cubicBezTo>
                  <a:pt x="176989" y="444629"/>
                  <a:pt x="608668" y="726660"/>
                  <a:pt x="945378" y="864797"/>
                </a:cubicBezTo>
                <a:cubicBezTo>
                  <a:pt x="1394325" y="1047542"/>
                  <a:pt x="1814493" y="1182801"/>
                  <a:pt x="2038966" y="1657648"/>
                </a:cubicBezTo>
                <a:cubicBezTo>
                  <a:pt x="2175665" y="1948312"/>
                  <a:pt x="2145447" y="2512374"/>
                  <a:pt x="2144008" y="2839011"/>
                </a:cubicBezTo>
                <a:cubicBezTo>
                  <a:pt x="2145447" y="2910958"/>
                  <a:pt x="2204443" y="2968515"/>
                  <a:pt x="2276390" y="2968515"/>
                </a:cubicBezTo>
                <a:cubicBezTo>
                  <a:pt x="2349775" y="2965637"/>
                  <a:pt x="2407333" y="2906641"/>
                  <a:pt x="2405894" y="283469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354CD15A-F931-4B7A-DC21-3A9A16F615BB}"/>
              </a:ext>
            </a:extLst>
          </p:cNvPr>
          <p:cNvSpPr>
            <a:spLocks/>
          </p:cNvSpPr>
          <p:nvPr/>
        </p:nvSpPr>
        <p:spPr bwMode="auto">
          <a:xfrm>
            <a:off x="520164" y="4175125"/>
            <a:ext cx="2427288" cy="2995612"/>
          </a:xfrm>
          <a:custGeom>
            <a:avLst/>
            <a:gdLst>
              <a:gd name="T0" fmla="*/ 0 w 2404453"/>
              <a:gd name="T1" fmla="*/ 2862652 h 2968514"/>
              <a:gd name="T2" fmla="*/ 174287 w 2404453"/>
              <a:gd name="T3" fmla="*/ 1574386 h 2968514"/>
              <a:gd name="T4" fmla="*/ 1420434 w 2404453"/>
              <a:gd name="T5" fmla="*/ 732002 h 2968514"/>
              <a:gd name="T6" fmla="*/ 2302033 w 2404453"/>
              <a:gd name="T7" fmla="*/ 152501 h 2968514"/>
              <a:gd name="T8" fmla="*/ 2426938 w 2404453"/>
              <a:gd name="T9" fmla="*/ 0 h 2968514"/>
              <a:gd name="T10" fmla="*/ 2394986 w 2404453"/>
              <a:gd name="T11" fmla="*/ 100214 h 2968514"/>
              <a:gd name="T12" fmla="*/ 1472721 w 2404453"/>
              <a:gd name="T13" fmla="*/ 872883 h 2968514"/>
              <a:gd name="T14" fmla="*/ 368906 w 2404453"/>
              <a:gd name="T15" fmla="*/ 1673149 h 2968514"/>
              <a:gd name="T16" fmla="*/ 262882 w 2404453"/>
              <a:gd name="T17" fmla="*/ 2865557 h 2968514"/>
              <a:gd name="T18" fmla="*/ 129263 w 2404453"/>
              <a:gd name="T19" fmla="*/ 2996272 h 2968514"/>
              <a:gd name="T20" fmla="*/ 0 w 2404453"/>
              <a:gd name="T21" fmla="*/ 2862652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4453" h="2968514">
                <a:moveTo>
                  <a:pt x="0" y="2836133"/>
                </a:moveTo>
                <a:cubicBezTo>
                  <a:pt x="11511" y="2456256"/>
                  <a:pt x="-1439" y="1896511"/>
                  <a:pt x="172672" y="1559801"/>
                </a:cubicBezTo>
                <a:cubicBezTo>
                  <a:pt x="444630" y="1037469"/>
                  <a:pt x="893576" y="900771"/>
                  <a:pt x="1407275" y="725221"/>
                </a:cubicBezTo>
                <a:cubicBezTo>
                  <a:pt x="1733912" y="612984"/>
                  <a:pt x="2061989" y="423045"/>
                  <a:pt x="2280706" y="151088"/>
                </a:cubicBezTo>
                <a:cubicBezTo>
                  <a:pt x="2405894" y="-4317"/>
                  <a:pt x="2264878" y="161160"/>
                  <a:pt x="2404454" y="0"/>
                </a:cubicBezTo>
                <a:lnTo>
                  <a:pt x="2372798" y="99286"/>
                </a:lnTo>
                <a:cubicBezTo>
                  <a:pt x="2227466" y="444629"/>
                  <a:pt x="1795786" y="726660"/>
                  <a:pt x="1459077" y="864797"/>
                </a:cubicBezTo>
                <a:cubicBezTo>
                  <a:pt x="1010130" y="1047542"/>
                  <a:pt x="589962" y="1182802"/>
                  <a:pt x="365488" y="1657649"/>
                </a:cubicBezTo>
                <a:cubicBezTo>
                  <a:pt x="228790" y="1948312"/>
                  <a:pt x="259008" y="2512374"/>
                  <a:pt x="260447" y="2839011"/>
                </a:cubicBezTo>
                <a:cubicBezTo>
                  <a:pt x="259008" y="2910958"/>
                  <a:pt x="200011" y="2968515"/>
                  <a:pt x="128065" y="2968515"/>
                </a:cubicBezTo>
                <a:cubicBezTo>
                  <a:pt x="57557" y="2968515"/>
                  <a:pt x="0" y="2908080"/>
                  <a:pt x="0" y="2836133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1" name="Freeform: Shape 60">
            <a:extLst>
              <a:ext uri="{FF2B5EF4-FFF2-40B4-BE49-F238E27FC236}">
                <a16:creationId xmlns:a16="http://schemas.microsoft.com/office/drawing/2014/main" id="{6383CEE6-903D-8820-E0A0-A83F4F1F72E0}"/>
              </a:ext>
            </a:extLst>
          </p:cNvPr>
          <p:cNvSpPr/>
          <p:nvPr/>
        </p:nvSpPr>
        <p:spPr>
          <a:xfrm>
            <a:off x="366177" y="-403226"/>
            <a:ext cx="735012" cy="7261226"/>
          </a:xfrm>
          <a:custGeom>
            <a:avLst/>
            <a:gdLst>
              <a:gd name="connsiteX0" fmla="*/ 209070 w 735047"/>
              <a:gd name="connsiteY0" fmla="*/ 0 h 7259726"/>
              <a:gd name="connsiteX1" fmla="*/ 465538 w 735047"/>
              <a:gd name="connsiteY1" fmla="*/ 0 h 7259726"/>
              <a:gd name="connsiteX2" fmla="*/ 465532 w 735047"/>
              <a:gd name="connsiteY2" fmla="*/ 8552 h 7259726"/>
              <a:gd name="connsiteX3" fmla="*/ 465809 w 735047"/>
              <a:gd name="connsiteY3" fmla="*/ 295974 h 7259726"/>
              <a:gd name="connsiteX4" fmla="*/ 466217 w 735047"/>
              <a:gd name="connsiteY4" fmla="*/ 295974 h 7259726"/>
              <a:gd name="connsiteX5" fmla="*/ 466217 w 735047"/>
              <a:gd name="connsiteY5" fmla="*/ 294503 h 7259726"/>
              <a:gd name="connsiteX6" fmla="*/ 544645 w 735047"/>
              <a:gd name="connsiteY6" fmla="*/ 4837487 h 7259726"/>
              <a:gd name="connsiteX7" fmla="*/ 734908 w 735047"/>
              <a:gd name="connsiteY7" fmla="*/ 7259726 h 7259726"/>
              <a:gd name="connsiteX8" fmla="*/ 0 w 735047"/>
              <a:gd name="connsiteY8" fmla="*/ 7259726 h 7259726"/>
              <a:gd name="connsiteX9" fmla="*/ 171382 w 735047"/>
              <a:gd name="connsiteY9" fmla="*/ 5653724 h 7259726"/>
              <a:gd name="connsiteX10" fmla="*/ 201881 w 735047"/>
              <a:gd name="connsiteY10" fmla="*/ 295974 h 7259726"/>
              <a:gd name="connsiteX11" fmla="*/ 206999 w 735047"/>
              <a:gd name="connsiteY11" fmla="*/ 295974 h 7259726"/>
              <a:gd name="connsiteX12" fmla="*/ 208169 w 735047"/>
              <a:gd name="connsiteY12" fmla="*/ 128630 h 725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5047" h="7259726">
                <a:moveTo>
                  <a:pt x="209070" y="0"/>
                </a:moveTo>
                <a:lnTo>
                  <a:pt x="465538" y="0"/>
                </a:lnTo>
                <a:lnTo>
                  <a:pt x="465532" y="8552"/>
                </a:lnTo>
                <a:lnTo>
                  <a:pt x="465809" y="295974"/>
                </a:lnTo>
                <a:lnTo>
                  <a:pt x="466217" y="295974"/>
                </a:lnTo>
                <a:lnTo>
                  <a:pt x="466217" y="294503"/>
                </a:lnTo>
                <a:cubicBezTo>
                  <a:pt x="470574" y="2109344"/>
                  <a:pt x="493812" y="3938892"/>
                  <a:pt x="544645" y="4837487"/>
                </a:cubicBezTo>
                <a:cubicBezTo>
                  <a:pt x="563527" y="5177219"/>
                  <a:pt x="740718" y="7252373"/>
                  <a:pt x="734908" y="7259726"/>
                </a:cubicBezTo>
                <a:lnTo>
                  <a:pt x="0" y="7259726"/>
                </a:lnTo>
                <a:cubicBezTo>
                  <a:pt x="66810" y="7062653"/>
                  <a:pt x="171382" y="5877271"/>
                  <a:pt x="171382" y="5653724"/>
                </a:cubicBezTo>
                <a:cubicBezTo>
                  <a:pt x="171382" y="4019780"/>
                  <a:pt x="187358" y="2149052"/>
                  <a:pt x="201881" y="295974"/>
                </a:cubicBezTo>
                <a:lnTo>
                  <a:pt x="206999" y="295974"/>
                </a:lnTo>
                <a:lnTo>
                  <a:pt x="208169" y="128630"/>
                </a:lnTo>
                <a:close/>
              </a:path>
            </a:pathLst>
          </a:custGeom>
          <a:solidFill>
            <a:srgbClr val="965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0A2A21-18A6-5527-E48B-3FB901254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4" r="11415"/>
          <a:stretch/>
        </p:blipFill>
        <p:spPr>
          <a:xfrm>
            <a:off x="1814770" y="2912035"/>
            <a:ext cx="9830404" cy="10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53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6B22B2-9C26-6E87-A999-782D66617111}"/>
              </a:ext>
            </a:extLst>
          </p:cNvPr>
          <p:cNvSpPr/>
          <p:nvPr/>
        </p:nvSpPr>
        <p:spPr>
          <a:xfrm>
            <a:off x="6262688" y="3598863"/>
            <a:ext cx="1417637" cy="822325"/>
          </a:xfrm>
          <a:custGeom>
            <a:avLst/>
            <a:gdLst>
              <a:gd name="connsiteX0" fmla="*/ 303847 w 1159192"/>
              <a:gd name="connsiteY0" fmla="*/ 673418 h 673417"/>
              <a:gd name="connsiteX1" fmla="*/ 1159193 w 1159192"/>
              <a:gd name="connsiteY1" fmla="*/ 42863 h 673417"/>
              <a:gd name="connsiteX2" fmla="*/ 0 w 1159192"/>
              <a:gd name="connsiteY2" fmla="*/ 0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192" h="673417">
                <a:moveTo>
                  <a:pt x="303847" y="673418"/>
                </a:moveTo>
                <a:lnTo>
                  <a:pt x="1159193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17AD0-D369-F160-C0CC-EBF902B5A50C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4124325"/>
            <a:ext cx="1262063" cy="2263775"/>
            <a:chOff x="5115594" y="4124800"/>
            <a:chExt cx="1261247" cy="2262793"/>
          </a:xfrm>
        </p:grpSpPr>
        <p:sp>
          <p:nvSpPr>
            <p:cNvPr id="11345" name="Freeform: Shape 5">
              <a:extLst>
                <a:ext uri="{FF2B5EF4-FFF2-40B4-BE49-F238E27FC236}">
                  <a16:creationId xmlns:a16="http://schemas.microsoft.com/office/drawing/2014/main" id="{61664E8D-9024-8BE8-590F-48CFE43C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665" y="4547544"/>
              <a:ext cx="393630" cy="510090"/>
            </a:xfrm>
            <a:custGeom>
              <a:avLst/>
              <a:gdLst>
                <a:gd name="T0" fmla="*/ 316767 w 321945"/>
                <a:gd name="T1" fmla="*/ 0 h 417195"/>
                <a:gd name="T2" fmla="*/ 393630 w 321945"/>
                <a:gd name="T3" fmla="*/ 10481 h 417195"/>
                <a:gd name="T4" fmla="*/ 13975 w 321945"/>
                <a:gd name="T5" fmla="*/ 510090 h 417195"/>
                <a:gd name="T6" fmla="*/ 0 w 321945"/>
                <a:gd name="T7" fmla="*/ 337731 h 417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1945" h="417195">
                  <a:moveTo>
                    <a:pt x="259080" y="0"/>
                  </a:moveTo>
                  <a:lnTo>
                    <a:pt x="321945" y="8572"/>
                  </a:lnTo>
                  <a:lnTo>
                    <a:pt x="11430" y="417195"/>
                  </a:lnTo>
                  <a:lnTo>
                    <a:pt x="0" y="276225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6" name="Freeform: Shape 6">
              <a:extLst>
                <a:ext uri="{FF2B5EF4-FFF2-40B4-BE49-F238E27FC236}">
                  <a16:creationId xmlns:a16="http://schemas.microsoft.com/office/drawing/2014/main" id="{3D5B922E-0F11-B941-76EC-E311C21C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640" y="4558024"/>
              <a:ext cx="447201" cy="720880"/>
            </a:xfrm>
            <a:custGeom>
              <a:avLst/>
              <a:gdLst>
                <a:gd name="T0" fmla="*/ 379655 w 365760"/>
                <a:gd name="T1" fmla="*/ 0 h 589597"/>
                <a:gd name="T2" fmla="*/ 447201 w 365760"/>
                <a:gd name="T3" fmla="*/ 9317 h 589597"/>
                <a:gd name="T4" fmla="*/ 19797 w 365760"/>
                <a:gd name="T5" fmla="*/ 720881 h 589597"/>
                <a:gd name="T6" fmla="*/ 0 w 365760"/>
                <a:gd name="T7" fmla="*/ 499609 h 589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760" h="589597">
                  <a:moveTo>
                    <a:pt x="310515" y="0"/>
                  </a:moveTo>
                  <a:lnTo>
                    <a:pt x="365760" y="7620"/>
                  </a:lnTo>
                  <a:lnTo>
                    <a:pt x="16192" y="589598"/>
                  </a:lnTo>
                  <a:lnTo>
                    <a:pt x="0" y="408623"/>
                  </a:lnTo>
                  <a:lnTo>
                    <a:pt x="310515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7" name="Freeform: Shape 7">
              <a:extLst>
                <a:ext uri="{FF2B5EF4-FFF2-40B4-BE49-F238E27FC236}">
                  <a16:creationId xmlns:a16="http://schemas.microsoft.com/office/drawing/2014/main" id="{19F48BE9-9F62-5642-B409-7462F674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30" y="4178370"/>
              <a:ext cx="152560" cy="2209222"/>
            </a:xfrm>
            <a:custGeom>
              <a:avLst/>
              <a:gdLst>
                <a:gd name="T0" fmla="*/ 0 w 124777"/>
                <a:gd name="T1" fmla="*/ 0 h 1806892"/>
                <a:gd name="T2" fmla="*/ 72204 w 124777"/>
                <a:gd name="T3" fmla="*/ 202638 h 1806892"/>
                <a:gd name="T4" fmla="*/ 88508 w 124777"/>
                <a:gd name="T5" fmla="*/ 923517 h 1806892"/>
                <a:gd name="T6" fmla="*/ 152560 w 124777"/>
                <a:gd name="T7" fmla="*/ 2150993 h 1806892"/>
                <a:gd name="T8" fmla="*/ 0 w 124777"/>
                <a:gd name="T9" fmla="*/ 2209222 h 1806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777" h="1806892">
                  <a:moveTo>
                    <a:pt x="0" y="0"/>
                  </a:moveTo>
                  <a:lnTo>
                    <a:pt x="59055" y="165735"/>
                  </a:lnTo>
                  <a:lnTo>
                    <a:pt x="72390" y="755332"/>
                  </a:lnTo>
                  <a:lnTo>
                    <a:pt x="124777" y="1759267"/>
                  </a:lnTo>
                  <a:lnTo>
                    <a:pt x="0" y="1806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8" name="Freeform: Shape 8">
              <a:extLst>
                <a:ext uri="{FF2B5EF4-FFF2-40B4-BE49-F238E27FC236}">
                  <a16:creationId xmlns:a16="http://schemas.microsoft.com/office/drawing/2014/main" id="{4B39C1C1-28CC-F84D-2383-5F402825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899" y="4124800"/>
              <a:ext cx="170030" cy="2262793"/>
            </a:xfrm>
            <a:custGeom>
              <a:avLst/>
              <a:gdLst>
                <a:gd name="T0" fmla="*/ 170030 w 139065"/>
                <a:gd name="T1" fmla="*/ 53571 h 1850707"/>
                <a:gd name="T2" fmla="*/ 0 w 139065"/>
                <a:gd name="T3" fmla="*/ 0 h 1850707"/>
                <a:gd name="T4" fmla="*/ 0 w 139065"/>
                <a:gd name="T5" fmla="*/ 2259300 h 1850707"/>
                <a:gd name="T6" fmla="*/ 170030 w 139065"/>
                <a:gd name="T7" fmla="*/ 2262793 h 18507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065" h="1850707">
                  <a:moveTo>
                    <a:pt x="139065" y="43815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139065" y="1850707"/>
                  </a:lnTo>
                  <a:lnTo>
                    <a:pt x="139065" y="43815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9" name="Freeform: Shape 9">
              <a:extLst>
                <a:ext uri="{FF2B5EF4-FFF2-40B4-BE49-F238E27FC236}">
                  <a16:creationId xmlns:a16="http://schemas.microsoft.com/office/drawing/2014/main" id="{0E3AE8CB-9294-59A8-929C-27ABD157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27045"/>
              <a:ext cx="434391" cy="409934"/>
            </a:xfrm>
            <a:custGeom>
              <a:avLst/>
              <a:gdLst>
                <a:gd name="T0" fmla="*/ 426239 w 355282"/>
                <a:gd name="T1" fmla="*/ 409935 h 335279"/>
                <a:gd name="T2" fmla="*/ 434392 w 355282"/>
                <a:gd name="T3" fmla="*/ 276007 h 335279"/>
                <a:gd name="T4" fmla="*/ 80356 w 355282"/>
                <a:gd name="T5" fmla="*/ 0 h 335279"/>
                <a:gd name="T6" fmla="*/ 0 w 355282"/>
                <a:gd name="T7" fmla="*/ 48913 h 335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5282" h="335279">
                  <a:moveTo>
                    <a:pt x="348615" y="335280"/>
                  </a:moveTo>
                  <a:lnTo>
                    <a:pt x="355283" y="225742"/>
                  </a:lnTo>
                  <a:lnTo>
                    <a:pt x="65722" y="0"/>
                  </a:lnTo>
                  <a:lnTo>
                    <a:pt x="0" y="40005"/>
                  </a:lnTo>
                  <a:lnTo>
                    <a:pt x="348615" y="33528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0" name="Freeform: Shape 10">
              <a:extLst>
                <a:ext uri="{FF2B5EF4-FFF2-40B4-BE49-F238E27FC236}">
                  <a16:creationId xmlns:a16="http://schemas.microsoft.com/office/drawing/2014/main" id="{97721D7E-6054-9429-FEFD-999B733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75957"/>
              <a:ext cx="426238" cy="450695"/>
            </a:xfrm>
            <a:custGeom>
              <a:avLst/>
              <a:gdLst>
                <a:gd name="T0" fmla="*/ 426239 w 348614"/>
                <a:gd name="T1" fmla="*/ 361022 h 368617"/>
                <a:gd name="T2" fmla="*/ 369174 w 348614"/>
                <a:gd name="T3" fmla="*/ 450696 h 368617"/>
                <a:gd name="T4" fmla="*/ 0 w 348614"/>
                <a:gd name="T5" fmla="*/ 0 h 3686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8614" h="368617">
                  <a:moveTo>
                    <a:pt x="348615" y="295275"/>
                  </a:moveTo>
                  <a:lnTo>
                    <a:pt x="301942" y="368618"/>
                  </a:lnTo>
                  <a:lnTo>
                    <a:pt x="0" y="0"/>
                  </a:lnTo>
                  <a:lnTo>
                    <a:pt x="348615" y="29527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1" name="Freeform: Shape 11">
              <a:extLst>
                <a:ext uri="{FF2B5EF4-FFF2-40B4-BE49-F238E27FC236}">
                  <a16:creationId xmlns:a16="http://schemas.microsoft.com/office/drawing/2014/main" id="{C031779D-AEE0-03E8-6112-CA651BDC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594" y="4339082"/>
              <a:ext cx="284158" cy="536874"/>
            </a:xfrm>
            <a:custGeom>
              <a:avLst/>
              <a:gdLst>
                <a:gd name="T0" fmla="*/ 284159 w 232409"/>
                <a:gd name="T1" fmla="*/ 487963 h 439102"/>
                <a:gd name="T2" fmla="*/ 203803 w 232409"/>
                <a:gd name="T3" fmla="*/ 536875 h 439102"/>
                <a:gd name="T4" fmla="*/ 0 w 232409"/>
                <a:gd name="T5" fmla="*/ 0 h 439102"/>
                <a:gd name="T6" fmla="*/ 27950 w 232409"/>
                <a:gd name="T7" fmla="*/ 26786 h 439102"/>
                <a:gd name="T8" fmla="*/ 38431 w 232409"/>
                <a:gd name="T9" fmla="*/ 24457 h 439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409" h="439102">
                  <a:moveTo>
                    <a:pt x="232410" y="399098"/>
                  </a:moveTo>
                  <a:lnTo>
                    <a:pt x="166688" y="439103"/>
                  </a:lnTo>
                  <a:lnTo>
                    <a:pt x="0" y="0"/>
                  </a:lnTo>
                  <a:lnTo>
                    <a:pt x="22860" y="21908"/>
                  </a:lnTo>
                  <a:lnTo>
                    <a:pt x="31432" y="20003"/>
                  </a:lnTo>
                  <a:lnTo>
                    <a:pt x="232410" y="399098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3CFB8-B46D-F4EC-85F6-32FB3FE4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Resultados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60F55-E2E7-6509-F2E6-4F3D9170E654}"/>
              </a:ext>
            </a:extLst>
          </p:cNvPr>
          <p:cNvGrpSpPr>
            <a:grpSpLocks/>
          </p:cNvGrpSpPr>
          <p:nvPr/>
        </p:nvGrpSpPr>
        <p:grpSpPr bwMode="auto">
          <a:xfrm>
            <a:off x="0" y="6272213"/>
            <a:ext cx="12195175" cy="587375"/>
            <a:chOff x="0" y="6272787"/>
            <a:chExt cx="12194683" cy="587348"/>
          </a:xfrm>
        </p:grpSpPr>
        <p:sp>
          <p:nvSpPr>
            <p:cNvPr id="11343" name="Freeform: Shape 40">
              <a:extLst>
                <a:ext uri="{FF2B5EF4-FFF2-40B4-BE49-F238E27FC236}">
                  <a16:creationId xmlns:a16="http://schemas.microsoft.com/office/drawing/2014/main" id="{F029B7DD-8859-A8D7-7DE6-14AA831E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72787"/>
              <a:ext cx="12194683" cy="585213"/>
            </a:xfrm>
            <a:custGeom>
              <a:avLst/>
              <a:gdLst>
                <a:gd name="T0" fmla="*/ 0 w 3030855"/>
                <a:gd name="T1" fmla="*/ 0 h 199072"/>
                <a:gd name="T2" fmla="*/ 12194683 w 3030855"/>
                <a:gd name="T3" fmla="*/ 0 h 199072"/>
                <a:gd name="T4" fmla="*/ 12194683 w 3030855"/>
                <a:gd name="T5" fmla="*/ 585213 h 199072"/>
                <a:gd name="T6" fmla="*/ 0 w 3030855"/>
                <a:gd name="T7" fmla="*/ 585213 h 199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0855" h="199072">
                  <a:moveTo>
                    <a:pt x="0" y="0"/>
                  </a:moveTo>
                  <a:lnTo>
                    <a:pt x="3030855" y="0"/>
                  </a:lnTo>
                  <a:lnTo>
                    <a:pt x="3030855" y="199072"/>
                  </a:lnTo>
                  <a:lnTo>
                    <a:pt x="0" y="19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B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4" name="Freeform: Shape 41">
              <a:extLst>
                <a:ext uri="{FF2B5EF4-FFF2-40B4-BE49-F238E27FC236}">
                  <a16:creationId xmlns:a16="http://schemas.microsoft.com/office/drawing/2014/main" id="{4EFC554E-13E8-0C12-CFC8-C2AA9F7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6272787"/>
              <a:ext cx="12189317" cy="587348"/>
            </a:xfrm>
            <a:custGeom>
              <a:avLst/>
              <a:gdLst>
                <a:gd name="T0" fmla="*/ 12189317 w 3030855"/>
                <a:gd name="T1" fmla="*/ 0 h 199072"/>
                <a:gd name="T2" fmla="*/ 0 w 3030855"/>
                <a:gd name="T3" fmla="*/ 587348 h 199072"/>
                <a:gd name="T4" fmla="*/ 12189317 w 3030855"/>
                <a:gd name="T5" fmla="*/ 587348 h 199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30855" h="199072">
                  <a:moveTo>
                    <a:pt x="3030855" y="0"/>
                  </a:moveTo>
                  <a:lnTo>
                    <a:pt x="0" y="199072"/>
                  </a:lnTo>
                  <a:lnTo>
                    <a:pt x="3030855" y="199072"/>
                  </a:lnTo>
                  <a:lnTo>
                    <a:pt x="3030855" y="0"/>
                  </a:lnTo>
                  <a:close/>
                </a:path>
              </a:pathLst>
            </a:custGeom>
            <a:solidFill>
              <a:srgbClr val="35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38EC4A-E5CE-69C8-4244-60CF8F8F7EF3}"/>
              </a:ext>
            </a:extLst>
          </p:cNvPr>
          <p:cNvSpPr/>
          <p:nvPr/>
        </p:nvSpPr>
        <p:spPr>
          <a:xfrm>
            <a:off x="4891088" y="2844800"/>
            <a:ext cx="849312" cy="735013"/>
          </a:xfrm>
          <a:custGeom>
            <a:avLst/>
            <a:gdLst>
              <a:gd name="connsiteX0" fmla="*/ 694372 w 694372"/>
              <a:gd name="connsiteY0" fmla="*/ 601028 h 601027"/>
              <a:gd name="connsiteX1" fmla="*/ 428625 w 694372"/>
              <a:gd name="connsiteY1" fmla="*/ 0 h 601027"/>
              <a:gd name="connsiteX2" fmla="*/ 0 w 694372"/>
              <a:gd name="connsiteY2" fmla="*/ 256223 h 6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372" h="601027">
                <a:moveTo>
                  <a:pt x="694372" y="601028"/>
                </a:moveTo>
                <a:lnTo>
                  <a:pt x="428625" y="0"/>
                </a:lnTo>
                <a:lnTo>
                  <a:pt x="0" y="25622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56663-E406-6FA2-7A90-2EC7AA82FF33}"/>
              </a:ext>
            </a:extLst>
          </p:cNvPr>
          <p:cNvSpPr>
            <a:spLocks/>
          </p:cNvSpPr>
          <p:nvPr/>
        </p:nvSpPr>
        <p:spPr bwMode="auto">
          <a:xfrm>
            <a:off x="5405438" y="2757488"/>
            <a:ext cx="415925" cy="820737"/>
          </a:xfrm>
          <a:custGeom>
            <a:avLst/>
            <a:gdLst>
              <a:gd name="T0" fmla="*/ 0 w 340042"/>
              <a:gd name="T1" fmla="*/ 86180 h 671512"/>
              <a:gd name="T2" fmla="*/ 415757 w 340042"/>
              <a:gd name="T3" fmla="*/ 0 h 671512"/>
              <a:gd name="T4" fmla="*/ 326084 w 340042"/>
              <a:gd name="T5" fmla="*/ 821035 h 671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042" h="671512">
                <a:moveTo>
                  <a:pt x="0" y="70485"/>
                </a:moveTo>
                <a:lnTo>
                  <a:pt x="340042" y="0"/>
                </a:lnTo>
                <a:lnTo>
                  <a:pt x="266700" y="671513"/>
                </a:lnTo>
                <a:lnTo>
                  <a:pt x="0" y="70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AA5CA6-744B-78FD-A7B6-68638BF7C16D}"/>
              </a:ext>
            </a:extLst>
          </p:cNvPr>
          <p:cNvSpPr/>
          <p:nvPr/>
        </p:nvSpPr>
        <p:spPr>
          <a:xfrm>
            <a:off x="5740400" y="2640013"/>
            <a:ext cx="622300" cy="939800"/>
          </a:xfrm>
          <a:custGeom>
            <a:avLst/>
            <a:gdLst>
              <a:gd name="connsiteX0" fmla="*/ 73343 w 509587"/>
              <a:gd name="connsiteY0" fmla="*/ 97155 h 768667"/>
              <a:gd name="connsiteX1" fmla="*/ 509588 w 509587"/>
              <a:gd name="connsiteY1" fmla="*/ 0 h 768667"/>
              <a:gd name="connsiteX2" fmla="*/ 0 w 509587"/>
              <a:gd name="connsiteY2" fmla="*/ 768668 h 768667"/>
              <a:gd name="connsiteX3" fmla="*/ 73343 w 509587"/>
              <a:gd name="connsiteY3" fmla="*/ 971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587" h="768667">
                <a:moveTo>
                  <a:pt x="73343" y="97155"/>
                </a:moveTo>
                <a:lnTo>
                  <a:pt x="509588" y="0"/>
                </a:lnTo>
                <a:lnTo>
                  <a:pt x="0" y="768668"/>
                </a:lnTo>
                <a:lnTo>
                  <a:pt x="73343" y="9715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96FE2-AB94-83BD-D900-F1C986FD2A2B}"/>
              </a:ext>
            </a:extLst>
          </p:cNvPr>
          <p:cNvSpPr/>
          <p:nvPr/>
        </p:nvSpPr>
        <p:spPr>
          <a:xfrm>
            <a:off x="5740400" y="2640013"/>
            <a:ext cx="1057275" cy="939800"/>
          </a:xfrm>
          <a:custGeom>
            <a:avLst/>
            <a:gdLst>
              <a:gd name="connsiteX0" fmla="*/ 509588 w 865822"/>
              <a:gd name="connsiteY0" fmla="*/ 0 h 768667"/>
              <a:gd name="connsiteX1" fmla="*/ 0 w 865822"/>
              <a:gd name="connsiteY1" fmla="*/ 768668 h 768667"/>
              <a:gd name="connsiteX2" fmla="*/ 865823 w 865822"/>
              <a:gd name="connsiteY2" fmla="*/ 4019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768667">
                <a:moveTo>
                  <a:pt x="509588" y="0"/>
                </a:moveTo>
                <a:lnTo>
                  <a:pt x="0" y="768668"/>
                </a:lnTo>
                <a:lnTo>
                  <a:pt x="865823" y="4019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159FDA-4346-5137-2FCB-8631EE9734ED}"/>
              </a:ext>
            </a:extLst>
          </p:cNvPr>
          <p:cNvSpPr>
            <a:spLocks/>
          </p:cNvSpPr>
          <p:nvPr/>
        </p:nvSpPr>
        <p:spPr bwMode="auto">
          <a:xfrm>
            <a:off x="6262688" y="3132138"/>
            <a:ext cx="1130300" cy="466725"/>
          </a:xfrm>
          <a:custGeom>
            <a:avLst/>
            <a:gdLst>
              <a:gd name="T0" fmla="*/ 0 w 923924"/>
              <a:gd name="T1" fmla="*/ 467000 h 381952"/>
              <a:gd name="T2" fmla="*/ 535710 w 923924"/>
              <a:gd name="T3" fmla="*/ 0 h 381952"/>
              <a:gd name="T4" fmla="*/ 1129650 w 923924"/>
              <a:gd name="T5" fmla="*/ 102484 h 381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924" h="381952">
                <a:moveTo>
                  <a:pt x="0" y="381953"/>
                </a:moveTo>
                <a:lnTo>
                  <a:pt x="438150" y="0"/>
                </a:lnTo>
                <a:lnTo>
                  <a:pt x="923925" y="83820"/>
                </a:lnTo>
                <a:lnTo>
                  <a:pt x="0" y="381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E73D6-43DC-FCB2-3C0D-91F41509F43E}"/>
              </a:ext>
            </a:extLst>
          </p:cNvPr>
          <p:cNvSpPr/>
          <p:nvPr/>
        </p:nvSpPr>
        <p:spPr>
          <a:xfrm>
            <a:off x="6262688" y="3233738"/>
            <a:ext cx="1417637" cy="417512"/>
          </a:xfrm>
          <a:custGeom>
            <a:avLst/>
            <a:gdLst>
              <a:gd name="connsiteX0" fmla="*/ 923925 w 1159192"/>
              <a:gd name="connsiteY0" fmla="*/ 0 h 340995"/>
              <a:gd name="connsiteX1" fmla="*/ 942975 w 1159192"/>
              <a:gd name="connsiteY1" fmla="*/ 27623 h 340995"/>
              <a:gd name="connsiteX2" fmla="*/ 1159193 w 1159192"/>
              <a:gd name="connsiteY2" fmla="*/ 340995 h 340995"/>
              <a:gd name="connsiteX3" fmla="*/ 0 w 1159192"/>
              <a:gd name="connsiteY3" fmla="*/ 298133 h 34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92" h="340995">
                <a:moveTo>
                  <a:pt x="923925" y="0"/>
                </a:moveTo>
                <a:lnTo>
                  <a:pt x="942975" y="27623"/>
                </a:lnTo>
                <a:lnTo>
                  <a:pt x="1159193" y="340995"/>
                </a:lnTo>
                <a:lnTo>
                  <a:pt x="0" y="298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4B8DA4-7472-E8BF-9882-B3A12FC49EC9}"/>
              </a:ext>
            </a:extLst>
          </p:cNvPr>
          <p:cNvSpPr/>
          <p:nvPr/>
        </p:nvSpPr>
        <p:spPr>
          <a:xfrm>
            <a:off x="7475538" y="3651250"/>
            <a:ext cx="436562" cy="835025"/>
          </a:xfrm>
          <a:custGeom>
            <a:avLst/>
            <a:gdLst>
              <a:gd name="connsiteX0" fmla="*/ 166688 w 356234"/>
              <a:gd name="connsiteY0" fmla="*/ 0 h 682942"/>
              <a:gd name="connsiteX1" fmla="*/ 356235 w 356234"/>
              <a:gd name="connsiteY1" fmla="*/ 204788 h 682942"/>
              <a:gd name="connsiteX2" fmla="*/ 0 w 356234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34" h="682942">
                <a:moveTo>
                  <a:pt x="166688" y="0"/>
                </a:moveTo>
                <a:lnTo>
                  <a:pt x="356235" y="204788"/>
                </a:lnTo>
                <a:lnTo>
                  <a:pt x="0" y="68294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492E4B-A30A-98EA-4D1F-214BF162C931}"/>
              </a:ext>
            </a:extLst>
          </p:cNvPr>
          <p:cNvSpPr/>
          <p:nvPr/>
        </p:nvSpPr>
        <p:spPr>
          <a:xfrm>
            <a:off x="4821238" y="3157538"/>
            <a:ext cx="919162" cy="422275"/>
          </a:xfrm>
          <a:custGeom>
            <a:avLst/>
            <a:gdLst>
              <a:gd name="connsiteX0" fmla="*/ 57150 w 751522"/>
              <a:gd name="connsiteY0" fmla="*/ 0 h 344804"/>
              <a:gd name="connsiteX1" fmla="*/ 751522 w 751522"/>
              <a:gd name="connsiteY1" fmla="*/ 344805 h 344804"/>
              <a:gd name="connsiteX2" fmla="*/ 0 w 751522"/>
              <a:gd name="connsiteY2" fmla="*/ 260985 h 34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522" h="344804">
                <a:moveTo>
                  <a:pt x="57150" y="0"/>
                </a:moveTo>
                <a:lnTo>
                  <a:pt x="751522" y="344805"/>
                </a:lnTo>
                <a:lnTo>
                  <a:pt x="0" y="2609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F0436E-FF13-2B77-1947-8B264949AC9B}"/>
              </a:ext>
            </a:extLst>
          </p:cNvPr>
          <p:cNvSpPr/>
          <p:nvPr/>
        </p:nvSpPr>
        <p:spPr>
          <a:xfrm>
            <a:off x="6416675" y="3651250"/>
            <a:ext cx="1263650" cy="769938"/>
          </a:xfrm>
          <a:custGeom>
            <a:avLst/>
            <a:gdLst>
              <a:gd name="connsiteX0" fmla="*/ 178117 w 1033462"/>
              <a:gd name="connsiteY0" fmla="*/ 630555 h 630554"/>
              <a:gd name="connsiteX1" fmla="*/ 1033463 w 1033462"/>
              <a:gd name="connsiteY1" fmla="*/ 0 h 630554"/>
              <a:gd name="connsiteX2" fmla="*/ 0 w 1033462"/>
              <a:gd name="connsiteY2" fmla="*/ 235267 h 63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462" h="630554">
                <a:moveTo>
                  <a:pt x="178117" y="630555"/>
                </a:moveTo>
                <a:lnTo>
                  <a:pt x="1033463" y="0"/>
                </a:lnTo>
                <a:lnTo>
                  <a:pt x="0" y="235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ED273B-13D9-26C5-191D-BE0282043828}"/>
              </a:ext>
            </a:extLst>
          </p:cNvPr>
          <p:cNvSpPr/>
          <p:nvPr/>
        </p:nvSpPr>
        <p:spPr>
          <a:xfrm>
            <a:off x="6159500" y="3598863"/>
            <a:ext cx="474663" cy="1109662"/>
          </a:xfrm>
          <a:custGeom>
            <a:avLst/>
            <a:gdLst>
              <a:gd name="connsiteX0" fmla="*/ 388620 w 388620"/>
              <a:gd name="connsiteY0" fmla="*/ 673418 h 907732"/>
              <a:gd name="connsiteX1" fmla="*/ 0 w 388620"/>
              <a:gd name="connsiteY1" fmla="*/ 907733 h 907732"/>
              <a:gd name="connsiteX2" fmla="*/ 84773 w 388620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" h="907732">
                <a:moveTo>
                  <a:pt x="388620" y="673418"/>
                </a:moveTo>
                <a:lnTo>
                  <a:pt x="0" y="907733"/>
                </a:lnTo>
                <a:lnTo>
                  <a:pt x="84773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3406A6-E93F-3E2F-BCC7-01C9395C38BA}"/>
              </a:ext>
            </a:extLst>
          </p:cNvPr>
          <p:cNvSpPr/>
          <p:nvPr/>
        </p:nvSpPr>
        <p:spPr>
          <a:xfrm>
            <a:off x="5613400" y="3598863"/>
            <a:ext cx="649288" cy="1109662"/>
          </a:xfrm>
          <a:custGeom>
            <a:avLst/>
            <a:gdLst>
              <a:gd name="connsiteX0" fmla="*/ 445770 w 530542"/>
              <a:gd name="connsiteY0" fmla="*/ 907733 h 907732"/>
              <a:gd name="connsiteX1" fmla="*/ 0 w 530542"/>
              <a:gd name="connsiteY1" fmla="*/ 693420 h 907732"/>
              <a:gd name="connsiteX2" fmla="*/ 530543 w 530542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907732">
                <a:moveTo>
                  <a:pt x="445770" y="907733"/>
                </a:moveTo>
                <a:lnTo>
                  <a:pt x="0" y="693420"/>
                </a:lnTo>
                <a:lnTo>
                  <a:pt x="530543" y="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B24451-7E8C-7E8A-5B60-00A9BDBFA670}"/>
              </a:ext>
            </a:extLst>
          </p:cNvPr>
          <p:cNvSpPr/>
          <p:nvPr/>
        </p:nvSpPr>
        <p:spPr>
          <a:xfrm>
            <a:off x="5613400" y="3579813"/>
            <a:ext cx="649288" cy="866775"/>
          </a:xfrm>
          <a:custGeom>
            <a:avLst/>
            <a:gdLst>
              <a:gd name="connsiteX0" fmla="*/ 0 w 530542"/>
              <a:gd name="connsiteY0" fmla="*/ 708660 h 708660"/>
              <a:gd name="connsiteX1" fmla="*/ 102870 w 530542"/>
              <a:gd name="connsiteY1" fmla="*/ 0 h 708660"/>
              <a:gd name="connsiteX2" fmla="*/ 530543 w 530542"/>
              <a:gd name="connsiteY2" fmla="*/ 1524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708660">
                <a:moveTo>
                  <a:pt x="0" y="708660"/>
                </a:moveTo>
                <a:lnTo>
                  <a:pt x="102870" y="0"/>
                </a:lnTo>
                <a:lnTo>
                  <a:pt x="530543" y="1524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3EE967-FBC3-990D-79BB-2B2DFAE04F80}"/>
              </a:ext>
            </a:extLst>
          </p:cNvPr>
          <p:cNvSpPr/>
          <p:nvPr/>
        </p:nvSpPr>
        <p:spPr>
          <a:xfrm>
            <a:off x="5143500" y="3579813"/>
            <a:ext cx="596900" cy="942975"/>
          </a:xfrm>
          <a:custGeom>
            <a:avLst/>
            <a:gdLst>
              <a:gd name="connsiteX0" fmla="*/ 487680 w 487679"/>
              <a:gd name="connsiteY0" fmla="*/ 0 h 771525"/>
              <a:gd name="connsiteX1" fmla="*/ 384810 w 487679"/>
              <a:gd name="connsiteY1" fmla="*/ 708660 h 771525"/>
              <a:gd name="connsiteX2" fmla="*/ 8573 w 487679"/>
              <a:gd name="connsiteY2" fmla="*/ 770573 h 771525"/>
              <a:gd name="connsiteX3" fmla="*/ 0 w 487679"/>
              <a:gd name="connsiteY3" fmla="*/ 771525 h 771525"/>
              <a:gd name="connsiteX4" fmla="*/ 4763 w 487679"/>
              <a:gd name="connsiteY4" fmla="*/ 76295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9" h="771525">
                <a:moveTo>
                  <a:pt x="487680" y="0"/>
                </a:moveTo>
                <a:lnTo>
                  <a:pt x="384810" y="708660"/>
                </a:lnTo>
                <a:lnTo>
                  <a:pt x="8573" y="770573"/>
                </a:lnTo>
                <a:lnTo>
                  <a:pt x="0" y="771525"/>
                </a:lnTo>
                <a:lnTo>
                  <a:pt x="4763" y="7629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52DD5-295A-85AC-AA2E-C762803A44E3}"/>
              </a:ext>
            </a:extLst>
          </p:cNvPr>
          <p:cNvSpPr/>
          <p:nvPr/>
        </p:nvSpPr>
        <p:spPr>
          <a:xfrm>
            <a:off x="4725988" y="3759200"/>
            <a:ext cx="849312" cy="942975"/>
          </a:xfrm>
          <a:custGeom>
            <a:avLst/>
            <a:gdLst>
              <a:gd name="connsiteX0" fmla="*/ 695325 w 695324"/>
              <a:gd name="connsiteY0" fmla="*/ 0 h 771525"/>
              <a:gd name="connsiteX1" fmla="*/ 212407 w 695324"/>
              <a:gd name="connsiteY1" fmla="*/ 762953 h 771525"/>
              <a:gd name="connsiteX2" fmla="*/ 207645 w 695324"/>
              <a:gd name="connsiteY2" fmla="*/ 771525 h 771525"/>
              <a:gd name="connsiteX3" fmla="*/ 0 w 695324"/>
              <a:gd name="connsiteY3" fmla="*/ 56483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4" h="771525">
                <a:moveTo>
                  <a:pt x="695325" y="0"/>
                </a:moveTo>
                <a:lnTo>
                  <a:pt x="212407" y="762953"/>
                </a:lnTo>
                <a:lnTo>
                  <a:pt x="207645" y="771525"/>
                </a:lnTo>
                <a:lnTo>
                  <a:pt x="0" y="56483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284" name="Freeform: Shape 29">
            <a:extLst>
              <a:ext uri="{FF2B5EF4-FFF2-40B4-BE49-F238E27FC236}">
                <a16:creationId xmlns:a16="http://schemas.microsoft.com/office/drawing/2014/main" id="{E8729A91-93B0-9D54-D1AC-2D4867929D40}"/>
              </a:ext>
            </a:extLst>
          </p:cNvPr>
          <p:cNvSpPr>
            <a:spLocks/>
          </p:cNvSpPr>
          <p:nvPr/>
        </p:nvSpPr>
        <p:spPr bwMode="auto">
          <a:xfrm>
            <a:off x="4244975" y="2238375"/>
            <a:ext cx="11113" cy="11113"/>
          </a:xfrm>
          <a:custGeom>
            <a:avLst/>
            <a:gdLst/>
            <a:ahLst/>
            <a:cxnLst/>
            <a:rect l="0" t="0" r="r" b="b"/>
            <a:pathLst/>
          </a:custGeom>
          <a:solidFill>
            <a:srgbClr val="009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75D2CD-C98C-56B5-0471-774AAC2FD406}"/>
              </a:ext>
            </a:extLst>
          </p:cNvPr>
          <p:cNvSpPr/>
          <p:nvPr/>
        </p:nvSpPr>
        <p:spPr>
          <a:xfrm>
            <a:off x="4364038" y="3579813"/>
            <a:ext cx="1376362" cy="690562"/>
          </a:xfrm>
          <a:custGeom>
            <a:avLst/>
            <a:gdLst>
              <a:gd name="connsiteX0" fmla="*/ 1125855 w 1125854"/>
              <a:gd name="connsiteY0" fmla="*/ 0 h 564832"/>
              <a:gd name="connsiteX1" fmla="*/ 430530 w 1125854"/>
              <a:gd name="connsiteY1" fmla="*/ 564833 h 564832"/>
              <a:gd name="connsiteX2" fmla="*/ 0 w 1125854"/>
              <a:gd name="connsiteY2" fmla="*/ 367665 h 56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564832">
                <a:moveTo>
                  <a:pt x="1125855" y="0"/>
                </a:moveTo>
                <a:lnTo>
                  <a:pt x="430530" y="564833"/>
                </a:lnTo>
                <a:lnTo>
                  <a:pt x="0" y="36766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458651-0A07-2556-2E07-974A69245A72}"/>
              </a:ext>
            </a:extLst>
          </p:cNvPr>
          <p:cNvSpPr/>
          <p:nvPr/>
        </p:nvSpPr>
        <p:spPr>
          <a:xfrm>
            <a:off x="4364038" y="3476625"/>
            <a:ext cx="1376362" cy="552450"/>
          </a:xfrm>
          <a:custGeom>
            <a:avLst/>
            <a:gdLst>
              <a:gd name="connsiteX0" fmla="*/ 1125855 w 1125854"/>
              <a:gd name="connsiteY0" fmla="*/ 83820 h 451485"/>
              <a:gd name="connsiteX1" fmla="*/ 0 w 1125854"/>
              <a:gd name="connsiteY1" fmla="*/ 451485 h 451485"/>
              <a:gd name="connsiteX2" fmla="*/ 374333 w 1125854"/>
              <a:gd name="connsiteY2" fmla="*/ 0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451485">
                <a:moveTo>
                  <a:pt x="1125855" y="83820"/>
                </a:moveTo>
                <a:lnTo>
                  <a:pt x="0" y="451485"/>
                </a:lnTo>
                <a:lnTo>
                  <a:pt x="3743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66DA55-FD11-EC96-4442-288F2B33389E}"/>
              </a:ext>
            </a:extLst>
          </p:cNvPr>
          <p:cNvSpPr/>
          <p:nvPr/>
        </p:nvSpPr>
        <p:spPr>
          <a:xfrm>
            <a:off x="5740400" y="3132138"/>
            <a:ext cx="1057275" cy="466725"/>
          </a:xfrm>
          <a:custGeom>
            <a:avLst/>
            <a:gdLst>
              <a:gd name="connsiteX0" fmla="*/ 0 w 865822"/>
              <a:gd name="connsiteY0" fmla="*/ 366713 h 381952"/>
              <a:gd name="connsiteX1" fmla="*/ 865823 w 865822"/>
              <a:gd name="connsiteY1" fmla="*/ 0 h 381952"/>
              <a:gd name="connsiteX2" fmla="*/ 427673 w 865822"/>
              <a:gd name="connsiteY2" fmla="*/ 381953 h 3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381952">
                <a:moveTo>
                  <a:pt x="0" y="366713"/>
                </a:moveTo>
                <a:lnTo>
                  <a:pt x="865823" y="0"/>
                </a:lnTo>
                <a:lnTo>
                  <a:pt x="427673" y="38195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96EDA6-D907-70BE-2455-CB33AAAC0952}"/>
              </a:ext>
            </a:extLst>
          </p:cNvPr>
          <p:cNvSpPr/>
          <p:nvPr/>
        </p:nvSpPr>
        <p:spPr>
          <a:xfrm>
            <a:off x="4151313" y="3471863"/>
            <a:ext cx="546100" cy="604837"/>
          </a:xfrm>
          <a:custGeom>
            <a:avLst/>
            <a:gdLst>
              <a:gd name="connsiteX0" fmla="*/ 71438 w 445769"/>
              <a:gd name="connsiteY0" fmla="*/ 494348 h 494347"/>
              <a:gd name="connsiteX1" fmla="*/ 445770 w 445769"/>
              <a:gd name="connsiteY1" fmla="*/ 42863 h 494347"/>
              <a:gd name="connsiteX2" fmla="*/ 0 w 445769"/>
              <a:gd name="connsiteY2" fmla="*/ 0 h 49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69" h="494347">
                <a:moveTo>
                  <a:pt x="71438" y="494348"/>
                </a:moveTo>
                <a:lnTo>
                  <a:pt x="445770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F2E7C0-B888-6921-D09F-F5ACCB898841}"/>
              </a:ext>
            </a:extLst>
          </p:cNvPr>
          <p:cNvSpPr/>
          <p:nvPr/>
        </p:nvSpPr>
        <p:spPr>
          <a:xfrm>
            <a:off x="4275138" y="3157538"/>
            <a:ext cx="615950" cy="319087"/>
          </a:xfrm>
          <a:custGeom>
            <a:avLst/>
            <a:gdLst>
              <a:gd name="connsiteX0" fmla="*/ 0 w 502919"/>
              <a:gd name="connsiteY0" fmla="*/ 218123 h 260985"/>
              <a:gd name="connsiteX1" fmla="*/ 502920 w 502919"/>
              <a:gd name="connsiteY1" fmla="*/ 0 h 260985"/>
              <a:gd name="connsiteX2" fmla="*/ 445770 w 502919"/>
              <a:gd name="connsiteY2" fmla="*/ 260985 h 26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260985">
                <a:moveTo>
                  <a:pt x="0" y="218123"/>
                </a:moveTo>
                <a:lnTo>
                  <a:pt x="502920" y="0"/>
                </a:lnTo>
                <a:lnTo>
                  <a:pt x="445770" y="2609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02F203A-B516-FAD3-1B09-0BE5AFFC6549}"/>
              </a:ext>
            </a:extLst>
          </p:cNvPr>
          <p:cNvSpPr/>
          <p:nvPr/>
        </p:nvSpPr>
        <p:spPr>
          <a:xfrm>
            <a:off x="6159500" y="4421188"/>
            <a:ext cx="700088" cy="381000"/>
          </a:xfrm>
          <a:custGeom>
            <a:avLst/>
            <a:gdLst>
              <a:gd name="connsiteX0" fmla="*/ 0 w 572452"/>
              <a:gd name="connsiteY0" fmla="*/ 234315 h 310515"/>
              <a:gd name="connsiteX1" fmla="*/ 572453 w 572452"/>
              <a:gd name="connsiteY1" fmla="*/ 310515 h 310515"/>
              <a:gd name="connsiteX2" fmla="*/ 388620 w 572452"/>
              <a:gd name="connsiteY2" fmla="*/ 0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" h="310515">
                <a:moveTo>
                  <a:pt x="0" y="234315"/>
                </a:moveTo>
                <a:lnTo>
                  <a:pt x="572453" y="310515"/>
                </a:lnTo>
                <a:lnTo>
                  <a:pt x="38862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0421F2-6865-603F-B0C8-A26C77A1CB5F}"/>
              </a:ext>
            </a:extLst>
          </p:cNvPr>
          <p:cNvSpPr/>
          <p:nvPr/>
        </p:nvSpPr>
        <p:spPr>
          <a:xfrm>
            <a:off x="6759575" y="4498975"/>
            <a:ext cx="842963" cy="379413"/>
          </a:xfrm>
          <a:custGeom>
            <a:avLst/>
            <a:gdLst>
              <a:gd name="connsiteX0" fmla="*/ 0 w 688657"/>
              <a:gd name="connsiteY0" fmla="*/ 0 h 310515"/>
              <a:gd name="connsiteX1" fmla="*/ 688658 w 688657"/>
              <a:gd name="connsiteY1" fmla="*/ 52388 h 310515"/>
              <a:gd name="connsiteX2" fmla="*/ 183833 w 688657"/>
              <a:gd name="connsiteY2" fmla="*/ 310515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57" h="310515">
                <a:moveTo>
                  <a:pt x="0" y="0"/>
                </a:moveTo>
                <a:lnTo>
                  <a:pt x="688658" y="52388"/>
                </a:lnTo>
                <a:lnTo>
                  <a:pt x="183833" y="3105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D6AA07-1C14-4FDB-4116-930C99A08A0A}"/>
              </a:ext>
            </a:extLst>
          </p:cNvPr>
          <p:cNvSpPr>
            <a:spLocks/>
          </p:cNvSpPr>
          <p:nvPr/>
        </p:nvSpPr>
        <p:spPr bwMode="auto">
          <a:xfrm>
            <a:off x="6362700" y="2587625"/>
            <a:ext cx="522288" cy="544513"/>
          </a:xfrm>
          <a:custGeom>
            <a:avLst/>
            <a:gdLst>
              <a:gd name="T0" fmla="*/ 0 w 426720"/>
              <a:gd name="T1" fmla="*/ 52407 h 444817"/>
              <a:gd name="T2" fmla="*/ 521736 w 426720"/>
              <a:gd name="T3" fmla="*/ 0 h 444817"/>
              <a:gd name="T4" fmla="*/ 435556 w 426720"/>
              <a:gd name="T5" fmla="*/ 543862 h 444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720" h="444817">
                <a:moveTo>
                  <a:pt x="0" y="42863"/>
                </a:moveTo>
                <a:lnTo>
                  <a:pt x="426720" y="0"/>
                </a:lnTo>
                <a:lnTo>
                  <a:pt x="356235" y="444817"/>
                </a:lnTo>
                <a:lnTo>
                  <a:pt x="0" y="428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63E1D2A-EB3B-406E-86D9-3C134B3EB8DA}"/>
              </a:ext>
            </a:extLst>
          </p:cNvPr>
          <p:cNvSpPr/>
          <p:nvPr/>
        </p:nvSpPr>
        <p:spPr>
          <a:xfrm>
            <a:off x="6797675" y="2587625"/>
            <a:ext cx="595313" cy="646113"/>
          </a:xfrm>
          <a:custGeom>
            <a:avLst/>
            <a:gdLst>
              <a:gd name="connsiteX0" fmla="*/ 70485 w 485774"/>
              <a:gd name="connsiteY0" fmla="*/ 0 h 528637"/>
              <a:gd name="connsiteX1" fmla="*/ 485775 w 485774"/>
              <a:gd name="connsiteY1" fmla="*/ 528638 h 528637"/>
              <a:gd name="connsiteX2" fmla="*/ 0 w 485774"/>
              <a:gd name="connsiteY2" fmla="*/ 44481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4" h="528637">
                <a:moveTo>
                  <a:pt x="70485" y="0"/>
                </a:moveTo>
                <a:lnTo>
                  <a:pt x="485775" y="528638"/>
                </a:lnTo>
                <a:lnTo>
                  <a:pt x="0" y="444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A904AA-6610-29FE-1407-56755AC28FC7}"/>
              </a:ext>
            </a:extLst>
          </p:cNvPr>
          <p:cNvSpPr/>
          <p:nvPr/>
        </p:nvSpPr>
        <p:spPr>
          <a:xfrm>
            <a:off x="7545388" y="3335338"/>
            <a:ext cx="557212" cy="666750"/>
          </a:xfrm>
          <a:custGeom>
            <a:avLst/>
            <a:gdLst>
              <a:gd name="connsiteX0" fmla="*/ 0 w 456247"/>
              <a:gd name="connsiteY0" fmla="*/ 0 h 545782"/>
              <a:gd name="connsiteX1" fmla="*/ 456248 w 456247"/>
              <a:gd name="connsiteY1" fmla="*/ 102870 h 545782"/>
              <a:gd name="connsiteX2" fmla="*/ 424815 w 456247"/>
              <a:gd name="connsiteY2" fmla="*/ 545783 h 545782"/>
              <a:gd name="connsiteX3" fmla="*/ 235268 w 456247"/>
              <a:gd name="connsiteY3" fmla="*/ 340995 h 54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" h="545782">
                <a:moveTo>
                  <a:pt x="0" y="0"/>
                </a:moveTo>
                <a:lnTo>
                  <a:pt x="456248" y="102870"/>
                </a:lnTo>
                <a:lnTo>
                  <a:pt x="424815" y="545783"/>
                </a:lnTo>
                <a:lnTo>
                  <a:pt x="235268" y="34099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594152-CA22-E8F1-E972-55BDDEF4B6B0}"/>
              </a:ext>
            </a:extLst>
          </p:cNvPr>
          <p:cNvSpPr/>
          <p:nvPr/>
        </p:nvSpPr>
        <p:spPr>
          <a:xfrm>
            <a:off x="4826000" y="2600325"/>
            <a:ext cx="588963" cy="557213"/>
          </a:xfrm>
          <a:custGeom>
            <a:avLst/>
            <a:gdLst>
              <a:gd name="connsiteX0" fmla="*/ 481965 w 481964"/>
              <a:gd name="connsiteY0" fmla="*/ 200025 h 456247"/>
              <a:gd name="connsiteX1" fmla="*/ 0 w 481964"/>
              <a:gd name="connsiteY1" fmla="*/ 0 h 456247"/>
              <a:gd name="connsiteX2" fmla="*/ 53340 w 481964"/>
              <a:gd name="connsiteY2" fmla="*/ 456248 h 45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4" h="456247">
                <a:moveTo>
                  <a:pt x="481965" y="200025"/>
                </a:moveTo>
                <a:lnTo>
                  <a:pt x="0" y="0"/>
                </a:lnTo>
                <a:lnTo>
                  <a:pt x="53340" y="4562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BDDEC1-12E8-E7A4-6D3E-A772920C0FE7}"/>
              </a:ext>
            </a:extLst>
          </p:cNvPr>
          <p:cNvSpPr>
            <a:spLocks/>
          </p:cNvSpPr>
          <p:nvPr/>
        </p:nvSpPr>
        <p:spPr bwMode="auto">
          <a:xfrm>
            <a:off x="4222750" y="2495550"/>
            <a:ext cx="573088" cy="557213"/>
          </a:xfrm>
          <a:custGeom>
            <a:avLst/>
            <a:gdLst>
              <a:gd name="T0" fmla="*/ 507760 w 468629"/>
              <a:gd name="T1" fmla="*/ 0 h 456247"/>
              <a:gd name="T2" fmla="*/ 0 w 468629"/>
              <a:gd name="T3" fmla="*/ 380821 h 456247"/>
              <a:gd name="T4" fmla="*/ 572977 w 468629"/>
              <a:gd name="T5" fmla="*/ 557838 h 456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8629" h="456247">
                <a:moveTo>
                  <a:pt x="415290" y="0"/>
                </a:moveTo>
                <a:lnTo>
                  <a:pt x="0" y="311468"/>
                </a:lnTo>
                <a:lnTo>
                  <a:pt x="468630" y="456248"/>
                </a:lnTo>
                <a:lnTo>
                  <a:pt x="415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E97F4A4-C888-213A-A18F-C3E3566555B1}"/>
              </a:ext>
            </a:extLst>
          </p:cNvPr>
          <p:cNvSpPr/>
          <p:nvPr/>
        </p:nvSpPr>
        <p:spPr>
          <a:xfrm>
            <a:off x="4275138" y="2981325"/>
            <a:ext cx="615950" cy="442913"/>
          </a:xfrm>
          <a:custGeom>
            <a:avLst/>
            <a:gdLst>
              <a:gd name="connsiteX0" fmla="*/ 34290 w 502919"/>
              <a:gd name="connsiteY0" fmla="*/ 0 h 362902"/>
              <a:gd name="connsiteX1" fmla="*/ 0 w 502919"/>
              <a:gd name="connsiteY1" fmla="*/ 362903 h 362902"/>
              <a:gd name="connsiteX2" fmla="*/ 502920 w 502919"/>
              <a:gd name="connsiteY2" fmla="*/ 144780 h 36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362902">
                <a:moveTo>
                  <a:pt x="34290" y="0"/>
                </a:moveTo>
                <a:lnTo>
                  <a:pt x="0" y="362903"/>
                </a:lnTo>
                <a:lnTo>
                  <a:pt x="502920" y="1447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4CF9CD-8989-7379-5458-6380867BBD32}"/>
              </a:ext>
            </a:extLst>
          </p:cNvPr>
          <p:cNvSpPr/>
          <p:nvPr/>
        </p:nvSpPr>
        <p:spPr>
          <a:xfrm>
            <a:off x="7392988" y="2862263"/>
            <a:ext cx="557212" cy="496887"/>
          </a:xfrm>
          <a:custGeom>
            <a:avLst/>
            <a:gdLst>
              <a:gd name="connsiteX0" fmla="*/ 333375 w 456247"/>
              <a:gd name="connsiteY0" fmla="*/ 0 h 406717"/>
              <a:gd name="connsiteX1" fmla="*/ 0 w 456247"/>
              <a:gd name="connsiteY1" fmla="*/ 303848 h 406717"/>
              <a:gd name="connsiteX2" fmla="*/ 456248 w 456247"/>
              <a:gd name="connsiteY2" fmla="*/ 406718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47" h="406717">
                <a:moveTo>
                  <a:pt x="333375" y="0"/>
                </a:moveTo>
                <a:lnTo>
                  <a:pt x="0" y="303848"/>
                </a:lnTo>
                <a:lnTo>
                  <a:pt x="456248" y="4067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F89E6D-525F-C9AC-E6E3-30BB7D86D7D1}"/>
              </a:ext>
            </a:extLst>
          </p:cNvPr>
          <p:cNvSpPr>
            <a:spLocks/>
          </p:cNvSpPr>
          <p:nvPr/>
        </p:nvSpPr>
        <p:spPr bwMode="auto">
          <a:xfrm>
            <a:off x="6884988" y="2238375"/>
            <a:ext cx="914400" cy="646113"/>
          </a:xfrm>
          <a:custGeom>
            <a:avLst/>
            <a:gdLst>
              <a:gd name="T0" fmla="*/ 915366 w 748664"/>
              <a:gd name="T1" fmla="*/ 274842 h 528637"/>
              <a:gd name="T2" fmla="*/ 0 w 748664"/>
              <a:gd name="T3" fmla="*/ 0 h 528637"/>
              <a:gd name="T4" fmla="*/ 507760 w 748664"/>
              <a:gd name="T5" fmla="*/ 646346 h 528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8664" h="528637">
                <a:moveTo>
                  <a:pt x="748665" y="224790"/>
                </a:moveTo>
                <a:lnTo>
                  <a:pt x="0" y="0"/>
                </a:lnTo>
                <a:lnTo>
                  <a:pt x="415290" y="528638"/>
                </a:lnTo>
                <a:lnTo>
                  <a:pt x="748665" y="224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726A7-B1F8-5BCB-94C5-8237B5C666C3}"/>
              </a:ext>
            </a:extLst>
          </p:cNvPr>
          <p:cNvSpPr/>
          <p:nvPr/>
        </p:nvSpPr>
        <p:spPr>
          <a:xfrm>
            <a:off x="6634163" y="3651250"/>
            <a:ext cx="1046162" cy="835025"/>
          </a:xfrm>
          <a:custGeom>
            <a:avLst/>
            <a:gdLst>
              <a:gd name="connsiteX0" fmla="*/ 0 w 855345"/>
              <a:gd name="connsiteY0" fmla="*/ 630555 h 682942"/>
              <a:gd name="connsiteX1" fmla="*/ 855345 w 855345"/>
              <a:gd name="connsiteY1" fmla="*/ 0 h 682942"/>
              <a:gd name="connsiteX2" fmla="*/ 688658 w 855345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45" h="682942">
                <a:moveTo>
                  <a:pt x="0" y="630555"/>
                </a:moveTo>
                <a:lnTo>
                  <a:pt x="855345" y="0"/>
                </a:lnTo>
                <a:lnTo>
                  <a:pt x="688658" y="68294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60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E66F-2812-90C5-9905-3C808D6F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Implementación</a:t>
            </a:r>
            <a:endParaRPr lang="en-ID" altLang="es-MX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D248C6-AA67-0990-54BA-3C5D5A63FA59}"/>
              </a:ext>
            </a:extLst>
          </p:cNvPr>
          <p:cNvSpPr/>
          <p:nvPr/>
        </p:nvSpPr>
        <p:spPr>
          <a:xfrm>
            <a:off x="1122363" y="2127250"/>
            <a:ext cx="4706937" cy="4730750"/>
          </a:xfrm>
          <a:custGeom>
            <a:avLst/>
            <a:gdLst>
              <a:gd name="connsiteX0" fmla="*/ 5099685 w 5125402"/>
              <a:gd name="connsiteY0" fmla="*/ 2830830 h 5151119"/>
              <a:gd name="connsiteX1" fmla="*/ 5072063 w 5125402"/>
              <a:gd name="connsiteY1" fmla="*/ 2844165 h 5151119"/>
              <a:gd name="connsiteX2" fmla="*/ 5054918 w 5125402"/>
              <a:gd name="connsiteY2" fmla="*/ 2852738 h 5151119"/>
              <a:gd name="connsiteX3" fmla="*/ 5034915 w 5125402"/>
              <a:gd name="connsiteY3" fmla="*/ 2861310 h 5151119"/>
              <a:gd name="connsiteX4" fmla="*/ 4987290 w 5125402"/>
              <a:gd name="connsiteY4" fmla="*/ 2881313 h 5151119"/>
              <a:gd name="connsiteX5" fmla="*/ 4930140 w 5125402"/>
              <a:gd name="connsiteY5" fmla="*/ 2903220 h 5151119"/>
              <a:gd name="connsiteX6" fmla="*/ 4789170 w 5125402"/>
              <a:gd name="connsiteY6" fmla="*/ 2948940 h 5151119"/>
              <a:gd name="connsiteX7" fmla="*/ 4411028 w 5125402"/>
              <a:gd name="connsiteY7" fmla="*/ 3011805 h 5151119"/>
              <a:gd name="connsiteX8" fmla="*/ 4186238 w 5125402"/>
              <a:gd name="connsiteY8" fmla="*/ 3011805 h 5151119"/>
              <a:gd name="connsiteX9" fmla="*/ 3947160 w 5125402"/>
              <a:gd name="connsiteY9" fmla="*/ 2980373 h 5151119"/>
              <a:gd name="connsiteX10" fmla="*/ 3702368 w 5125402"/>
              <a:gd name="connsiteY10" fmla="*/ 2931795 h 5151119"/>
              <a:gd name="connsiteX11" fmla="*/ 3550920 w 5125402"/>
              <a:gd name="connsiteY11" fmla="*/ 2921318 h 5151119"/>
              <a:gd name="connsiteX12" fmla="*/ 3623310 w 5125402"/>
              <a:gd name="connsiteY12" fmla="*/ 2896553 h 5151119"/>
              <a:gd name="connsiteX13" fmla="*/ 3787140 w 5125402"/>
              <a:gd name="connsiteY13" fmla="*/ 2831783 h 5151119"/>
              <a:gd name="connsiteX14" fmla="*/ 3864293 w 5125402"/>
              <a:gd name="connsiteY14" fmla="*/ 2796540 h 5151119"/>
              <a:gd name="connsiteX15" fmla="*/ 3937635 w 5125402"/>
              <a:gd name="connsiteY15" fmla="*/ 2759393 h 5151119"/>
              <a:gd name="connsiteX16" fmla="*/ 4072890 w 5125402"/>
              <a:gd name="connsiteY16" fmla="*/ 2681288 h 5151119"/>
              <a:gd name="connsiteX17" fmla="*/ 4191000 w 5125402"/>
              <a:gd name="connsiteY17" fmla="*/ 2596515 h 5151119"/>
              <a:gd name="connsiteX18" fmla="*/ 4288155 w 5125402"/>
              <a:gd name="connsiteY18" fmla="*/ 2507933 h 5151119"/>
              <a:gd name="connsiteX19" fmla="*/ 4364355 w 5125402"/>
              <a:gd name="connsiteY19" fmla="*/ 2417445 h 5151119"/>
              <a:gd name="connsiteX20" fmla="*/ 4453890 w 5125402"/>
              <a:gd name="connsiteY20" fmla="*/ 2253615 h 5151119"/>
              <a:gd name="connsiteX21" fmla="*/ 4460558 w 5125402"/>
              <a:gd name="connsiteY21" fmla="*/ 2236470 h 5151119"/>
              <a:gd name="connsiteX22" fmla="*/ 4465320 w 5125402"/>
              <a:gd name="connsiteY22" fmla="*/ 2219325 h 5151119"/>
              <a:gd name="connsiteX23" fmla="*/ 4473893 w 5125402"/>
              <a:gd name="connsiteY23" fmla="*/ 2188845 h 5151119"/>
              <a:gd name="connsiteX24" fmla="*/ 4482465 w 5125402"/>
              <a:gd name="connsiteY24" fmla="*/ 2140268 h 5151119"/>
              <a:gd name="connsiteX25" fmla="*/ 4486275 w 5125402"/>
              <a:gd name="connsiteY25" fmla="*/ 2100263 h 5151119"/>
              <a:gd name="connsiteX26" fmla="*/ 4475798 w 5125402"/>
              <a:gd name="connsiteY26" fmla="*/ 2138363 h 5151119"/>
              <a:gd name="connsiteX27" fmla="*/ 4459605 w 5125402"/>
              <a:gd name="connsiteY27" fmla="*/ 2184083 h 5151119"/>
              <a:gd name="connsiteX28" fmla="*/ 4446270 w 5125402"/>
              <a:gd name="connsiteY28" fmla="*/ 2211705 h 5151119"/>
              <a:gd name="connsiteX29" fmla="*/ 4438650 w 5125402"/>
              <a:gd name="connsiteY29" fmla="*/ 2226945 h 5151119"/>
              <a:gd name="connsiteX30" fmla="*/ 4430078 w 5125402"/>
              <a:gd name="connsiteY30" fmla="*/ 2242185 h 5151119"/>
              <a:gd name="connsiteX31" fmla="*/ 4323398 w 5125402"/>
              <a:gd name="connsiteY31" fmla="*/ 2382203 h 5151119"/>
              <a:gd name="connsiteX32" fmla="*/ 4242435 w 5125402"/>
              <a:gd name="connsiteY32" fmla="*/ 2455545 h 5151119"/>
              <a:gd name="connsiteX33" fmla="*/ 4142423 w 5125402"/>
              <a:gd name="connsiteY33" fmla="*/ 2526030 h 5151119"/>
              <a:gd name="connsiteX34" fmla="*/ 4024313 w 5125402"/>
              <a:gd name="connsiteY34" fmla="*/ 2591753 h 5151119"/>
              <a:gd name="connsiteX35" fmla="*/ 3890010 w 5125402"/>
              <a:gd name="connsiteY35" fmla="*/ 2651760 h 5151119"/>
              <a:gd name="connsiteX36" fmla="*/ 3817620 w 5125402"/>
              <a:gd name="connsiteY36" fmla="*/ 2680335 h 5151119"/>
              <a:gd name="connsiteX37" fmla="*/ 3741420 w 5125402"/>
              <a:gd name="connsiteY37" fmla="*/ 2707005 h 5151119"/>
              <a:gd name="connsiteX38" fmla="*/ 3580448 w 5125402"/>
              <a:gd name="connsiteY38" fmla="*/ 2757488 h 5151119"/>
              <a:gd name="connsiteX39" fmla="*/ 3226118 w 5125402"/>
              <a:gd name="connsiteY39" fmla="*/ 2848928 h 5151119"/>
              <a:gd name="connsiteX40" fmla="*/ 3156585 w 5125402"/>
              <a:gd name="connsiteY40" fmla="*/ 2866073 h 5151119"/>
              <a:gd name="connsiteX41" fmla="*/ 3165158 w 5125402"/>
              <a:gd name="connsiteY41" fmla="*/ 2826068 h 5151119"/>
              <a:gd name="connsiteX42" fmla="*/ 3159443 w 5125402"/>
              <a:gd name="connsiteY42" fmla="*/ 2761298 h 5151119"/>
              <a:gd name="connsiteX43" fmla="*/ 3138488 w 5125402"/>
              <a:gd name="connsiteY43" fmla="*/ 2711768 h 5151119"/>
              <a:gd name="connsiteX44" fmla="*/ 3138488 w 5125402"/>
              <a:gd name="connsiteY44" fmla="*/ 2710815 h 5151119"/>
              <a:gd name="connsiteX45" fmla="*/ 3135630 w 5125402"/>
              <a:gd name="connsiteY45" fmla="*/ 2579370 h 5151119"/>
              <a:gd name="connsiteX46" fmla="*/ 3137535 w 5125402"/>
              <a:gd name="connsiteY46" fmla="*/ 2327910 h 5151119"/>
              <a:gd name="connsiteX47" fmla="*/ 3149918 w 5125402"/>
              <a:gd name="connsiteY47" fmla="*/ 2078355 h 5151119"/>
              <a:gd name="connsiteX48" fmla="*/ 3179445 w 5125402"/>
              <a:gd name="connsiteY48" fmla="*/ 1876425 h 5151119"/>
              <a:gd name="connsiteX49" fmla="*/ 3216593 w 5125402"/>
              <a:gd name="connsiteY49" fmla="*/ 1743075 h 5151119"/>
              <a:gd name="connsiteX50" fmla="*/ 3228975 w 5125402"/>
              <a:gd name="connsiteY50" fmla="*/ 1706880 h 5151119"/>
              <a:gd name="connsiteX51" fmla="*/ 3233738 w 5125402"/>
              <a:gd name="connsiteY51" fmla="*/ 1694498 h 5151119"/>
              <a:gd name="connsiteX52" fmla="*/ 3226118 w 5125402"/>
              <a:gd name="connsiteY52" fmla="*/ 1704975 h 5151119"/>
              <a:gd name="connsiteX53" fmla="*/ 3204210 w 5125402"/>
              <a:gd name="connsiteY53" fmla="*/ 1737360 h 5151119"/>
              <a:gd name="connsiteX54" fmla="*/ 3138488 w 5125402"/>
              <a:gd name="connsiteY54" fmla="*/ 1864043 h 5151119"/>
              <a:gd name="connsiteX55" fmla="*/ 3078480 w 5125402"/>
              <a:gd name="connsiteY55" fmla="*/ 2067878 h 5151119"/>
              <a:gd name="connsiteX56" fmla="*/ 3051810 w 5125402"/>
              <a:gd name="connsiteY56" fmla="*/ 2325053 h 5151119"/>
              <a:gd name="connsiteX57" fmla="*/ 3062288 w 5125402"/>
              <a:gd name="connsiteY57" fmla="*/ 2570798 h 5151119"/>
              <a:gd name="connsiteX58" fmla="*/ 3041333 w 5125402"/>
              <a:gd name="connsiteY58" fmla="*/ 2533650 h 5151119"/>
              <a:gd name="connsiteX59" fmla="*/ 2876550 w 5125402"/>
              <a:gd name="connsiteY59" fmla="*/ 2350770 h 5151119"/>
              <a:gd name="connsiteX60" fmla="*/ 2736533 w 5125402"/>
              <a:gd name="connsiteY60" fmla="*/ 2265998 h 5151119"/>
              <a:gd name="connsiteX61" fmla="*/ 2695575 w 5125402"/>
              <a:gd name="connsiteY61" fmla="*/ 2249805 h 5151119"/>
              <a:gd name="connsiteX62" fmla="*/ 2681288 w 5125402"/>
              <a:gd name="connsiteY62" fmla="*/ 2245043 h 5151119"/>
              <a:gd name="connsiteX63" fmla="*/ 2693670 w 5125402"/>
              <a:gd name="connsiteY63" fmla="*/ 2253615 h 5151119"/>
              <a:gd name="connsiteX64" fmla="*/ 2729865 w 5125402"/>
              <a:gd name="connsiteY64" fmla="*/ 2278380 h 5151119"/>
              <a:gd name="connsiteX65" fmla="*/ 2847975 w 5125402"/>
              <a:gd name="connsiteY65" fmla="*/ 2383155 h 5151119"/>
              <a:gd name="connsiteX66" fmla="*/ 2978468 w 5125402"/>
              <a:gd name="connsiteY66" fmla="*/ 2569845 h 5151119"/>
              <a:gd name="connsiteX67" fmla="*/ 3023235 w 5125402"/>
              <a:gd name="connsiteY67" fmla="*/ 2691765 h 5151119"/>
              <a:gd name="connsiteX68" fmla="*/ 3027045 w 5125402"/>
              <a:gd name="connsiteY68" fmla="*/ 2823210 h 5151119"/>
              <a:gd name="connsiteX69" fmla="*/ 2996565 w 5125402"/>
              <a:gd name="connsiteY69" fmla="*/ 2907983 h 5151119"/>
              <a:gd name="connsiteX70" fmla="*/ 2836545 w 5125402"/>
              <a:gd name="connsiteY70" fmla="*/ 2962275 h 5151119"/>
              <a:gd name="connsiteX71" fmla="*/ 2643188 w 5125402"/>
              <a:gd name="connsiteY71" fmla="*/ 3060383 h 5151119"/>
              <a:gd name="connsiteX72" fmla="*/ 2555558 w 5125402"/>
              <a:gd name="connsiteY72" fmla="*/ 3124200 h 5151119"/>
              <a:gd name="connsiteX73" fmla="*/ 2477453 w 5125402"/>
              <a:gd name="connsiteY73" fmla="*/ 3198495 h 5151119"/>
              <a:gd name="connsiteX74" fmla="*/ 2410778 w 5125402"/>
              <a:gd name="connsiteY74" fmla="*/ 3283268 h 5151119"/>
              <a:gd name="connsiteX75" fmla="*/ 2361248 w 5125402"/>
              <a:gd name="connsiteY75" fmla="*/ 3373755 h 5151119"/>
              <a:gd name="connsiteX76" fmla="*/ 2350770 w 5125402"/>
              <a:gd name="connsiteY76" fmla="*/ 3325178 h 5151119"/>
              <a:gd name="connsiteX77" fmla="*/ 2334578 w 5125402"/>
              <a:gd name="connsiteY77" fmla="*/ 3266123 h 5151119"/>
              <a:gd name="connsiteX78" fmla="*/ 2325053 w 5125402"/>
              <a:gd name="connsiteY78" fmla="*/ 3236595 h 5151119"/>
              <a:gd name="connsiteX79" fmla="*/ 2314575 w 5125402"/>
              <a:gd name="connsiteY79" fmla="*/ 3207068 h 5151119"/>
              <a:gd name="connsiteX80" fmla="*/ 2264093 w 5125402"/>
              <a:gd name="connsiteY80" fmla="*/ 3093720 h 5151119"/>
              <a:gd name="connsiteX81" fmla="*/ 2145030 w 5125402"/>
              <a:gd name="connsiteY81" fmla="*/ 2881313 h 5151119"/>
              <a:gd name="connsiteX82" fmla="*/ 2088833 w 5125402"/>
              <a:gd name="connsiteY82" fmla="*/ 2776538 h 5151119"/>
              <a:gd name="connsiteX83" fmla="*/ 2064068 w 5125402"/>
              <a:gd name="connsiteY83" fmla="*/ 2724150 h 5151119"/>
              <a:gd name="connsiteX84" fmla="*/ 2043113 w 5125402"/>
              <a:gd name="connsiteY84" fmla="*/ 2670810 h 5151119"/>
              <a:gd name="connsiteX85" fmla="*/ 2001203 w 5125402"/>
              <a:gd name="connsiteY85" fmla="*/ 2446973 h 5151119"/>
              <a:gd name="connsiteX86" fmla="*/ 2030730 w 5125402"/>
              <a:gd name="connsiteY86" fmla="*/ 2221230 h 5151119"/>
              <a:gd name="connsiteX87" fmla="*/ 2125028 w 5125402"/>
              <a:gd name="connsiteY87" fmla="*/ 2015490 h 5151119"/>
              <a:gd name="connsiteX88" fmla="*/ 2405063 w 5125402"/>
              <a:gd name="connsiteY88" fmla="*/ 1653540 h 5151119"/>
              <a:gd name="connsiteX89" fmla="*/ 2543175 w 5125402"/>
              <a:gd name="connsiteY89" fmla="*/ 1476375 h 5151119"/>
              <a:gd name="connsiteX90" fmla="*/ 2599373 w 5125402"/>
              <a:gd name="connsiteY90" fmla="*/ 1390650 h 5151119"/>
              <a:gd name="connsiteX91" fmla="*/ 2704148 w 5125402"/>
              <a:gd name="connsiteY91" fmla="*/ 1293495 h 5151119"/>
              <a:gd name="connsiteX92" fmla="*/ 2938463 w 5125402"/>
              <a:gd name="connsiteY92" fmla="*/ 1108710 h 5151119"/>
              <a:gd name="connsiteX93" fmla="*/ 3224213 w 5125402"/>
              <a:gd name="connsiteY93" fmla="*/ 968693 h 5151119"/>
              <a:gd name="connsiteX94" fmla="*/ 3534728 w 5125402"/>
              <a:gd name="connsiteY94" fmla="*/ 865823 h 5151119"/>
              <a:gd name="connsiteX95" fmla="*/ 3830955 w 5125402"/>
              <a:gd name="connsiteY95" fmla="*/ 769620 h 5151119"/>
              <a:gd name="connsiteX96" fmla="*/ 4301490 w 5125402"/>
              <a:gd name="connsiteY96" fmla="*/ 512445 h 5151119"/>
              <a:gd name="connsiteX97" fmla="*/ 4446270 w 5125402"/>
              <a:gd name="connsiteY97" fmla="*/ 364808 h 5151119"/>
              <a:gd name="connsiteX98" fmla="*/ 4472940 w 5125402"/>
              <a:gd name="connsiteY98" fmla="*/ 329565 h 5151119"/>
              <a:gd name="connsiteX99" fmla="*/ 4494848 w 5125402"/>
              <a:gd name="connsiteY99" fmla="*/ 295275 h 5151119"/>
              <a:gd name="connsiteX100" fmla="*/ 4504373 w 5125402"/>
              <a:gd name="connsiteY100" fmla="*/ 279083 h 5151119"/>
              <a:gd name="connsiteX101" fmla="*/ 4512945 w 5125402"/>
              <a:gd name="connsiteY101" fmla="*/ 262890 h 5151119"/>
              <a:gd name="connsiteX102" fmla="*/ 4528185 w 5125402"/>
              <a:gd name="connsiteY102" fmla="*/ 233363 h 5151119"/>
              <a:gd name="connsiteX103" fmla="*/ 4563428 w 5125402"/>
              <a:gd name="connsiteY103" fmla="*/ 142875 h 5151119"/>
              <a:gd name="connsiteX104" fmla="*/ 4572953 w 5125402"/>
              <a:gd name="connsiteY104" fmla="*/ 111443 h 5151119"/>
              <a:gd name="connsiteX105" fmla="*/ 4558665 w 5125402"/>
              <a:gd name="connsiteY105" fmla="*/ 140970 h 5151119"/>
              <a:gd name="connsiteX106" fmla="*/ 4511040 w 5125402"/>
              <a:gd name="connsiteY106" fmla="*/ 223838 h 5151119"/>
              <a:gd name="connsiteX107" fmla="*/ 4263390 w 5125402"/>
              <a:gd name="connsiteY107" fmla="*/ 461963 h 5151119"/>
              <a:gd name="connsiteX108" fmla="*/ 3797618 w 5125402"/>
              <a:gd name="connsiteY108" fmla="*/ 666750 h 5151119"/>
              <a:gd name="connsiteX109" fmla="*/ 3500438 w 5125402"/>
              <a:gd name="connsiteY109" fmla="*/ 747713 h 5151119"/>
              <a:gd name="connsiteX110" fmla="*/ 3178493 w 5125402"/>
              <a:gd name="connsiteY110" fmla="*/ 848677 h 5151119"/>
              <a:gd name="connsiteX111" fmla="*/ 2870835 w 5125402"/>
              <a:gd name="connsiteY111" fmla="*/ 1005840 h 5151119"/>
              <a:gd name="connsiteX112" fmla="*/ 2737485 w 5125402"/>
              <a:gd name="connsiteY112" fmla="*/ 1111568 h 5151119"/>
              <a:gd name="connsiteX113" fmla="*/ 2792730 w 5125402"/>
              <a:gd name="connsiteY113" fmla="*/ 936308 h 5151119"/>
              <a:gd name="connsiteX114" fmla="*/ 2828925 w 5125402"/>
              <a:gd name="connsiteY114" fmla="*/ 742950 h 5151119"/>
              <a:gd name="connsiteX115" fmla="*/ 2832735 w 5125402"/>
              <a:gd name="connsiteY115" fmla="*/ 719138 h 5151119"/>
              <a:gd name="connsiteX116" fmla="*/ 2838450 w 5125402"/>
              <a:gd name="connsiteY116" fmla="*/ 677228 h 5151119"/>
              <a:gd name="connsiteX117" fmla="*/ 2842260 w 5125402"/>
              <a:gd name="connsiteY117" fmla="*/ 635318 h 5151119"/>
              <a:gd name="connsiteX118" fmla="*/ 2850833 w 5125402"/>
              <a:gd name="connsiteY118" fmla="*/ 478155 h 5151119"/>
              <a:gd name="connsiteX119" fmla="*/ 2862263 w 5125402"/>
              <a:gd name="connsiteY119" fmla="*/ 339090 h 5151119"/>
              <a:gd name="connsiteX120" fmla="*/ 2888933 w 5125402"/>
              <a:gd name="connsiteY120" fmla="*/ 220028 h 5151119"/>
              <a:gd name="connsiteX121" fmla="*/ 2957513 w 5125402"/>
              <a:gd name="connsiteY121" fmla="*/ 56198 h 5151119"/>
              <a:gd name="connsiteX122" fmla="*/ 2982278 w 5125402"/>
              <a:gd name="connsiteY122" fmla="*/ 14288 h 5151119"/>
              <a:gd name="connsiteX123" fmla="*/ 2990850 w 5125402"/>
              <a:gd name="connsiteY123" fmla="*/ 0 h 5151119"/>
              <a:gd name="connsiteX124" fmla="*/ 2980373 w 5125402"/>
              <a:gd name="connsiteY124" fmla="*/ 13335 h 5151119"/>
              <a:gd name="connsiteX125" fmla="*/ 2951798 w 5125402"/>
              <a:gd name="connsiteY125" fmla="*/ 52388 h 5151119"/>
              <a:gd name="connsiteX126" fmla="*/ 2868930 w 5125402"/>
              <a:gd name="connsiteY126" fmla="*/ 212408 h 5151119"/>
              <a:gd name="connsiteX127" fmla="*/ 2840355 w 5125402"/>
              <a:gd name="connsiteY127" fmla="*/ 302895 h 5151119"/>
              <a:gd name="connsiteX128" fmla="*/ 2819400 w 5125402"/>
              <a:gd name="connsiteY128" fmla="*/ 390525 h 5151119"/>
              <a:gd name="connsiteX129" fmla="*/ 2803208 w 5125402"/>
              <a:gd name="connsiteY129" fmla="*/ 495300 h 5151119"/>
              <a:gd name="connsiteX130" fmla="*/ 2786063 w 5125402"/>
              <a:gd name="connsiteY130" fmla="*/ 619125 h 5151119"/>
              <a:gd name="connsiteX131" fmla="*/ 2711768 w 5125402"/>
              <a:gd name="connsiteY131" fmla="*/ 909638 h 5151119"/>
              <a:gd name="connsiteX132" fmla="*/ 2555558 w 5125402"/>
              <a:gd name="connsiteY132" fmla="*/ 1232535 h 5151119"/>
              <a:gd name="connsiteX133" fmla="*/ 2439353 w 5125402"/>
              <a:gd name="connsiteY133" fmla="*/ 1394460 h 5151119"/>
              <a:gd name="connsiteX134" fmla="*/ 2297430 w 5125402"/>
              <a:gd name="connsiteY134" fmla="*/ 1555433 h 5151119"/>
              <a:gd name="connsiteX135" fmla="*/ 2252663 w 5125402"/>
              <a:gd name="connsiteY135" fmla="*/ 1603058 h 5151119"/>
              <a:gd name="connsiteX136" fmla="*/ 2252663 w 5125402"/>
              <a:gd name="connsiteY136" fmla="*/ 1587818 h 5151119"/>
              <a:gd name="connsiteX137" fmla="*/ 2252663 w 5125402"/>
              <a:gd name="connsiteY137" fmla="*/ 1579245 h 5151119"/>
              <a:gd name="connsiteX138" fmla="*/ 2252663 w 5125402"/>
              <a:gd name="connsiteY138" fmla="*/ 1576388 h 5151119"/>
              <a:gd name="connsiteX139" fmla="*/ 2208848 w 5125402"/>
              <a:gd name="connsiteY139" fmla="*/ 1228725 h 5151119"/>
              <a:gd name="connsiteX140" fmla="*/ 2198370 w 5125402"/>
              <a:gd name="connsiteY140" fmla="*/ 1105853 h 5151119"/>
              <a:gd name="connsiteX141" fmla="*/ 2200275 w 5125402"/>
              <a:gd name="connsiteY141" fmla="*/ 914400 h 5151119"/>
              <a:gd name="connsiteX142" fmla="*/ 2193608 w 5125402"/>
              <a:gd name="connsiteY142" fmla="*/ 715328 h 5151119"/>
              <a:gd name="connsiteX143" fmla="*/ 2146935 w 5125402"/>
              <a:gd name="connsiteY143" fmla="*/ 531495 h 5151119"/>
              <a:gd name="connsiteX144" fmla="*/ 2065020 w 5125402"/>
              <a:gd name="connsiteY144" fmla="*/ 381953 h 5151119"/>
              <a:gd name="connsiteX145" fmla="*/ 2053590 w 5125402"/>
              <a:gd name="connsiteY145" fmla="*/ 365760 h 5151119"/>
              <a:gd name="connsiteX146" fmla="*/ 2041208 w 5125402"/>
              <a:gd name="connsiteY146" fmla="*/ 350520 h 5151119"/>
              <a:gd name="connsiteX147" fmla="*/ 2017395 w 5125402"/>
              <a:gd name="connsiteY147" fmla="*/ 321945 h 5151119"/>
              <a:gd name="connsiteX148" fmla="*/ 1993583 w 5125402"/>
              <a:gd name="connsiteY148" fmla="*/ 295275 h 5151119"/>
              <a:gd name="connsiteX149" fmla="*/ 1968818 w 5125402"/>
              <a:gd name="connsiteY149" fmla="*/ 271463 h 5151119"/>
              <a:gd name="connsiteX150" fmla="*/ 1944053 w 5125402"/>
              <a:gd name="connsiteY150" fmla="*/ 249555 h 5151119"/>
              <a:gd name="connsiteX151" fmla="*/ 1920240 w 5125402"/>
              <a:gd name="connsiteY151" fmla="*/ 229553 h 5151119"/>
              <a:gd name="connsiteX152" fmla="*/ 1874520 w 5125402"/>
              <a:gd name="connsiteY152" fmla="*/ 196215 h 5151119"/>
              <a:gd name="connsiteX153" fmla="*/ 1852613 w 5125402"/>
              <a:gd name="connsiteY153" fmla="*/ 181928 h 5151119"/>
              <a:gd name="connsiteX154" fmla="*/ 1831658 w 5125402"/>
              <a:gd name="connsiteY154" fmla="*/ 170498 h 5151119"/>
              <a:gd name="connsiteX155" fmla="*/ 1795463 w 5125402"/>
              <a:gd name="connsiteY155" fmla="*/ 151448 h 5151119"/>
              <a:gd name="connsiteX156" fmla="*/ 1765935 w 5125402"/>
              <a:gd name="connsiteY156" fmla="*/ 137160 h 5151119"/>
              <a:gd name="connsiteX157" fmla="*/ 1744028 w 5125402"/>
              <a:gd name="connsiteY157" fmla="*/ 128588 h 5151119"/>
              <a:gd name="connsiteX158" fmla="*/ 1725930 w 5125402"/>
              <a:gd name="connsiteY158" fmla="*/ 121920 h 5151119"/>
              <a:gd name="connsiteX159" fmla="*/ 1743075 w 5125402"/>
              <a:gd name="connsiteY159" fmla="*/ 132398 h 5151119"/>
              <a:gd name="connsiteX160" fmla="*/ 1763078 w 5125402"/>
              <a:gd name="connsiteY160" fmla="*/ 144780 h 5151119"/>
              <a:gd name="connsiteX161" fmla="*/ 1789748 w 5125402"/>
              <a:gd name="connsiteY161" fmla="*/ 162878 h 5151119"/>
              <a:gd name="connsiteX162" fmla="*/ 1937385 w 5125402"/>
              <a:gd name="connsiteY162" fmla="*/ 300990 h 5151119"/>
              <a:gd name="connsiteX163" fmla="*/ 2079308 w 5125402"/>
              <a:gd name="connsiteY163" fmla="*/ 557213 h 5151119"/>
              <a:gd name="connsiteX164" fmla="*/ 2111693 w 5125402"/>
              <a:gd name="connsiteY164" fmla="*/ 724853 h 5151119"/>
              <a:gd name="connsiteX165" fmla="*/ 2114550 w 5125402"/>
              <a:gd name="connsiteY165" fmla="*/ 913448 h 5151119"/>
              <a:gd name="connsiteX166" fmla="*/ 2114550 w 5125402"/>
              <a:gd name="connsiteY166" fmla="*/ 1066800 h 5151119"/>
              <a:gd name="connsiteX167" fmla="*/ 2097405 w 5125402"/>
              <a:gd name="connsiteY167" fmla="*/ 1044893 h 5151119"/>
              <a:gd name="connsiteX168" fmla="*/ 2078355 w 5125402"/>
              <a:gd name="connsiteY168" fmla="*/ 1024890 h 5151119"/>
              <a:gd name="connsiteX169" fmla="*/ 2068830 w 5125402"/>
              <a:gd name="connsiteY169" fmla="*/ 1015365 h 5151119"/>
              <a:gd name="connsiteX170" fmla="*/ 2058353 w 5125402"/>
              <a:gd name="connsiteY170" fmla="*/ 1004888 h 5151119"/>
              <a:gd name="connsiteX171" fmla="*/ 2033588 w 5125402"/>
              <a:gd name="connsiteY171" fmla="*/ 985838 h 5151119"/>
              <a:gd name="connsiteX172" fmla="*/ 1945005 w 5125402"/>
              <a:gd name="connsiteY172" fmla="*/ 932498 h 5151119"/>
              <a:gd name="connsiteX173" fmla="*/ 1858328 w 5125402"/>
              <a:gd name="connsiteY173" fmla="*/ 883920 h 5151119"/>
              <a:gd name="connsiteX174" fmla="*/ 1524000 w 5125402"/>
              <a:gd name="connsiteY174" fmla="*/ 705803 h 5151119"/>
              <a:gd name="connsiteX175" fmla="*/ 953453 w 5125402"/>
              <a:gd name="connsiteY175" fmla="*/ 416243 h 5151119"/>
              <a:gd name="connsiteX176" fmla="*/ 838200 w 5125402"/>
              <a:gd name="connsiteY176" fmla="*/ 357188 h 5151119"/>
              <a:gd name="connsiteX177" fmla="*/ 741045 w 5125402"/>
              <a:gd name="connsiteY177" fmla="*/ 297180 h 5151119"/>
              <a:gd name="connsiteX178" fmla="*/ 599123 w 5125402"/>
              <a:gd name="connsiteY178" fmla="*/ 182880 h 5151119"/>
              <a:gd name="connsiteX179" fmla="*/ 531495 w 5125402"/>
              <a:gd name="connsiteY179" fmla="*/ 88582 h 5151119"/>
              <a:gd name="connsiteX180" fmla="*/ 517208 w 5125402"/>
              <a:gd name="connsiteY180" fmla="*/ 61913 h 5151119"/>
              <a:gd name="connsiteX181" fmla="*/ 512445 w 5125402"/>
              <a:gd name="connsiteY181" fmla="*/ 53340 h 5151119"/>
              <a:gd name="connsiteX182" fmla="*/ 516255 w 5125402"/>
              <a:gd name="connsiteY182" fmla="*/ 62865 h 5151119"/>
              <a:gd name="connsiteX183" fmla="*/ 528638 w 5125402"/>
              <a:gd name="connsiteY183" fmla="*/ 91440 h 5151119"/>
              <a:gd name="connsiteX184" fmla="*/ 589598 w 5125402"/>
              <a:gd name="connsiteY184" fmla="*/ 192405 h 5151119"/>
              <a:gd name="connsiteX185" fmla="*/ 721043 w 5125402"/>
              <a:gd name="connsiteY185" fmla="*/ 326708 h 5151119"/>
              <a:gd name="connsiteX186" fmla="*/ 817245 w 5125402"/>
              <a:gd name="connsiteY186" fmla="*/ 394335 h 5151119"/>
              <a:gd name="connsiteX187" fmla="*/ 929640 w 5125402"/>
              <a:gd name="connsiteY187" fmla="*/ 461010 h 5151119"/>
              <a:gd name="connsiteX188" fmla="*/ 1485900 w 5125402"/>
              <a:gd name="connsiteY188" fmla="*/ 776288 h 5151119"/>
              <a:gd name="connsiteX189" fmla="*/ 1813560 w 5125402"/>
              <a:gd name="connsiteY189" fmla="*/ 962025 h 5151119"/>
              <a:gd name="connsiteX190" fmla="*/ 1898333 w 5125402"/>
              <a:gd name="connsiteY190" fmla="*/ 1011555 h 5151119"/>
              <a:gd name="connsiteX191" fmla="*/ 1981200 w 5125402"/>
              <a:gd name="connsiteY191" fmla="*/ 1062990 h 5151119"/>
              <a:gd name="connsiteX192" fmla="*/ 1996440 w 5125402"/>
              <a:gd name="connsiteY192" fmla="*/ 1074420 h 5151119"/>
              <a:gd name="connsiteX193" fmla="*/ 2004060 w 5125402"/>
              <a:gd name="connsiteY193" fmla="*/ 1082040 h 5151119"/>
              <a:gd name="connsiteX194" fmla="*/ 2011680 w 5125402"/>
              <a:gd name="connsiteY194" fmla="*/ 1090613 h 5151119"/>
              <a:gd name="connsiteX195" fmla="*/ 2027873 w 5125402"/>
              <a:gd name="connsiteY195" fmla="*/ 1107758 h 5151119"/>
              <a:gd name="connsiteX196" fmla="*/ 2042160 w 5125402"/>
              <a:gd name="connsiteY196" fmla="*/ 1126808 h 5151119"/>
              <a:gd name="connsiteX197" fmla="*/ 2056448 w 5125402"/>
              <a:gd name="connsiteY197" fmla="*/ 1145858 h 5151119"/>
              <a:gd name="connsiteX198" fmla="*/ 2069783 w 5125402"/>
              <a:gd name="connsiteY198" fmla="*/ 1165860 h 5151119"/>
              <a:gd name="connsiteX199" fmla="*/ 2094548 w 5125402"/>
              <a:gd name="connsiteY199" fmla="*/ 1206818 h 5151119"/>
              <a:gd name="connsiteX200" fmla="*/ 2165033 w 5125402"/>
              <a:gd name="connsiteY200" fmla="*/ 1572578 h 5151119"/>
              <a:gd name="connsiteX201" fmla="*/ 2116455 w 5125402"/>
              <a:gd name="connsiteY201" fmla="*/ 1744980 h 5151119"/>
              <a:gd name="connsiteX202" fmla="*/ 2107883 w 5125402"/>
              <a:gd name="connsiteY202" fmla="*/ 1763078 h 5151119"/>
              <a:gd name="connsiteX203" fmla="*/ 1980248 w 5125402"/>
              <a:gd name="connsiteY203" fmla="*/ 1930718 h 5151119"/>
              <a:gd name="connsiteX204" fmla="*/ 1862138 w 5125402"/>
              <a:gd name="connsiteY204" fmla="*/ 2174558 h 5151119"/>
              <a:gd name="connsiteX205" fmla="*/ 1823085 w 5125402"/>
              <a:gd name="connsiteY205" fmla="*/ 2454593 h 5151119"/>
              <a:gd name="connsiteX206" fmla="*/ 1827848 w 5125402"/>
              <a:gd name="connsiteY206" fmla="*/ 2523173 h 5151119"/>
              <a:gd name="connsiteX207" fmla="*/ 1579245 w 5125402"/>
              <a:gd name="connsiteY207" fmla="*/ 2358390 h 5151119"/>
              <a:gd name="connsiteX208" fmla="*/ 1465898 w 5125402"/>
              <a:gd name="connsiteY208" fmla="*/ 2313623 h 5151119"/>
              <a:gd name="connsiteX209" fmla="*/ 1461135 w 5125402"/>
              <a:gd name="connsiteY209" fmla="*/ 2309813 h 5151119"/>
              <a:gd name="connsiteX210" fmla="*/ 1247775 w 5125402"/>
              <a:gd name="connsiteY210" fmla="*/ 2120265 h 5151119"/>
              <a:gd name="connsiteX211" fmla="*/ 1142048 w 5125402"/>
              <a:gd name="connsiteY211" fmla="*/ 1996440 h 5151119"/>
              <a:gd name="connsiteX212" fmla="*/ 1069658 w 5125402"/>
              <a:gd name="connsiteY212" fmla="*/ 1845945 h 5151119"/>
              <a:gd name="connsiteX213" fmla="*/ 1063943 w 5125402"/>
              <a:gd name="connsiteY213" fmla="*/ 1825943 h 5151119"/>
              <a:gd name="connsiteX214" fmla="*/ 1060133 w 5125402"/>
              <a:gd name="connsiteY214" fmla="*/ 1804988 h 5151119"/>
              <a:gd name="connsiteX215" fmla="*/ 1055370 w 5125402"/>
              <a:gd name="connsiteY215" fmla="*/ 1764030 h 5151119"/>
              <a:gd name="connsiteX216" fmla="*/ 1054418 w 5125402"/>
              <a:gd name="connsiteY216" fmla="*/ 1678305 h 5151119"/>
              <a:gd name="connsiteX217" fmla="*/ 1044893 w 5125402"/>
              <a:gd name="connsiteY217" fmla="*/ 1501140 h 5151119"/>
              <a:gd name="connsiteX218" fmla="*/ 983933 w 5125402"/>
              <a:gd name="connsiteY218" fmla="*/ 1348740 h 5151119"/>
              <a:gd name="connsiteX219" fmla="*/ 894398 w 5125402"/>
              <a:gd name="connsiteY219" fmla="*/ 1240155 h 5151119"/>
              <a:gd name="connsiteX220" fmla="*/ 802958 w 5125402"/>
              <a:gd name="connsiteY220" fmla="*/ 1171575 h 5151119"/>
              <a:gd name="connsiteX221" fmla="*/ 762000 w 5125402"/>
              <a:gd name="connsiteY221" fmla="*/ 1149668 h 5151119"/>
              <a:gd name="connsiteX222" fmla="*/ 726758 w 5125402"/>
              <a:gd name="connsiteY222" fmla="*/ 1133475 h 5151119"/>
              <a:gd name="connsiteX223" fmla="*/ 697230 w 5125402"/>
              <a:gd name="connsiteY223" fmla="*/ 1122998 h 5151119"/>
              <a:gd name="connsiteX224" fmla="*/ 675323 w 5125402"/>
              <a:gd name="connsiteY224" fmla="*/ 1116330 h 5151119"/>
              <a:gd name="connsiteX225" fmla="*/ 658178 w 5125402"/>
              <a:gd name="connsiteY225" fmla="*/ 1111568 h 5151119"/>
              <a:gd name="connsiteX226" fmla="*/ 674370 w 5125402"/>
              <a:gd name="connsiteY226" fmla="*/ 1120140 h 5151119"/>
              <a:gd name="connsiteX227" fmla="*/ 694373 w 5125402"/>
              <a:gd name="connsiteY227" fmla="*/ 1130618 h 5151119"/>
              <a:gd name="connsiteX228" fmla="*/ 721043 w 5125402"/>
              <a:gd name="connsiteY228" fmla="*/ 1145858 h 5151119"/>
              <a:gd name="connsiteX229" fmla="*/ 863918 w 5125402"/>
              <a:gd name="connsiteY229" fmla="*/ 1269683 h 5151119"/>
              <a:gd name="connsiteX230" fmla="*/ 933450 w 5125402"/>
              <a:gd name="connsiteY230" fmla="*/ 1376363 h 5151119"/>
              <a:gd name="connsiteX231" fmla="*/ 974408 w 5125402"/>
              <a:gd name="connsiteY231" fmla="*/ 1512570 h 5151119"/>
              <a:gd name="connsiteX232" fmla="*/ 973455 w 5125402"/>
              <a:gd name="connsiteY232" fmla="*/ 1674495 h 5151119"/>
              <a:gd name="connsiteX233" fmla="*/ 971550 w 5125402"/>
              <a:gd name="connsiteY233" fmla="*/ 1768793 h 5151119"/>
              <a:gd name="connsiteX234" fmla="*/ 977265 w 5125402"/>
              <a:gd name="connsiteY234" fmla="*/ 1819275 h 5151119"/>
              <a:gd name="connsiteX235" fmla="*/ 982028 w 5125402"/>
              <a:gd name="connsiteY235" fmla="*/ 1844993 h 5151119"/>
              <a:gd name="connsiteX236" fmla="*/ 988695 w 5125402"/>
              <a:gd name="connsiteY236" fmla="*/ 1869758 h 5151119"/>
              <a:gd name="connsiteX237" fmla="*/ 1078230 w 5125402"/>
              <a:gd name="connsiteY237" fmla="*/ 2045018 h 5151119"/>
              <a:gd name="connsiteX238" fmla="*/ 1201103 w 5125402"/>
              <a:gd name="connsiteY238" fmla="*/ 2173605 h 5151119"/>
              <a:gd name="connsiteX239" fmla="*/ 1342073 w 5125402"/>
              <a:gd name="connsiteY239" fmla="*/ 2280285 h 5151119"/>
              <a:gd name="connsiteX240" fmla="*/ 1242060 w 5125402"/>
              <a:gd name="connsiteY240" fmla="*/ 2265998 h 5151119"/>
              <a:gd name="connsiteX241" fmla="*/ 1085850 w 5125402"/>
              <a:gd name="connsiteY241" fmla="*/ 2262188 h 5151119"/>
              <a:gd name="connsiteX242" fmla="*/ 950595 w 5125402"/>
              <a:gd name="connsiteY242" fmla="*/ 2262188 h 5151119"/>
              <a:gd name="connsiteX243" fmla="*/ 868680 w 5125402"/>
              <a:gd name="connsiteY243" fmla="*/ 2253615 h 5151119"/>
              <a:gd name="connsiteX244" fmla="*/ 806768 w 5125402"/>
              <a:gd name="connsiteY244" fmla="*/ 2233613 h 5151119"/>
              <a:gd name="connsiteX245" fmla="*/ 563880 w 5125402"/>
              <a:gd name="connsiteY245" fmla="*/ 2097405 h 5151119"/>
              <a:gd name="connsiteX246" fmla="*/ 333375 w 5125402"/>
              <a:gd name="connsiteY246" fmla="*/ 1924050 h 5151119"/>
              <a:gd name="connsiteX247" fmla="*/ 149543 w 5125402"/>
              <a:gd name="connsiteY247" fmla="*/ 1776413 h 5151119"/>
              <a:gd name="connsiteX248" fmla="*/ 37147 w 5125402"/>
              <a:gd name="connsiteY248" fmla="*/ 1664018 h 5151119"/>
              <a:gd name="connsiteX249" fmla="*/ 20955 w 5125402"/>
              <a:gd name="connsiteY249" fmla="*/ 1644968 h 5151119"/>
              <a:gd name="connsiteX250" fmla="*/ 9525 w 5125402"/>
              <a:gd name="connsiteY250" fmla="*/ 1630680 h 5151119"/>
              <a:gd name="connsiteX251" fmla="*/ 0 w 5125402"/>
              <a:gd name="connsiteY251" fmla="*/ 1619250 h 5151119"/>
              <a:gd name="connsiteX252" fmla="*/ 6668 w 5125402"/>
              <a:gd name="connsiteY252" fmla="*/ 1632585 h 5151119"/>
              <a:gd name="connsiteX253" fmla="*/ 14288 w 5125402"/>
              <a:gd name="connsiteY253" fmla="*/ 1649730 h 5151119"/>
              <a:gd name="connsiteX254" fmla="*/ 26670 w 5125402"/>
              <a:gd name="connsiteY254" fmla="*/ 1672590 h 5151119"/>
              <a:gd name="connsiteX255" fmla="*/ 119063 w 5125402"/>
              <a:gd name="connsiteY255" fmla="*/ 1806893 h 5151119"/>
              <a:gd name="connsiteX256" fmla="*/ 287655 w 5125402"/>
              <a:gd name="connsiteY256" fmla="*/ 1980248 h 5151119"/>
              <a:gd name="connsiteX257" fmla="*/ 393383 w 5125402"/>
              <a:gd name="connsiteY257" fmla="*/ 2073593 h 5151119"/>
              <a:gd name="connsiteX258" fmla="*/ 514350 w 5125402"/>
              <a:gd name="connsiteY258" fmla="*/ 2167890 h 5151119"/>
              <a:gd name="connsiteX259" fmla="*/ 784860 w 5125402"/>
              <a:gd name="connsiteY259" fmla="*/ 2303145 h 5151119"/>
              <a:gd name="connsiteX260" fmla="*/ 786765 w 5125402"/>
              <a:gd name="connsiteY260" fmla="*/ 2304098 h 5151119"/>
              <a:gd name="connsiteX261" fmla="*/ 812483 w 5125402"/>
              <a:gd name="connsiteY261" fmla="*/ 2314575 h 5151119"/>
              <a:gd name="connsiteX262" fmla="*/ 941070 w 5125402"/>
              <a:gd name="connsiteY262" fmla="*/ 2348865 h 5151119"/>
              <a:gd name="connsiteX263" fmla="*/ 1160145 w 5125402"/>
              <a:gd name="connsiteY263" fmla="*/ 2373630 h 5151119"/>
              <a:gd name="connsiteX264" fmla="*/ 1158240 w 5125402"/>
              <a:gd name="connsiteY264" fmla="*/ 2374583 h 5151119"/>
              <a:gd name="connsiteX265" fmla="*/ 1023938 w 5125402"/>
              <a:gd name="connsiteY265" fmla="*/ 2462213 h 5151119"/>
              <a:gd name="connsiteX266" fmla="*/ 889635 w 5125402"/>
              <a:gd name="connsiteY266" fmla="*/ 2533650 h 5151119"/>
              <a:gd name="connsiteX267" fmla="*/ 755333 w 5125402"/>
              <a:gd name="connsiteY267" fmla="*/ 2581275 h 5151119"/>
              <a:gd name="connsiteX268" fmla="*/ 722948 w 5125402"/>
              <a:gd name="connsiteY268" fmla="*/ 2589848 h 5151119"/>
              <a:gd name="connsiteX269" fmla="*/ 690563 w 5125402"/>
              <a:gd name="connsiteY269" fmla="*/ 2597468 h 5151119"/>
              <a:gd name="connsiteX270" fmla="*/ 659130 w 5125402"/>
              <a:gd name="connsiteY270" fmla="*/ 2603183 h 5151119"/>
              <a:gd name="connsiteX271" fmla="*/ 628650 w 5125402"/>
              <a:gd name="connsiteY271" fmla="*/ 2608898 h 5151119"/>
              <a:gd name="connsiteX272" fmla="*/ 514350 w 5125402"/>
              <a:gd name="connsiteY272" fmla="*/ 2619375 h 5151119"/>
              <a:gd name="connsiteX273" fmla="*/ 346710 w 5125402"/>
              <a:gd name="connsiteY273" fmla="*/ 2611755 h 5151119"/>
              <a:gd name="connsiteX274" fmla="*/ 320040 w 5125402"/>
              <a:gd name="connsiteY274" fmla="*/ 2607945 h 5151119"/>
              <a:gd name="connsiteX275" fmla="*/ 300990 w 5125402"/>
              <a:gd name="connsiteY275" fmla="*/ 2605088 h 5151119"/>
              <a:gd name="connsiteX276" fmla="*/ 284798 w 5125402"/>
              <a:gd name="connsiteY276" fmla="*/ 2602230 h 5151119"/>
              <a:gd name="connsiteX277" fmla="*/ 299085 w 5125402"/>
              <a:gd name="connsiteY277" fmla="*/ 2607945 h 5151119"/>
              <a:gd name="connsiteX278" fmla="*/ 317183 w 5125402"/>
              <a:gd name="connsiteY278" fmla="*/ 2615565 h 5151119"/>
              <a:gd name="connsiteX279" fmla="*/ 342900 w 5125402"/>
              <a:gd name="connsiteY279" fmla="*/ 2625090 h 5151119"/>
              <a:gd name="connsiteX280" fmla="*/ 375285 w 5125402"/>
              <a:gd name="connsiteY280" fmla="*/ 2635568 h 5151119"/>
              <a:gd name="connsiteX281" fmla="*/ 414338 w 5125402"/>
              <a:gd name="connsiteY281" fmla="*/ 2646045 h 5151119"/>
              <a:gd name="connsiteX282" fmla="*/ 460058 w 5125402"/>
              <a:gd name="connsiteY282" fmla="*/ 2655570 h 5151119"/>
              <a:gd name="connsiteX283" fmla="*/ 512445 w 5125402"/>
              <a:gd name="connsiteY283" fmla="*/ 2663190 h 5151119"/>
              <a:gd name="connsiteX284" fmla="*/ 633413 w 5125402"/>
              <a:gd name="connsiteY284" fmla="*/ 2668905 h 5151119"/>
              <a:gd name="connsiteX285" fmla="*/ 666750 w 5125402"/>
              <a:gd name="connsiteY285" fmla="*/ 2667000 h 5151119"/>
              <a:gd name="connsiteX286" fmla="*/ 701040 w 5125402"/>
              <a:gd name="connsiteY286" fmla="*/ 2664143 h 5151119"/>
              <a:gd name="connsiteX287" fmla="*/ 736283 w 5125402"/>
              <a:gd name="connsiteY287" fmla="*/ 2660333 h 5151119"/>
              <a:gd name="connsiteX288" fmla="*/ 772478 w 5125402"/>
              <a:gd name="connsiteY288" fmla="*/ 2653665 h 5151119"/>
              <a:gd name="connsiteX289" fmla="*/ 922020 w 5125402"/>
              <a:gd name="connsiteY289" fmla="*/ 2610803 h 5151119"/>
              <a:gd name="connsiteX290" fmla="*/ 1071563 w 5125402"/>
              <a:gd name="connsiteY290" fmla="*/ 2535555 h 5151119"/>
              <a:gd name="connsiteX291" fmla="*/ 1203008 w 5125402"/>
              <a:gd name="connsiteY291" fmla="*/ 2445068 h 5151119"/>
              <a:gd name="connsiteX292" fmla="*/ 1291590 w 5125402"/>
              <a:gd name="connsiteY292" fmla="*/ 2399348 h 5151119"/>
              <a:gd name="connsiteX293" fmla="*/ 1518285 w 5125402"/>
              <a:gd name="connsiteY293" fmla="*/ 2490788 h 5151119"/>
              <a:gd name="connsiteX294" fmla="*/ 1779270 w 5125402"/>
              <a:gd name="connsiteY294" fmla="*/ 2704148 h 5151119"/>
              <a:gd name="connsiteX295" fmla="*/ 1835468 w 5125402"/>
              <a:gd name="connsiteY295" fmla="*/ 2773680 h 5151119"/>
              <a:gd name="connsiteX296" fmla="*/ 1861185 w 5125402"/>
              <a:gd name="connsiteY296" fmla="*/ 2810828 h 5151119"/>
              <a:gd name="connsiteX297" fmla="*/ 1874520 w 5125402"/>
              <a:gd name="connsiteY297" fmla="*/ 2829878 h 5151119"/>
              <a:gd name="connsiteX298" fmla="*/ 1886903 w 5125402"/>
              <a:gd name="connsiteY298" fmla="*/ 2849880 h 5151119"/>
              <a:gd name="connsiteX299" fmla="*/ 1910715 w 5125402"/>
              <a:gd name="connsiteY299" fmla="*/ 2888933 h 5151119"/>
              <a:gd name="connsiteX300" fmla="*/ 1932623 w 5125402"/>
              <a:gd name="connsiteY300" fmla="*/ 2929890 h 5151119"/>
              <a:gd name="connsiteX301" fmla="*/ 1953578 w 5125402"/>
              <a:gd name="connsiteY301" fmla="*/ 2971800 h 5151119"/>
              <a:gd name="connsiteX302" fmla="*/ 1973580 w 5125402"/>
              <a:gd name="connsiteY302" fmla="*/ 3014663 h 5151119"/>
              <a:gd name="connsiteX303" fmla="*/ 1992630 w 5125402"/>
              <a:gd name="connsiteY303" fmla="*/ 3058478 h 5151119"/>
              <a:gd name="connsiteX304" fmla="*/ 2009775 w 5125402"/>
              <a:gd name="connsiteY304" fmla="*/ 3102293 h 5151119"/>
              <a:gd name="connsiteX305" fmla="*/ 2018348 w 5125402"/>
              <a:gd name="connsiteY305" fmla="*/ 3124200 h 5151119"/>
              <a:gd name="connsiteX306" fmla="*/ 2025968 w 5125402"/>
              <a:gd name="connsiteY306" fmla="*/ 3147060 h 5151119"/>
              <a:gd name="connsiteX307" fmla="*/ 2041208 w 5125402"/>
              <a:gd name="connsiteY307" fmla="*/ 3191828 h 5151119"/>
              <a:gd name="connsiteX308" fmla="*/ 2066925 w 5125402"/>
              <a:gd name="connsiteY308" fmla="*/ 3281363 h 5151119"/>
              <a:gd name="connsiteX309" fmla="*/ 2078355 w 5125402"/>
              <a:gd name="connsiteY309" fmla="*/ 3326130 h 5151119"/>
              <a:gd name="connsiteX310" fmla="*/ 2088833 w 5125402"/>
              <a:gd name="connsiteY310" fmla="*/ 3370898 h 5151119"/>
              <a:gd name="connsiteX311" fmla="*/ 2098358 w 5125402"/>
              <a:gd name="connsiteY311" fmla="*/ 3415665 h 5151119"/>
              <a:gd name="connsiteX312" fmla="*/ 2106930 w 5125402"/>
              <a:gd name="connsiteY312" fmla="*/ 3460433 h 5151119"/>
              <a:gd name="connsiteX313" fmla="*/ 2120265 w 5125402"/>
              <a:gd name="connsiteY313" fmla="*/ 3549015 h 5151119"/>
              <a:gd name="connsiteX314" fmla="*/ 2139315 w 5125402"/>
              <a:gd name="connsiteY314" fmla="*/ 3723323 h 5151119"/>
              <a:gd name="connsiteX315" fmla="*/ 2149793 w 5125402"/>
              <a:gd name="connsiteY315" fmla="*/ 3888105 h 5151119"/>
              <a:gd name="connsiteX316" fmla="*/ 2145030 w 5125402"/>
              <a:gd name="connsiteY316" fmla="*/ 4189095 h 5151119"/>
              <a:gd name="connsiteX317" fmla="*/ 2135505 w 5125402"/>
              <a:gd name="connsiteY317" fmla="*/ 4428173 h 5151119"/>
              <a:gd name="connsiteX318" fmla="*/ 2120265 w 5125402"/>
              <a:gd name="connsiteY318" fmla="*/ 4692968 h 5151119"/>
              <a:gd name="connsiteX319" fmla="*/ 2108835 w 5125402"/>
              <a:gd name="connsiteY319" fmla="*/ 4855845 h 5151119"/>
              <a:gd name="connsiteX320" fmla="*/ 2080260 w 5125402"/>
              <a:gd name="connsiteY320" fmla="*/ 4999673 h 5151119"/>
              <a:gd name="connsiteX321" fmla="*/ 2016443 w 5125402"/>
              <a:gd name="connsiteY321" fmla="*/ 5151120 h 5151119"/>
              <a:gd name="connsiteX322" fmla="*/ 2686050 w 5125402"/>
              <a:gd name="connsiteY322" fmla="*/ 5151120 h 5151119"/>
              <a:gd name="connsiteX323" fmla="*/ 2649855 w 5125402"/>
              <a:gd name="connsiteY323" fmla="*/ 5114925 h 5151119"/>
              <a:gd name="connsiteX324" fmla="*/ 2568893 w 5125402"/>
              <a:gd name="connsiteY324" fmla="*/ 5013008 h 5151119"/>
              <a:gd name="connsiteX325" fmla="*/ 2509838 w 5125402"/>
              <a:gd name="connsiteY325" fmla="*/ 4881563 h 5151119"/>
              <a:gd name="connsiteX326" fmla="*/ 2482215 w 5125402"/>
              <a:gd name="connsiteY326" fmla="*/ 4720590 h 5151119"/>
              <a:gd name="connsiteX327" fmla="*/ 2466975 w 5125402"/>
              <a:gd name="connsiteY327" fmla="*/ 4545330 h 5151119"/>
              <a:gd name="connsiteX328" fmla="*/ 2477453 w 5125402"/>
              <a:gd name="connsiteY328" fmla="*/ 4519613 h 5151119"/>
              <a:gd name="connsiteX329" fmla="*/ 2549843 w 5125402"/>
              <a:gd name="connsiteY329" fmla="*/ 4368165 h 5151119"/>
              <a:gd name="connsiteX330" fmla="*/ 2605088 w 5125402"/>
              <a:gd name="connsiteY330" fmla="*/ 4293870 h 5151119"/>
              <a:gd name="connsiteX331" fmla="*/ 2621280 w 5125402"/>
              <a:gd name="connsiteY331" fmla="*/ 4282440 h 5151119"/>
              <a:gd name="connsiteX332" fmla="*/ 2643188 w 5125402"/>
              <a:gd name="connsiteY332" fmla="*/ 4253865 h 5151119"/>
              <a:gd name="connsiteX333" fmla="*/ 2651760 w 5125402"/>
              <a:gd name="connsiteY333" fmla="*/ 4245293 h 5151119"/>
              <a:gd name="connsiteX334" fmla="*/ 2764155 w 5125402"/>
              <a:gd name="connsiteY334" fmla="*/ 4163378 h 5151119"/>
              <a:gd name="connsiteX335" fmla="*/ 2827020 w 5125402"/>
              <a:gd name="connsiteY335" fmla="*/ 4131945 h 5151119"/>
              <a:gd name="connsiteX336" fmla="*/ 2844165 w 5125402"/>
              <a:gd name="connsiteY336" fmla="*/ 4130993 h 5151119"/>
              <a:gd name="connsiteX337" fmla="*/ 2960370 w 5125402"/>
              <a:gd name="connsiteY337" fmla="*/ 4141470 h 5151119"/>
              <a:gd name="connsiteX338" fmla="*/ 3090863 w 5125402"/>
              <a:gd name="connsiteY338" fmla="*/ 4166235 h 5151119"/>
              <a:gd name="connsiteX339" fmla="*/ 3236595 w 5125402"/>
              <a:gd name="connsiteY339" fmla="*/ 4173855 h 5151119"/>
              <a:gd name="connsiteX340" fmla="*/ 3376613 w 5125402"/>
              <a:gd name="connsiteY340" fmla="*/ 4147185 h 5151119"/>
              <a:gd name="connsiteX341" fmla="*/ 3501390 w 5125402"/>
              <a:gd name="connsiteY341" fmla="*/ 4090988 h 5151119"/>
              <a:gd name="connsiteX342" fmla="*/ 3604260 w 5125402"/>
              <a:gd name="connsiteY342" fmla="*/ 4013835 h 5151119"/>
              <a:gd name="connsiteX343" fmla="*/ 3688080 w 5125402"/>
              <a:gd name="connsiteY343" fmla="*/ 3935730 h 5151119"/>
              <a:gd name="connsiteX344" fmla="*/ 3765233 w 5125402"/>
              <a:gd name="connsiteY344" fmla="*/ 3869055 h 5151119"/>
              <a:gd name="connsiteX345" fmla="*/ 3921443 w 5125402"/>
              <a:gd name="connsiteY345" fmla="*/ 3771900 h 5151119"/>
              <a:gd name="connsiteX346" fmla="*/ 4064318 w 5125402"/>
              <a:gd name="connsiteY346" fmla="*/ 3714750 h 5151119"/>
              <a:gd name="connsiteX347" fmla="*/ 4126230 w 5125402"/>
              <a:gd name="connsiteY347" fmla="*/ 3697605 h 5151119"/>
              <a:gd name="connsiteX348" fmla="*/ 4179570 w 5125402"/>
              <a:gd name="connsiteY348" fmla="*/ 3686175 h 5151119"/>
              <a:gd name="connsiteX349" fmla="*/ 4202430 w 5125402"/>
              <a:gd name="connsiteY349" fmla="*/ 3682365 h 5151119"/>
              <a:gd name="connsiteX350" fmla="*/ 4222433 w 5125402"/>
              <a:gd name="connsiteY350" fmla="*/ 3679508 h 5151119"/>
              <a:gd name="connsiteX351" fmla="*/ 4253865 w 5125402"/>
              <a:gd name="connsiteY351" fmla="*/ 3675698 h 5151119"/>
              <a:gd name="connsiteX352" fmla="*/ 4280535 w 5125402"/>
              <a:gd name="connsiteY352" fmla="*/ 3672840 h 5151119"/>
              <a:gd name="connsiteX353" fmla="*/ 4253865 w 5125402"/>
              <a:gd name="connsiteY353" fmla="*/ 3669983 h 5151119"/>
              <a:gd name="connsiteX354" fmla="*/ 4221480 w 5125402"/>
              <a:gd name="connsiteY354" fmla="*/ 3667125 h 5151119"/>
              <a:gd name="connsiteX355" fmla="*/ 4200525 w 5125402"/>
              <a:gd name="connsiteY355" fmla="*/ 3666173 h 5151119"/>
              <a:gd name="connsiteX356" fmla="*/ 4176713 w 5125402"/>
              <a:gd name="connsiteY356" fmla="*/ 3666173 h 5151119"/>
              <a:gd name="connsiteX357" fmla="*/ 4121468 w 5125402"/>
              <a:gd name="connsiteY357" fmla="*/ 3668078 h 5151119"/>
              <a:gd name="connsiteX358" fmla="*/ 4055745 w 5125402"/>
              <a:gd name="connsiteY358" fmla="*/ 3674745 h 5151119"/>
              <a:gd name="connsiteX359" fmla="*/ 3896678 w 5125402"/>
              <a:gd name="connsiteY359" fmla="*/ 3711893 h 5151119"/>
              <a:gd name="connsiteX360" fmla="*/ 3715703 w 5125402"/>
              <a:gd name="connsiteY360" fmla="*/ 3796665 h 5151119"/>
              <a:gd name="connsiteX361" fmla="*/ 3669030 w 5125402"/>
              <a:gd name="connsiteY361" fmla="*/ 3827145 h 5151119"/>
              <a:gd name="connsiteX362" fmla="*/ 3623310 w 5125402"/>
              <a:gd name="connsiteY362" fmla="*/ 3860483 h 5151119"/>
              <a:gd name="connsiteX363" fmla="*/ 3534728 w 5125402"/>
              <a:gd name="connsiteY363" fmla="*/ 3930015 h 5151119"/>
              <a:gd name="connsiteX364" fmla="*/ 3443288 w 5125402"/>
              <a:gd name="connsiteY364" fmla="*/ 3989070 h 5151119"/>
              <a:gd name="connsiteX365" fmla="*/ 3340418 w 5125402"/>
              <a:gd name="connsiteY365" fmla="*/ 4029075 h 5151119"/>
              <a:gd name="connsiteX366" fmla="*/ 3228023 w 5125402"/>
              <a:gd name="connsiteY366" fmla="*/ 4047173 h 5151119"/>
              <a:gd name="connsiteX367" fmla="*/ 3109913 w 5125402"/>
              <a:gd name="connsiteY367" fmla="*/ 4039553 h 5151119"/>
              <a:gd name="connsiteX368" fmla="*/ 2979420 w 5125402"/>
              <a:gd name="connsiteY368" fmla="*/ 4016693 h 5151119"/>
              <a:gd name="connsiteX369" fmla="*/ 2909888 w 5125402"/>
              <a:gd name="connsiteY369" fmla="*/ 4009073 h 5151119"/>
              <a:gd name="connsiteX370" fmla="*/ 2839403 w 5125402"/>
              <a:gd name="connsiteY370" fmla="*/ 4009073 h 5151119"/>
              <a:gd name="connsiteX371" fmla="*/ 2707005 w 5125402"/>
              <a:gd name="connsiteY371" fmla="*/ 4028123 h 5151119"/>
              <a:gd name="connsiteX372" fmla="*/ 2587943 w 5125402"/>
              <a:gd name="connsiteY372" fmla="*/ 4062413 h 5151119"/>
              <a:gd name="connsiteX373" fmla="*/ 2532698 w 5125402"/>
              <a:gd name="connsiteY373" fmla="*/ 4081463 h 5151119"/>
              <a:gd name="connsiteX374" fmla="*/ 2478405 w 5125402"/>
              <a:gd name="connsiteY374" fmla="*/ 4101465 h 5151119"/>
              <a:gd name="connsiteX375" fmla="*/ 2453640 w 5125402"/>
              <a:gd name="connsiteY375" fmla="*/ 4111943 h 5151119"/>
              <a:gd name="connsiteX376" fmla="*/ 2446973 w 5125402"/>
              <a:gd name="connsiteY376" fmla="*/ 3919538 h 5151119"/>
              <a:gd name="connsiteX377" fmla="*/ 2442210 w 5125402"/>
              <a:gd name="connsiteY377" fmla="*/ 3760470 h 5151119"/>
              <a:gd name="connsiteX378" fmla="*/ 2453640 w 5125402"/>
              <a:gd name="connsiteY378" fmla="*/ 3600450 h 5151119"/>
              <a:gd name="connsiteX379" fmla="*/ 2471738 w 5125402"/>
              <a:gd name="connsiteY379" fmla="*/ 3523298 h 5151119"/>
              <a:gd name="connsiteX380" fmla="*/ 2500313 w 5125402"/>
              <a:gd name="connsiteY380" fmla="*/ 3449955 h 5151119"/>
              <a:gd name="connsiteX381" fmla="*/ 2542223 w 5125402"/>
              <a:gd name="connsiteY381" fmla="*/ 3381375 h 5151119"/>
              <a:gd name="connsiteX382" fmla="*/ 2596515 w 5125402"/>
              <a:gd name="connsiteY382" fmla="*/ 3318510 h 5151119"/>
              <a:gd name="connsiteX383" fmla="*/ 2660333 w 5125402"/>
              <a:gd name="connsiteY383" fmla="*/ 3261360 h 5151119"/>
              <a:gd name="connsiteX384" fmla="*/ 2732723 w 5125402"/>
              <a:gd name="connsiteY384" fmla="*/ 3210878 h 5151119"/>
              <a:gd name="connsiteX385" fmla="*/ 2899410 w 5125402"/>
              <a:gd name="connsiteY385" fmla="*/ 3128963 h 5151119"/>
              <a:gd name="connsiteX386" fmla="*/ 3247073 w 5125402"/>
              <a:gd name="connsiteY386" fmla="*/ 3020378 h 5151119"/>
              <a:gd name="connsiteX387" fmla="*/ 3267075 w 5125402"/>
              <a:gd name="connsiteY387" fmla="*/ 3017520 h 5151119"/>
              <a:gd name="connsiteX388" fmla="*/ 3470910 w 5125402"/>
              <a:gd name="connsiteY388" fmla="*/ 3002280 h 5151119"/>
              <a:gd name="connsiteX389" fmla="*/ 3692843 w 5125402"/>
              <a:gd name="connsiteY389" fmla="*/ 3018473 h 5151119"/>
              <a:gd name="connsiteX390" fmla="*/ 3932873 w 5125402"/>
              <a:gd name="connsiteY390" fmla="*/ 3069908 h 5151119"/>
              <a:gd name="connsiteX391" fmla="*/ 4185285 w 5125402"/>
              <a:gd name="connsiteY391" fmla="*/ 3099435 h 5151119"/>
              <a:gd name="connsiteX392" fmla="*/ 4420553 w 5125402"/>
              <a:gd name="connsiteY392" fmla="*/ 3089910 h 5151119"/>
              <a:gd name="connsiteX393" fmla="*/ 4805363 w 5125402"/>
              <a:gd name="connsiteY393" fmla="*/ 2995613 h 5151119"/>
              <a:gd name="connsiteX394" fmla="*/ 4944428 w 5125402"/>
              <a:gd name="connsiteY394" fmla="*/ 2934653 h 5151119"/>
              <a:gd name="connsiteX395" fmla="*/ 4999673 w 5125402"/>
              <a:gd name="connsiteY395" fmla="*/ 2906078 h 5151119"/>
              <a:gd name="connsiteX396" fmla="*/ 5044440 w 5125402"/>
              <a:gd name="connsiteY396" fmla="*/ 2879408 h 5151119"/>
              <a:gd name="connsiteX397" fmla="*/ 5063490 w 5125402"/>
              <a:gd name="connsiteY397" fmla="*/ 2867978 h 5151119"/>
              <a:gd name="connsiteX398" fmla="*/ 5079683 w 5125402"/>
              <a:gd name="connsiteY398" fmla="*/ 2857500 h 5151119"/>
              <a:gd name="connsiteX399" fmla="*/ 5105400 w 5125402"/>
              <a:gd name="connsiteY399" fmla="*/ 2840355 h 5151119"/>
              <a:gd name="connsiteX400" fmla="*/ 5125403 w 5125402"/>
              <a:gd name="connsiteY400" fmla="*/ 2827020 h 5151119"/>
              <a:gd name="connsiteX401" fmla="*/ 5099685 w 5125402"/>
              <a:gd name="connsiteY401" fmla="*/ 2830830 h 5151119"/>
              <a:gd name="connsiteX402" fmla="*/ 2508885 w 5125402"/>
              <a:gd name="connsiteY402" fmla="*/ 4188143 h 5151119"/>
              <a:gd name="connsiteX403" fmla="*/ 2532698 w 5125402"/>
              <a:gd name="connsiteY403" fmla="*/ 4181475 h 5151119"/>
              <a:gd name="connsiteX404" fmla="*/ 2514600 w 5125402"/>
              <a:gd name="connsiteY404" fmla="*/ 4204335 h 5151119"/>
              <a:gd name="connsiteX405" fmla="*/ 2452688 w 5125402"/>
              <a:gd name="connsiteY405" fmla="*/ 4273868 h 5151119"/>
              <a:gd name="connsiteX406" fmla="*/ 2453640 w 5125402"/>
              <a:gd name="connsiteY406" fmla="*/ 4212908 h 5151119"/>
              <a:gd name="connsiteX407" fmla="*/ 2468880 w 5125402"/>
              <a:gd name="connsiteY407" fmla="*/ 4203383 h 5151119"/>
              <a:gd name="connsiteX408" fmla="*/ 2508885 w 5125402"/>
              <a:gd name="connsiteY408" fmla="*/ 4188143 h 515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5125402" h="5151119">
                <a:moveTo>
                  <a:pt x="5099685" y="2830830"/>
                </a:moveTo>
                <a:cubicBezTo>
                  <a:pt x="5092065" y="2834640"/>
                  <a:pt x="5083493" y="2838450"/>
                  <a:pt x="5072063" y="2844165"/>
                </a:cubicBezTo>
                <a:cubicBezTo>
                  <a:pt x="5066348" y="2847023"/>
                  <a:pt x="5060633" y="2849880"/>
                  <a:pt x="5054918" y="2852738"/>
                </a:cubicBezTo>
                <a:cubicBezTo>
                  <a:pt x="5048250" y="2855595"/>
                  <a:pt x="5041583" y="2858453"/>
                  <a:pt x="5034915" y="2861310"/>
                </a:cubicBezTo>
                <a:cubicBezTo>
                  <a:pt x="5020628" y="2867025"/>
                  <a:pt x="5004435" y="2873693"/>
                  <a:pt x="4987290" y="2881313"/>
                </a:cubicBezTo>
                <a:cubicBezTo>
                  <a:pt x="4970145" y="2887980"/>
                  <a:pt x="4951095" y="2895600"/>
                  <a:pt x="4930140" y="2903220"/>
                </a:cubicBezTo>
                <a:cubicBezTo>
                  <a:pt x="4889183" y="2918460"/>
                  <a:pt x="4841558" y="2933700"/>
                  <a:pt x="4789170" y="2948940"/>
                </a:cubicBezTo>
                <a:cubicBezTo>
                  <a:pt x="4683443" y="2978468"/>
                  <a:pt x="4554855" y="3002280"/>
                  <a:pt x="4411028" y="3011805"/>
                </a:cubicBezTo>
                <a:cubicBezTo>
                  <a:pt x="4339590" y="3015615"/>
                  <a:pt x="4263390" y="3015615"/>
                  <a:pt x="4186238" y="3011805"/>
                </a:cubicBezTo>
                <a:cubicBezTo>
                  <a:pt x="4108133" y="3007043"/>
                  <a:pt x="4028123" y="2995613"/>
                  <a:pt x="3947160" y="2980373"/>
                </a:cubicBezTo>
                <a:cubicBezTo>
                  <a:pt x="3866198" y="2964180"/>
                  <a:pt x="3784283" y="2943225"/>
                  <a:pt x="3702368" y="2931795"/>
                </a:cubicBezTo>
                <a:cubicBezTo>
                  <a:pt x="3650933" y="2925128"/>
                  <a:pt x="3600450" y="2921318"/>
                  <a:pt x="3550920" y="2921318"/>
                </a:cubicBezTo>
                <a:cubicBezTo>
                  <a:pt x="3574733" y="2912745"/>
                  <a:pt x="3599498" y="2904173"/>
                  <a:pt x="3623310" y="2896553"/>
                </a:cubicBezTo>
                <a:cubicBezTo>
                  <a:pt x="3679508" y="2876550"/>
                  <a:pt x="3734753" y="2854643"/>
                  <a:pt x="3787140" y="2831783"/>
                </a:cubicBezTo>
                <a:cubicBezTo>
                  <a:pt x="3813810" y="2820353"/>
                  <a:pt x="3839528" y="2808923"/>
                  <a:pt x="3864293" y="2796540"/>
                </a:cubicBezTo>
                <a:cubicBezTo>
                  <a:pt x="3889058" y="2784158"/>
                  <a:pt x="3913823" y="2772728"/>
                  <a:pt x="3937635" y="2759393"/>
                </a:cubicBezTo>
                <a:cubicBezTo>
                  <a:pt x="3985260" y="2734628"/>
                  <a:pt x="4030028" y="2707958"/>
                  <a:pt x="4072890" y="2681288"/>
                </a:cubicBezTo>
                <a:cubicBezTo>
                  <a:pt x="4115753" y="2654618"/>
                  <a:pt x="4154805" y="2625090"/>
                  <a:pt x="4191000" y="2596515"/>
                </a:cubicBezTo>
                <a:cubicBezTo>
                  <a:pt x="4227195" y="2567940"/>
                  <a:pt x="4259580" y="2537460"/>
                  <a:pt x="4288155" y="2507933"/>
                </a:cubicBezTo>
                <a:cubicBezTo>
                  <a:pt x="4316730" y="2477453"/>
                  <a:pt x="4342448" y="2447925"/>
                  <a:pt x="4364355" y="2417445"/>
                </a:cubicBezTo>
                <a:cubicBezTo>
                  <a:pt x="4408170" y="2358390"/>
                  <a:pt x="4436745" y="2301240"/>
                  <a:pt x="4453890" y="2253615"/>
                </a:cubicBezTo>
                <a:cubicBezTo>
                  <a:pt x="4455795" y="2247900"/>
                  <a:pt x="4458653" y="2242185"/>
                  <a:pt x="4460558" y="2236470"/>
                </a:cubicBezTo>
                <a:cubicBezTo>
                  <a:pt x="4462463" y="2230755"/>
                  <a:pt x="4463415" y="2225040"/>
                  <a:pt x="4465320" y="2219325"/>
                </a:cubicBezTo>
                <a:cubicBezTo>
                  <a:pt x="4468178" y="2208848"/>
                  <a:pt x="4471035" y="2198370"/>
                  <a:pt x="4473893" y="2188845"/>
                </a:cubicBezTo>
                <a:cubicBezTo>
                  <a:pt x="4477703" y="2169795"/>
                  <a:pt x="4480560" y="2153603"/>
                  <a:pt x="4482465" y="2140268"/>
                </a:cubicBezTo>
                <a:cubicBezTo>
                  <a:pt x="4485323" y="2113598"/>
                  <a:pt x="4486275" y="2100263"/>
                  <a:pt x="4486275" y="2100263"/>
                </a:cubicBezTo>
                <a:cubicBezTo>
                  <a:pt x="4486275" y="2100263"/>
                  <a:pt x="4482465" y="2113598"/>
                  <a:pt x="4475798" y="2138363"/>
                </a:cubicBezTo>
                <a:cubicBezTo>
                  <a:pt x="4471988" y="2150745"/>
                  <a:pt x="4465320" y="2165985"/>
                  <a:pt x="4459605" y="2184083"/>
                </a:cubicBezTo>
                <a:cubicBezTo>
                  <a:pt x="4455795" y="2192655"/>
                  <a:pt x="4451033" y="2202180"/>
                  <a:pt x="4446270" y="2211705"/>
                </a:cubicBezTo>
                <a:cubicBezTo>
                  <a:pt x="4443413" y="2216468"/>
                  <a:pt x="4441508" y="2222183"/>
                  <a:pt x="4438650" y="2226945"/>
                </a:cubicBezTo>
                <a:cubicBezTo>
                  <a:pt x="4435793" y="2231708"/>
                  <a:pt x="4432935" y="2237423"/>
                  <a:pt x="4430078" y="2242185"/>
                </a:cubicBezTo>
                <a:cubicBezTo>
                  <a:pt x="4406265" y="2285048"/>
                  <a:pt x="4371023" y="2333625"/>
                  <a:pt x="4323398" y="2382203"/>
                </a:cubicBezTo>
                <a:cubicBezTo>
                  <a:pt x="4299585" y="2406968"/>
                  <a:pt x="4271963" y="2430780"/>
                  <a:pt x="4242435" y="2455545"/>
                </a:cubicBezTo>
                <a:cubicBezTo>
                  <a:pt x="4211955" y="2479358"/>
                  <a:pt x="4178618" y="2503170"/>
                  <a:pt x="4142423" y="2526030"/>
                </a:cubicBezTo>
                <a:cubicBezTo>
                  <a:pt x="4106228" y="2548890"/>
                  <a:pt x="4066223" y="2570798"/>
                  <a:pt x="4024313" y="2591753"/>
                </a:cubicBezTo>
                <a:cubicBezTo>
                  <a:pt x="3981450" y="2612708"/>
                  <a:pt x="3936683" y="2633663"/>
                  <a:pt x="3890010" y="2651760"/>
                </a:cubicBezTo>
                <a:cubicBezTo>
                  <a:pt x="3866198" y="2661285"/>
                  <a:pt x="3842385" y="2670810"/>
                  <a:pt x="3817620" y="2680335"/>
                </a:cubicBezTo>
                <a:cubicBezTo>
                  <a:pt x="3792855" y="2688908"/>
                  <a:pt x="3767138" y="2698433"/>
                  <a:pt x="3741420" y="2707005"/>
                </a:cubicBezTo>
                <a:cubicBezTo>
                  <a:pt x="3689985" y="2724150"/>
                  <a:pt x="3635693" y="2741295"/>
                  <a:pt x="3580448" y="2757488"/>
                </a:cubicBezTo>
                <a:cubicBezTo>
                  <a:pt x="3469005" y="2789873"/>
                  <a:pt x="3350895" y="2818448"/>
                  <a:pt x="3226118" y="2848928"/>
                </a:cubicBezTo>
                <a:cubicBezTo>
                  <a:pt x="3203258" y="2854643"/>
                  <a:pt x="3179445" y="2860358"/>
                  <a:pt x="3156585" y="2866073"/>
                </a:cubicBezTo>
                <a:cubicBezTo>
                  <a:pt x="3160395" y="2853690"/>
                  <a:pt x="3164205" y="2840355"/>
                  <a:pt x="3165158" y="2826068"/>
                </a:cubicBezTo>
                <a:cubicBezTo>
                  <a:pt x="3167063" y="2803208"/>
                  <a:pt x="3165158" y="2781300"/>
                  <a:pt x="3159443" y="2761298"/>
                </a:cubicBezTo>
                <a:cubicBezTo>
                  <a:pt x="3154680" y="2742248"/>
                  <a:pt x="3147060" y="2725103"/>
                  <a:pt x="3138488" y="2711768"/>
                </a:cubicBezTo>
                <a:cubicBezTo>
                  <a:pt x="3138488" y="2711768"/>
                  <a:pt x="3138488" y="2711768"/>
                  <a:pt x="3138488" y="2710815"/>
                </a:cubicBezTo>
                <a:cubicBezTo>
                  <a:pt x="3137535" y="2669858"/>
                  <a:pt x="3136583" y="2626043"/>
                  <a:pt x="3135630" y="2579370"/>
                </a:cubicBezTo>
                <a:cubicBezTo>
                  <a:pt x="3134678" y="2502218"/>
                  <a:pt x="3135630" y="2417445"/>
                  <a:pt x="3137535" y="2327910"/>
                </a:cubicBezTo>
                <a:cubicBezTo>
                  <a:pt x="3139440" y="2239328"/>
                  <a:pt x="3143250" y="2154555"/>
                  <a:pt x="3149918" y="2078355"/>
                </a:cubicBezTo>
                <a:cubicBezTo>
                  <a:pt x="3156585" y="2002155"/>
                  <a:pt x="3167063" y="1933575"/>
                  <a:pt x="3179445" y="1876425"/>
                </a:cubicBezTo>
                <a:cubicBezTo>
                  <a:pt x="3191828" y="1819275"/>
                  <a:pt x="3205163" y="1773555"/>
                  <a:pt x="3216593" y="1743075"/>
                </a:cubicBezTo>
                <a:cubicBezTo>
                  <a:pt x="3221355" y="1726883"/>
                  <a:pt x="3226118" y="1715453"/>
                  <a:pt x="3228975" y="1706880"/>
                </a:cubicBezTo>
                <a:cubicBezTo>
                  <a:pt x="3231833" y="1699260"/>
                  <a:pt x="3232785" y="1695450"/>
                  <a:pt x="3233738" y="1694498"/>
                </a:cubicBezTo>
                <a:cubicBezTo>
                  <a:pt x="3232785" y="1695450"/>
                  <a:pt x="3230880" y="1699260"/>
                  <a:pt x="3226118" y="1704975"/>
                </a:cubicBezTo>
                <a:cubicBezTo>
                  <a:pt x="3221355" y="1712595"/>
                  <a:pt x="3212783" y="1723073"/>
                  <a:pt x="3204210" y="1737360"/>
                </a:cubicBezTo>
                <a:cubicBezTo>
                  <a:pt x="3186113" y="1764983"/>
                  <a:pt x="3161348" y="1807845"/>
                  <a:pt x="3138488" y="1864043"/>
                </a:cubicBezTo>
                <a:cubicBezTo>
                  <a:pt x="3115628" y="1920240"/>
                  <a:pt x="3093720" y="1989773"/>
                  <a:pt x="3078480" y="2067878"/>
                </a:cubicBezTo>
                <a:cubicBezTo>
                  <a:pt x="3063240" y="2146935"/>
                  <a:pt x="3053715" y="2234565"/>
                  <a:pt x="3051810" y="2325053"/>
                </a:cubicBezTo>
                <a:cubicBezTo>
                  <a:pt x="3049905" y="2411730"/>
                  <a:pt x="3053715" y="2494598"/>
                  <a:pt x="3062288" y="2570798"/>
                </a:cubicBezTo>
                <a:cubicBezTo>
                  <a:pt x="3055620" y="2557463"/>
                  <a:pt x="3048000" y="2545080"/>
                  <a:pt x="3041333" y="2533650"/>
                </a:cubicBezTo>
                <a:cubicBezTo>
                  <a:pt x="2990850" y="2453640"/>
                  <a:pt x="2931795" y="2393633"/>
                  <a:pt x="2876550" y="2350770"/>
                </a:cubicBezTo>
                <a:cubicBezTo>
                  <a:pt x="2821305" y="2307908"/>
                  <a:pt x="2771775" y="2282190"/>
                  <a:pt x="2736533" y="2265998"/>
                </a:cubicBezTo>
                <a:cubicBezTo>
                  <a:pt x="2718435" y="2258378"/>
                  <a:pt x="2705100" y="2252663"/>
                  <a:pt x="2695575" y="2249805"/>
                </a:cubicBezTo>
                <a:cubicBezTo>
                  <a:pt x="2687003" y="2246948"/>
                  <a:pt x="2682240" y="2245043"/>
                  <a:pt x="2681288" y="2245043"/>
                </a:cubicBezTo>
                <a:cubicBezTo>
                  <a:pt x="2682240" y="2245995"/>
                  <a:pt x="2686050" y="2248853"/>
                  <a:pt x="2693670" y="2253615"/>
                </a:cubicBezTo>
                <a:cubicBezTo>
                  <a:pt x="2702243" y="2259330"/>
                  <a:pt x="2714625" y="2267903"/>
                  <a:pt x="2729865" y="2278380"/>
                </a:cubicBezTo>
                <a:cubicBezTo>
                  <a:pt x="2760345" y="2300288"/>
                  <a:pt x="2803208" y="2334578"/>
                  <a:pt x="2847975" y="2383155"/>
                </a:cubicBezTo>
                <a:cubicBezTo>
                  <a:pt x="2892743" y="2430780"/>
                  <a:pt x="2940368" y="2493645"/>
                  <a:pt x="2978468" y="2569845"/>
                </a:cubicBezTo>
                <a:cubicBezTo>
                  <a:pt x="2997518" y="2607945"/>
                  <a:pt x="3013710" y="2648903"/>
                  <a:pt x="3023235" y="2691765"/>
                </a:cubicBezTo>
                <a:cubicBezTo>
                  <a:pt x="3032760" y="2734628"/>
                  <a:pt x="3035618" y="2779395"/>
                  <a:pt x="3027045" y="2823210"/>
                </a:cubicBezTo>
                <a:cubicBezTo>
                  <a:pt x="3021330" y="2853690"/>
                  <a:pt x="3010853" y="2883218"/>
                  <a:pt x="2996565" y="2907983"/>
                </a:cubicBezTo>
                <a:cubicBezTo>
                  <a:pt x="2944178" y="2923223"/>
                  <a:pt x="2889885" y="2941320"/>
                  <a:pt x="2836545" y="2962275"/>
                </a:cubicBezTo>
                <a:cubicBezTo>
                  <a:pt x="2769870" y="2988945"/>
                  <a:pt x="2704148" y="3020378"/>
                  <a:pt x="2643188" y="3060383"/>
                </a:cubicBezTo>
                <a:cubicBezTo>
                  <a:pt x="2612708" y="3079433"/>
                  <a:pt x="2583180" y="3101340"/>
                  <a:pt x="2555558" y="3124200"/>
                </a:cubicBezTo>
                <a:cubicBezTo>
                  <a:pt x="2527935" y="3147060"/>
                  <a:pt x="2501265" y="3171825"/>
                  <a:pt x="2477453" y="3198495"/>
                </a:cubicBezTo>
                <a:cubicBezTo>
                  <a:pt x="2453640" y="3225165"/>
                  <a:pt x="2430780" y="3252788"/>
                  <a:pt x="2410778" y="3283268"/>
                </a:cubicBezTo>
                <a:cubicBezTo>
                  <a:pt x="2391728" y="3311843"/>
                  <a:pt x="2374583" y="3342323"/>
                  <a:pt x="2361248" y="3373755"/>
                </a:cubicBezTo>
                <a:cubicBezTo>
                  <a:pt x="2358390" y="3357563"/>
                  <a:pt x="2354580" y="3341370"/>
                  <a:pt x="2350770" y="3325178"/>
                </a:cubicBezTo>
                <a:cubicBezTo>
                  <a:pt x="2346008" y="3305175"/>
                  <a:pt x="2340293" y="3286125"/>
                  <a:pt x="2334578" y="3266123"/>
                </a:cubicBezTo>
                <a:cubicBezTo>
                  <a:pt x="2331720" y="3256598"/>
                  <a:pt x="2327910" y="3247073"/>
                  <a:pt x="2325053" y="3236595"/>
                </a:cubicBezTo>
                <a:cubicBezTo>
                  <a:pt x="2321243" y="3227070"/>
                  <a:pt x="2318385" y="3216593"/>
                  <a:pt x="2314575" y="3207068"/>
                </a:cubicBezTo>
                <a:cubicBezTo>
                  <a:pt x="2299335" y="3168015"/>
                  <a:pt x="2282190" y="3130868"/>
                  <a:pt x="2264093" y="3093720"/>
                </a:cubicBezTo>
                <a:cubicBezTo>
                  <a:pt x="2226945" y="3020378"/>
                  <a:pt x="2184083" y="2950845"/>
                  <a:pt x="2145030" y="2881313"/>
                </a:cubicBezTo>
                <a:cubicBezTo>
                  <a:pt x="2125028" y="2846070"/>
                  <a:pt x="2105978" y="2811780"/>
                  <a:pt x="2088833" y="2776538"/>
                </a:cubicBezTo>
                <a:cubicBezTo>
                  <a:pt x="2079308" y="2759393"/>
                  <a:pt x="2072640" y="2741295"/>
                  <a:pt x="2064068" y="2724150"/>
                </a:cubicBezTo>
                <a:cubicBezTo>
                  <a:pt x="2057400" y="2706053"/>
                  <a:pt x="2048828" y="2688908"/>
                  <a:pt x="2043113" y="2670810"/>
                </a:cubicBezTo>
                <a:cubicBezTo>
                  <a:pt x="2017395" y="2600325"/>
                  <a:pt x="2003108" y="2524125"/>
                  <a:pt x="2001203" y="2446973"/>
                </a:cubicBezTo>
                <a:cubicBezTo>
                  <a:pt x="1999298" y="2369820"/>
                  <a:pt x="2009775" y="2292668"/>
                  <a:pt x="2030730" y="2221230"/>
                </a:cubicBezTo>
                <a:cubicBezTo>
                  <a:pt x="2052638" y="2149793"/>
                  <a:pt x="2085023" y="2080260"/>
                  <a:pt x="2125028" y="2015490"/>
                </a:cubicBezTo>
                <a:cubicBezTo>
                  <a:pt x="2205038" y="1884998"/>
                  <a:pt x="2308860" y="1769745"/>
                  <a:pt x="2405063" y="1653540"/>
                </a:cubicBezTo>
                <a:cubicBezTo>
                  <a:pt x="2453640" y="1595438"/>
                  <a:pt x="2500313" y="1536383"/>
                  <a:pt x="2543175" y="1476375"/>
                </a:cubicBezTo>
                <a:cubicBezTo>
                  <a:pt x="2563178" y="1447800"/>
                  <a:pt x="2582228" y="1420178"/>
                  <a:pt x="2599373" y="1390650"/>
                </a:cubicBezTo>
                <a:cubicBezTo>
                  <a:pt x="2632710" y="1359218"/>
                  <a:pt x="2667953" y="1326833"/>
                  <a:pt x="2704148" y="1293495"/>
                </a:cubicBezTo>
                <a:cubicBezTo>
                  <a:pt x="2776538" y="1228725"/>
                  <a:pt x="2852738" y="1163003"/>
                  <a:pt x="2938463" y="1108710"/>
                </a:cubicBezTo>
                <a:cubicBezTo>
                  <a:pt x="3024188" y="1054418"/>
                  <a:pt x="3120390" y="1007745"/>
                  <a:pt x="3224213" y="968693"/>
                </a:cubicBezTo>
                <a:cubicBezTo>
                  <a:pt x="3327083" y="928688"/>
                  <a:pt x="3432810" y="897255"/>
                  <a:pt x="3534728" y="865823"/>
                </a:cubicBezTo>
                <a:cubicBezTo>
                  <a:pt x="3636645" y="834390"/>
                  <a:pt x="3737610" y="803910"/>
                  <a:pt x="3830955" y="769620"/>
                </a:cubicBezTo>
                <a:cubicBezTo>
                  <a:pt x="4021455" y="701993"/>
                  <a:pt x="4183380" y="610553"/>
                  <a:pt x="4301490" y="512445"/>
                </a:cubicBezTo>
                <a:cubicBezTo>
                  <a:pt x="4360545" y="463868"/>
                  <a:pt x="4408170" y="412433"/>
                  <a:pt x="4446270" y="364808"/>
                </a:cubicBezTo>
                <a:cubicBezTo>
                  <a:pt x="4455795" y="352425"/>
                  <a:pt x="4464368" y="340995"/>
                  <a:pt x="4472940" y="329565"/>
                </a:cubicBezTo>
                <a:cubicBezTo>
                  <a:pt x="4480560" y="317183"/>
                  <a:pt x="4488180" y="305753"/>
                  <a:pt x="4494848" y="295275"/>
                </a:cubicBezTo>
                <a:cubicBezTo>
                  <a:pt x="4498658" y="289560"/>
                  <a:pt x="4501515" y="284797"/>
                  <a:pt x="4504373" y="279083"/>
                </a:cubicBezTo>
                <a:cubicBezTo>
                  <a:pt x="4507230" y="273368"/>
                  <a:pt x="4510088" y="268605"/>
                  <a:pt x="4512945" y="262890"/>
                </a:cubicBezTo>
                <a:cubicBezTo>
                  <a:pt x="4518660" y="252413"/>
                  <a:pt x="4523423" y="242888"/>
                  <a:pt x="4528185" y="233363"/>
                </a:cubicBezTo>
                <a:cubicBezTo>
                  <a:pt x="4546283" y="194310"/>
                  <a:pt x="4557713" y="163830"/>
                  <a:pt x="4563428" y="142875"/>
                </a:cubicBezTo>
                <a:cubicBezTo>
                  <a:pt x="4569143" y="124778"/>
                  <a:pt x="4572000" y="113348"/>
                  <a:pt x="4572953" y="111443"/>
                </a:cubicBezTo>
                <a:cubicBezTo>
                  <a:pt x="4572000" y="113348"/>
                  <a:pt x="4566285" y="123825"/>
                  <a:pt x="4558665" y="140970"/>
                </a:cubicBezTo>
                <a:cubicBezTo>
                  <a:pt x="4550093" y="160973"/>
                  <a:pt x="4532948" y="188595"/>
                  <a:pt x="4511040" y="223838"/>
                </a:cubicBezTo>
                <a:cubicBezTo>
                  <a:pt x="4465320" y="292418"/>
                  <a:pt x="4384358" y="381953"/>
                  <a:pt x="4263390" y="461963"/>
                </a:cubicBezTo>
                <a:cubicBezTo>
                  <a:pt x="4142423" y="541973"/>
                  <a:pt x="3982403" y="613410"/>
                  <a:pt x="3797618" y="666750"/>
                </a:cubicBezTo>
                <a:cubicBezTo>
                  <a:pt x="3704273" y="694373"/>
                  <a:pt x="3605213" y="719138"/>
                  <a:pt x="3500438" y="747713"/>
                </a:cubicBezTo>
                <a:cubicBezTo>
                  <a:pt x="3396615" y="776288"/>
                  <a:pt x="3288030" y="806768"/>
                  <a:pt x="3178493" y="848677"/>
                </a:cubicBezTo>
                <a:cubicBezTo>
                  <a:pt x="3068955" y="889635"/>
                  <a:pt x="2964180" y="942023"/>
                  <a:pt x="2870835" y="1005840"/>
                </a:cubicBezTo>
                <a:cubicBezTo>
                  <a:pt x="2822258" y="1039177"/>
                  <a:pt x="2778443" y="1074420"/>
                  <a:pt x="2737485" y="1111568"/>
                </a:cubicBezTo>
                <a:cubicBezTo>
                  <a:pt x="2760345" y="1051560"/>
                  <a:pt x="2778443" y="992505"/>
                  <a:pt x="2792730" y="936308"/>
                </a:cubicBezTo>
                <a:cubicBezTo>
                  <a:pt x="2809875" y="868680"/>
                  <a:pt x="2821305" y="803910"/>
                  <a:pt x="2828925" y="742950"/>
                </a:cubicBezTo>
                <a:cubicBezTo>
                  <a:pt x="2829878" y="735330"/>
                  <a:pt x="2831783" y="727710"/>
                  <a:pt x="2832735" y="719138"/>
                </a:cubicBezTo>
                <a:cubicBezTo>
                  <a:pt x="2834640" y="704850"/>
                  <a:pt x="2837498" y="690563"/>
                  <a:pt x="2838450" y="677228"/>
                </a:cubicBezTo>
                <a:cubicBezTo>
                  <a:pt x="2839403" y="662940"/>
                  <a:pt x="2841308" y="649605"/>
                  <a:pt x="2842260" y="635318"/>
                </a:cubicBezTo>
                <a:cubicBezTo>
                  <a:pt x="2847975" y="580073"/>
                  <a:pt x="2847975" y="527685"/>
                  <a:pt x="2850833" y="478155"/>
                </a:cubicBezTo>
                <a:cubicBezTo>
                  <a:pt x="2852738" y="428625"/>
                  <a:pt x="2855595" y="381953"/>
                  <a:pt x="2862263" y="339090"/>
                </a:cubicBezTo>
                <a:cubicBezTo>
                  <a:pt x="2868930" y="296228"/>
                  <a:pt x="2878455" y="256222"/>
                  <a:pt x="2888933" y="220028"/>
                </a:cubicBezTo>
                <a:cubicBezTo>
                  <a:pt x="2909888" y="148590"/>
                  <a:pt x="2937510" y="93345"/>
                  <a:pt x="2957513" y="56198"/>
                </a:cubicBezTo>
                <a:cubicBezTo>
                  <a:pt x="2967990" y="38100"/>
                  <a:pt x="2976563" y="23813"/>
                  <a:pt x="2982278" y="14288"/>
                </a:cubicBezTo>
                <a:cubicBezTo>
                  <a:pt x="2987040" y="5715"/>
                  <a:pt x="2990850" y="953"/>
                  <a:pt x="2990850" y="0"/>
                </a:cubicBezTo>
                <a:cubicBezTo>
                  <a:pt x="2989898" y="953"/>
                  <a:pt x="2987040" y="4763"/>
                  <a:pt x="2980373" y="13335"/>
                </a:cubicBezTo>
                <a:cubicBezTo>
                  <a:pt x="2973705" y="21907"/>
                  <a:pt x="2963228" y="35243"/>
                  <a:pt x="2951798" y="52388"/>
                </a:cubicBezTo>
                <a:cubicBezTo>
                  <a:pt x="2927985" y="87630"/>
                  <a:pt x="2895600" y="140970"/>
                  <a:pt x="2868930" y="212408"/>
                </a:cubicBezTo>
                <a:cubicBezTo>
                  <a:pt x="2858453" y="240030"/>
                  <a:pt x="2848928" y="270510"/>
                  <a:pt x="2840355" y="302895"/>
                </a:cubicBezTo>
                <a:cubicBezTo>
                  <a:pt x="2832735" y="327660"/>
                  <a:pt x="2825115" y="356235"/>
                  <a:pt x="2819400" y="390525"/>
                </a:cubicBezTo>
                <a:cubicBezTo>
                  <a:pt x="2813685" y="421958"/>
                  <a:pt x="2807970" y="457200"/>
                  <a:pt x="2803208" y="495300"/>
                </a:cubicBezTo>
                <a:cubicBezTo>
                  <a:pt x="2798445" y="533400"/>
                  <a:pt x="2792730" y="575310"/>
                  <a:pt x="2786063" y="619125"/>
                </a:cubicBezTo>
                <a:cubicBezTo>
                  <a:pt x="2771775" y="706755"/>
                  <a:pt x="2748915" y="804863"/>
                  <a:pt x="2711768" y="909638"/>
                </a:cubicBezTo>
                <a:cubicBezTo>
                  <a:pt x="2674620" y="1013460"/>
                  <a:pt x="2624138" y="1123950"/>
                  <a:pt x="2555558" y="1232535"/>
                </a:cubicBezTo>
                <a:cubicBezTo>
                  <a:pt x="2521268" y="1286828"/>
                  <a:pt x="2483168" y="1341120"/>
                  <a:pt x="2439353" y="1394460"/>
                </a:cubicBezTo>
                <a:cubicBezTo>
                  <a:pt x="2396490" y="1447800"/>
                  <a:pt x="2348865" y="1501140"/>
                  <a:pt x="2297430" y="1555433"/>
                </a:cubicBezTo>
                <a:cubicBezTo>
                  <a:pt x="2283143" y="1571625"/>
                  <a:pt x="2267903" y="1586865"/>
                  <a:pt x="2252663" y="1603058"/>
                </a:cubicBezTo>
                <a:cubicBezTo>
                  <a:pt x="2252663" y="1598295"/>
                  <a:pt x="2252663" y="1593533"/>
                  <a:pt x="2252663" y="1587818"/>
                </a:cubicBezTo>
                <a:cubicBezTo>
                  <a:pt x="2252663" y="1584960"/>
                  <a:pt x="2252663" y="1582103"/>
                  <a:pt x="2252663" y="1579245"/>
                </a:cubicBezTo>
                <a:cubicBezTo>
                  <a:pt x="2252663" y="1578293"/>
                  <a:pt x="2252663" y="1577340"/>
                  <a:pt x="2252663" y="1576388"/>
                </a:cubicBezTo>
                <a:cubicBezTo>
                  <a:pt x="2268855" y="1462088"/>
                  <a:pt x="2254568" y="1341120"/>
                  <a:pt x="2208848" y="1228725"/>
                </a:cubicBezTo>
                <a:cubicBezTo>
                  <a:pt x="2203133" y="1188720"/>
                  <a:pt x="2199323" y="1147763"/>
                  <a:pt x="2198370" y="1105853"/>
                </a:cubicBezTo>
                <a:cubicBezTo>
                  <a:pt x="2196465" y="1045845"/>
                  <a:pt x="2199323" y="982027"/>
                  <a:pt x="2200275" y="914400"/>
                </a:cubicBezTo>
                <a:cubicBezTo>
                  <a:pt x="2201228" y="847725"/>
                  <a:pt x="2201228" y="781050"/>
                  <a:pt x="2193608" y="715328"/>
                </a:cubicBezTo>
                <a:cubicBezTo>
                  <a:pt x="2185988" y="650558"/>
                  <a:pt x="2169795" y="586740"/>
                  <a:pt x="2146935" y="531495"/>
                </a:cubicBezTo>
                <a:cubicBezTo>
                  <a:pt x="2124075" y="475297"/>
                  <a:pt x="2095500" y="425768"/>
                  <a:pt x="2065020" y="381953"/>
                </a:cubicBezTo>
                <a:cubicBezTo>
                  <a:pt x="2061210" y="376238"/>
                  <a:pt x="2057400" y="371475"/>
                  <a:pt x="2053590" y="365760"/>
                </a:cubicBezTo>
                <a:cubicBezTo>
                  <a:pt x="2049780" y="360997"/>
                  <a:pt x="2045018" y="355283"/>
                  <a:pt x="2041208" y="350520"/>
                </a:cubicBezTo>
                <a:cubicBezTo>
                  <a:pt x="2032635" y="340995"/>
                  <a:pt x="2025968" y="330518"/>
                  <a:pt x="2017395" y="321945"/>
                </a:cubicBezTo>
                <a:cubicBezTo>
                  <a:pt x="2008823" y="312420"/>
                  <a:pt x="2001203" y="303847"/>
                  <a:pt x="1993583" y="295275"/>
                </a:cubicBezTo>
                <a:cubicBezTo>
                  <a:pt x="1985010" y="286703"/>
                  <a:pt x="1976438" y="279083"/>
                  <a:pt x="1968818" y="271463"/>
                </a:cubicBezTo>
                <a:cubicBezTo>
                  <a:pt x="1961198" y="263843"/>
                  <a:pt x="1952625" y="256222"/>
                  <a:pt x="1944053" y="249555"/>
                </a:cubicBezTo>
                <a:cubicBezTo>
                  <a:pt x="1935480" y="242888"/>
                  <a:pt x="1927860" y="235268"/>
                  <a:pt x="1920240" y="229553"/>
                </a:cubicBezTo>
                <a:cubicBezTo>
                  <a:pt x="1904048" y="217170"/>
                  <a:pt x="1889760" y="205740"/>
                  <a:pt x="1874520" y="196215"/>
                </a:cubicBezTo>
                <a:cubicBezTo>
                  <a:pt x="1866900" y="191453"/>
                  <a:pt x="1860233" y="186690"/>
                  <a:pt x="1852613" y="181928"/>
                </a:cubicBezTo>
                <a:cubicBezTo>
                  <a:pt x="1845945" y="177165"/>
                  <a:pt x="1838325" y="174308"/>
                  <a:pt x="1831658" y="170498"/>
                </a:cubicBezTo>
                <a:cubicBezTo>
                  <a:pt x="1818323" y="162878"/>
                  <a:pt x="1806893" y="156210"/>
                  <a:pt x="1795463" y="151448"/>
                </a:cubicBezTo>
                <a:cubicBezTo>
                  <a:pt x="1784033" y="145733"/>
                  <a:pt x="1774508" y="140970"/>
                  <a:pt x="1765935" y="137160"/>
                </a:cubicBezTo>
                <a:cubicBezTo>
                  <a:pt x="1757363" y="133350"/>
                  <a:pt x="1749743" y="130493"/>
                  <a:pt x="1744028" y="128588"/>
                </a:cubicBezTo>
                <a:cubicBezTo>
                  <a:pt x="1731645" y="123825"/>
                  <a:pt x="1725930" y="121920"/>
                  <a:pt x="1725930" y="121920"/>
                </a:cubicBezTo>
                <a:cubicBezTo>
                  <a:pt x="1725930" y="121920"/>
                  <a:pt x="1731645" y="125730"/>
                  <a:pt x="1743075" y="132398"/>
                </a:cubicBezTo>
                <a:cubicBezTo>
                  <a:pt x="1748790" y="135255"/>
                  <a:pt x="1755458" y="140018"/>
                  <a:pt x="1763078" y="144780"/>
                </a:cubicBezTo>
                <a:cubicBezTo>
                  <a:pt x="1770698" y="149543"/>
                  <a:pt x="1779270" y="156210"/>
                  <a:pt x="1789748" y="162878"/>
                </a:cubicBezTo>
                <a:cubicBezTo>
                  <a:pt x="1828800" y="191453"/>
                  <a:pt x="1884045" y="235268"/>
                  <a:pt x="1937385" y="300990"/>
                </a:cubicBezTo>
                <a:cubicBezTo>
                  <a:pt x="1991678" y="365760"/>
                  <a:pt x="2045018" y="452438"/>
                  <a:pt x="2079308" y="557213"/>
                </a:cubicBezTo>
                <a:cubicBezTo>
                  <a:pt x="2096453" y="609600"/>
                  <a:pt x="2107883" y="664845"/>
                  <a:pt x="2111693" y="724853"/>
                </a:cubicBezTo>
                <a:cubicBezTo>
                  <a:pt x="2116455" y="784860"/>
                  <a:pt x="2115503" y="847725"/>
                  <a:pt x="2114550" y="913448"/>
                </a:cubicBezTo>
                <a:cubicBezTo>
                  <a:pt x="2113598" y="964883"/>
                  <a:pt x="2112645" y="1016318"/>
                  <a:pt x="2114550" y="1066800"/>
                </a:cubicBezTo>
                <a:lnTo>
                  <a:pt x="2097405" y="1044893"/>
                </a:lnTo>
                <a:lnTo>
                  <a:pt x="2078355" y="1024890"/>
                </a:lnTo>
                <a:lnTo>
                  <a:pt x="2068830" y="1015365"/>
                </a:lnTo>
                <a:cubicBezTo>
                  <a:pt x="2065020" y="1011555"/>
                  <a:pt x="2063115" y="1008698"/>
                  <a:pt x="2058353" y="1004888"/>
                </a:cubicBezTo>
                <a:cubicBezTo>
                  <a:pt x="2047875" y="996315"/>
                  <a:pt x="2041208" y="992505"/>
                  <a:pt x="2033588" y="985838"/>
                </a:cubicBezTo>
                <a:cubicBezTo>
                  <a:pt x="2003108" y="965835"/>
                  <a:pt x="1974533" y="949643"/>
                  <a:pt x="1945005" y="932498"/>
                </a:cubicBezTo>
                <a:cubicBezTo>
                  <a:pt x="1915478" y="915352"/>
                  <a:pt x="1886903" y="899160"/>
                  <a:pt x="1858328" y="883920"/>
                </a:cubicBezTo>
                <a:cubicBezTo>
                  <a:pt x="1743075" y="820103"/>
                  <a:pt x="1630680" y="762000"/>
                  <a:pt x="1524000" y="705803"/>
                </a:cubicBezTo>
                <a:cubicBezTo>
                  <a:pt x="1309688" y="595313"/>
                  <a:pt x="1116330" y="498158"/>
                  <a:pt x="953453" y="416243"/>
                </a:cubicBezTo>
                <a:cubicBezTo>
                  <a:pt x="912495" y="396240"/>
                  <a:pt x="874395" y="376238"/>
                  <a:pt x="838200" y="357188"/>
                </a:cubicBezTo>
                <a:cubicBezTo>
                  <a:pt x="802958" y="338138"/>
                  <a:pt x="770573" y="318135"/>
                  <a:pt x="741045" y="297180"/>
                </a:cubicBezTo>
                <a:cubicBezTo>
                  <a:pt x="677228" y="262890"/>
                  <a:pt x="632460" y="220980"/>
                  <a:pt x="599123" y="182880"/>
                </a:cubicBezTo>
                <a:cubicBezTo>
                  <a:pt x="565785" y="144780"/>
                  <a:pt x="544830" y="111443"/>
                  <a:pt x="531495" y="88582"/>
                </a:cubicBezTo>
                <a:cubicBezTo>
                  <a:pt x="524828" y="77153"/>
                  <a:pt x="520065" y="67628"/>
                  <a:pt x="517208" y="61913"/>
                </a:cubicBezTo>
                <a:cubicBezTo>
                  <a:pt x="515303" y="57150"/>
                  <a:pt x="513398" y="54293"/>
                  <a:pt x="512445" y="53340"/>
                </a:cubicBezTo>
                <a:cubicBezTo>
                  <a:pt x="512445" y="54293"/>
                  <a:pt x="514350" y="58103"/>
                  <a:pt x="516255" y="62865"/>
                </a:cubicBezTo>
                <a:cubicBezTo>
                  <a:pt x="519113" y="69532"/>
                  <a:pt x="521970" y="79057"/>
                  <a:pt x="528638" y="91440"/>
                </a:cubicBezTo>
                <a:cubicBezTo>
                  <a:pt x="540068" y="116205"/>
                  <a:pt x="558165" y="151448"/>
                  <a:pt x="589598" y="192405"/>
                </a:cubicBezTo>
                <a:cubicBezTo>
                  <a:pt x="620078" y="233363"/>
                  <a:pt x="663893" y="280035"/>
                  <a:pt x="721043" y="326708"/>
                </a:cubicBezTo>
                <a:cubicBezTo>
                  <a:pt x="749618" y="349568"/>
                  <a:pt x="782003" y="372428"/>
                  <a:pt x="817245" y="394335"/>
                </a:cubicBezTo>
                <a:cubicBezTo>
                  <a:pt x="852488" y="416243"/>
                  <a:pt x="889635" y="438150"/>
                  <a:pt x="929640" y="461010"/>
                </a:cubicBezTo>
                <a:cubicBezTo>
                  <a:pt x="1087755" y="552450"/>
                  <a:pt x="1276350" y="659130"/>
                  <a:pt x="1485900" y="776288"/>
                </a:cubicBezTo>
                <a:cubicBezTo>
                  <a:pt x="1590675" y="835343"/>
                  <a:pt x="1701165" y="897255"/>
                  <a:pt x="1813560" y="962025"/>
                </a:cubicBezTo>
                <a:cubicBezTo>
                  <a:pt x="1842135" y="978218"/>
                  <a:pt x="1870710" y="994410"/>
                  <a:pt x="1898333" y="1011555"/>
                </a:cubicBezTo>
                <a:cubicBezTo>
                  <a:pt x="1926908" y="1028700"/>
                  <a:pt x="1955483" y="1045845"/>
                  <a:pt x="1981200" y="1062990"/>
                </a:cubicBezTo>
                <a:cubicBezTo>
                  <a:pt x="1986915" y="1066800"/>
                  <a:pt x="1994535" y="1072515"/>
                  <a:pt x="1996440" y="1074420"/>
                </a:cubicBezTo>
                <a:cubicBezTo>
                  <a:pt x="1998345" y="1075373"/>
                  <a:pt x="2001203" y="1079183"/>
                  <a:pt x="2004060" y="1082040"/>
                </a:cubicBezTo>
                <a:lnTo>
                  <a:pt x="2011680" y="1090613"/>
                </a:lnTo>
                <a:lnTo>
                  <a:pt x="2027873" y="1107758"/>
                </a:lnTo>
                <a:lnTo>
                  <a:pt x="2042160" y="1126808"/>
                </a:lnTo>
                <a:cubicBezTo>
                  <a:pt x="2046923" y="1133475"/>
                  <a:pt x="2052638" y="1139190"/>
                  <a:pt x="2056448" y="1145858"/>
                </a:cubicBezTo>
                <a:lnTo>
                  <a:pt x="2069783" y="1165860"/>
                </a:lnTo>
                <a:cubicBezTo>
                  <a:pt x="2079308" y="1179195"/>
                  <a:pt x="2086928" y="1193483"/>
                  <a:pt x="2094548" y="1206818"/>
                </a:cubicBezTo>
                <a:cubicBezTo>
                  <a:pt x="2157413" y="1320165"/>
                  <a:pt x="2180273" y="1451610"/>
                  <a:pt x="2165033" y="1572578"/>
                </a:cubicBezTo>
                <a:cubicBezTo>
                  <a:pt x="2157413" y="1633538"/>
                  <a:pt x="2140268" y="1691640"/>
                  <a:pt x="2116455" y="1744980"/>
                </a:cubicBezTo>
                <a:cubicBezTo>
                  <a:pt x="2113598" y="1750695"/>
                  <a:pt x="2110740" y="1757363"/>
                  <a:pt x="2107883" y="1763078"/>
                </a:cubicBezTo>
                <a:cubicBezTo>
                  <a:pt x="2064068" y="1814513"/>
                  <a:pt x="2020253" y="1869758"/>
                  <a:pt x="1980248" y="1930718"/>
                </a:cubicBezTo>
                <a:cubicBezTo>
                  <a:pt x="1932623" y="2003108"/>
                  <a:pt x="1890713" y="2085023"/>
                  <a:pt x="1862138" y="2174558"/>
                </a:cubicBezTo>
                <a:cubicBezTo>
                  <a:pt x="1833563" y="2264093"/>
                  <a:pt x="1821180" y="2358390"/>
                  <a:pt x="1823085" y="2454593"/>
                </a:cubicBezTo>
                <a:cubicBezTo>
                  <a:pt x="1824038" y="2477453"/>
                  <a:pt x="1824990" y="2500313"/>
                  <a:pt x="1827848" y="2523173"/>
                </a:cubicBezTo>
                <a:cubicBezTo>
                  <a:pt x="1750695" y="2454593"/>
                  <a:pt x="1665923" y="2399348"/>
                  <a:pt x="1579245" y="2358390"/>
                </a:cubicBezTo>
                <a:cubicBezTo>
                  <a:pt x="1542098" y="2341245"/>
                  <a:pt x="1503998" y="2326005"/>
                  <a:pt x="1465898" y="2313623"/>
                </a:cubicBezTo>
                <a:cubicBezTo>
                  <a:pt x="1463993" y="2312670"/>
                  <a:pt x="1463040" y="2310765"/>
                  <a:pt x="1461135" y="2309813"/>
                </a:cubicBezTo>
                <a:cubicBezTo>
                  <a:pt x="1398270" y="2256473"/>
                  <a:pt x="1322070" y="2195513"/>
                  <a:pt x="1247775" y="2120265"/>
                </a:cubicBezTo>
                <a:cubicBezTo>
                  <a:pt x="1210628" y="2083118"/>
                  <a:pt x="1173480" y="2042160"/>
                  <a:pt x="1142048" y="1996440"/>
                </a:cubicBezTo>
                <a:cubicBezTo>
                  <a:pt x="1109663" y="1950720"/>
                  <a:pt x="1083945" y="1900238"/>
                  <a:pt x="1069658" y="1845945"/>
                </a:cubicBezTo>
                <a:cubicBezTo>
                  <a:pt x="1067753" y="1839278"/>
                  <a:pt x="1065848" y="1832610"/>
                  <a:pt x="1063943" y="1825943"/>
                </a:cubicBezTo>
                <a:cubicBezTo>
                  <a:pt x="1062990" y="1819275"/>
                  <a:pt x="1061085" y="1812608"/>
                  <a:pt x="1060133" y="1804988"/>
                </a:cubicBezTo>
                <a:cubicBezTo>
                  <a:pt x="1057275" y="1791653"/>
                  <a:pt x="1056323" y="1777365"/>
                  <a:pt x="1055370" y="1764030"/>
                </a:cubicBezTo>
                <a:cubicBezTo>
                  <a:pt x="1053465" y="1735455"/>
                  <a:pt x="1053465" y="1706880"/>
                  <a:pt x="1054418" y="1678305"/>
                </a:cubicBezTo>
                <a:cubicBezTo>
                  <a:pt x="1055370" y="1620203"/>
                  <a:pt x="1057275" y="1559243"/>
                  <a:pt x="1044893" y="1501140"/>
                </a:cubicBezTo>
                <a:cubicBezTo>
                  <a:pt x="1033463" y="1443038"/>
                  <a:pt x="1010603" y="1391603"/>
                  <a:pt x="983933" y="1348740"/>
                </a:cubicBezTo>
                <a:cubicBezTo>
                  <a:pt x="957263" y="1304925"/>
                  <a:pt x="925830" y="1269683"/>
                  <a:pt x="894398" y="1240155"/>
                </a:cubicBezTo>
                <a:cubicBezTo>
                  <a:pt x="862965" y="1211580"/>
                  <a:pt x="831533" y="1188720"/>
                  <a:pt x="802958" y="1171575"/>
                </a:cubicBezTo>
                <a:cubicBezTo>
                  <a:pt x="788670" y="1163003"/>
                  <a:pt x="774383" y="1156335"/>
                  <a:pt x="762000" y="1149668"/>
                </a:cubicBezTo>
                <a:cubicBezTo>
                  <a:pt x="748665" y="1143953"/>
                  <a:pt x="737235" y="1138238"/>
                  <a:pt x="726758" y="1133475"/>
                </a:cubicBezTo>
                <a:cubicBezTo>
                  <a:pt x="715328" y="1129665"/>
                  <a:pt x="705803" y="1125855"/>
                  <a:pt x="697230" y="1122998"/>
                </a:cubicBezTo>
                <a:cubicBezTo>
                  <a:pt x="688658" y="1120140"/>
                  <a:pt x="681038" y="1118235"/>
                  <a:pt x="675323" y="1116330"/>
                </a:cubicBezTo>
                <a:cubicBezTo>
                  <a:pt x="664845" y="1113473"/>
                  <a:pt x="659130" y="1111568"/>
                  <a:pt x="658178" y="1111568"/>
                </a:cubicBezTo>
                <a:cubicBezTo>
                  <a:pt x="659130" y="1112520"/>
                  <a:pt x="664845" y="1115378"/>
                  <a:pt x="674370" y="1120140"/>
                </a:cubicBezTo>
                <a:cubicBezTo>
                  <a:pt x="680085" y="1122998"/>
                  <a:pt x="686753" y="1125855"/>
                  <a:pt x="694373" y="1130618"/>
                </a:cubicBezTo>
                <a:cubicBezTo>
                  <a:pt x="701993" y="1135380"/>
                  <a:pt x="710565" y="1140143"/>
                  <a:pt x="721043" y="1145858"/>
                </a:cubicBezTo>
                <a:cubicBezTo>
                  <a:pt x="760095" y="1169670"/>
                  <a:pt x="813435" y="1208723"/>
                  <a:pt x="863918" y="1269683"/>
                </a:cubicBezTo>
                <a:cubicBezTo>
                  <a:pt x="889635" y="1300163"/>
                  <a:pt x="913448" y="1335405"/>
                  <a:pt x="933450" y="1376363"/>
                </a:cubicBezTo>
                <a:cubicBezTo>
                  <a:pt x="953453" y="1417320"/>
                  <a:pt x="968693" y="1463040"/>
                  <a:pt x="974408" y="1512570"/>
                </a:cubicBezTo>
                <a:cubicBezTo>
                  <a:pt x="981075" y="1561148"/>
                  <a:pt x="976313" y="1615440"/>
                  <a:pt x="973455" y="1674495"/>
                </a:cubicBezTo>
                <a:cubicBezTo>
                  <a:pt x="971550" y="1704023"/>
                  <a:pt x="970598" y="1735455"/>
                  <a:pt x="971550" y="1768793"/>
                </a:cubicBezTo>
                <a:cubicBezTo>
                  <a:pt x="972503" y="1784985"/>
                  <a:pt x="973455" y="1802130"/>
                  <a:pt x="977265" y="1819275"/>
                </a:cubicBezTo>
                <a:cubicBezTo>
                  <a:pt x="978218" y="1827848"/>
                  <a:pt x="980123" y="1836420"/>
                  <a:pt x="982028" y="1844993"/>
                </a:cubicBezTo>
                <a:cubicBezTo>
                  <a:pt x="983933" y="1853565"/>
                  <a:pt x="986790" y="1862138"/>
                  <a:pt x="988695" y="1869758"/>
                </a:cubicBezTo>
                <a:cubicBezTo>
                  <a:pt x="1006793" y="1936433"/>
                  <a:pt x="1040130" y="1995488"/>
                  <a:pt x="1078230" y="2045018"/>
                </a:cubicBezTo>
                <a:cubicBezTo>
                  <a:pt x="1116330" y="2094548"/>
                  <a:pt x="1159193" y="2136458"/>
                  <a:pt x="1201103" y="2173605"/>
                </a:cubicBezTo>
                <a:cubicBezTo>
                  <a:pt x="1249680" y="2214563"/>
                  <a:pt x="1297305" y="2249805"/>
                  <a:pt x="1342073" y="2280285"/>
                </a:cubicBezTo>
                <a:cubicBezTo>
                  <a:pt x="1307783" y="2273618"/>
                  <a:pt x="1274445" y="2268855"/>
                  <a:pt x="1242060" y="2265998"/>
                </a:cubicBezTo>
                <a:cubicBezTo>
                  <a:pt x="1186815" y="2260283"/>
                  <a:pt x="1134428" y="2261235"/>
                  <a:pt x="1085850" y="2262188"/>
                </a:cubicBezTo>
                <a:cubicBezTo>
                  <a:pt x="1037273" y="2263140"/>
                  <a:pt x="992505" y="2264093"/>
                  <a:pt x="950595" y="2262188"/>
                </a:cubicBezTo>
                <a:cubicBezTo>
                  <a:pt x="922020" y="2261235"/>
                  <a:pt x="894398" y="2257425"/>
                  <a:pt x="868680" y="2253615"/>
                </a:cubicBezTo>
                <a:cubicBezTo>
                  <a:pt x="848678" y="2247900"/>
                  <a:pt x="827723" y="2241233"/>
                  <a:pt x="806768" y="2233613"/>
                </a:cubicBezTo>
                <a:cubicBezTo>
                  <a:pt x="726758" y="2203133"/>
                  <a:pt x="645795" y="2155508"/>
                  <a:pt x="563880" y="2097405"/>
                </a:cubicBezTo>
                <a:cubicBezTo>
                  <a:pt x="481965" y="2039303"/>
                  <a:pt x="404813" y="1977390"/>
                  <a:pt x="333375" y="1924050"/>
                </a:cubicBezTo>
                <a:cubicBezTo>
                  <a:pt x="261938" y="1870710"/>
                  <a:pt x="200025" y="1821180"/>
                  <a:pt x="149543" y="1776413"/>
                </a:cubicBezTo>
                <a:cubicBezTo>
                  <a:pt x="99060" y="1732598"/>
                  <a:pt x="61913" y="1692593"/>
                  <a:pt x="37147" y="1664018"/>
                </a:cubicBezTo>
                <a:cubicBezTo>
                  <a:pt x="31432" y="1656398"/>
                  <a:pt x="25718" y="1650683"/>
                  <a:pt x="20955" y="1644968"/>
                </a:cubicBezTo>
                <a:cubicBezTo>
                  <a:pt x="16193" y="1639253"/>
                  <a:pt x="12382" y="1634490"/>
                  <a:pt x="9525" y="1630680"/>
                </a:cubicBezTo>
                <a:cubicBezTo>
                  <a:pt x="3810" y="1624013"/>
                  <a:pt x="953" y="1619250"/>
                  <a:pt x="0" y="1619250"/>
                </a:cubicBezTo>
                <a:cubicBezTo>
                  <a:pt x="0" y="1620203"/>
                  <a:pt x="2857" y="1624965"/>
                  <a:pt x="6668" y="1632585"/>
                </a:cubicBezTo>
                <a:cubicBezTo>
                  <a:pt x="8572" y="1637348"/>
                  <a:pt x="11430" y="1643063"/>
                  <a:pt x="14288" y="1649730"/>
                </a:cubicBezTo>
                <a:cubicBezTo>
                  <a:pt x="18097" y="1656398"/>
                  <a:pt x="21907" y="1664018"/>
                  <a:pt x="26670" y="1672590"/>
                </a:cubicBezTo>
                <a:cubicBezTo>
                  <a:pt x="44768" y="1705928"/>
                  <a:pt x="74295" y="1753553"/>
                  <a:pt x="119063" y="1806893"/>
                </a:cubicBezTo>
                <a:cubicBezTo>
                  <a:pt x="162877" y="1860233"/>
                  <a:pt x="220027" y="1919288"/>
                  <a:pt x="287655" y="1980248"/>
                </a:cubicBezTo>
                <a:cubicBezTo>
                  <a:pt x="320993" y="2010728"/>
                  <a:pt x="356235" y="2042160"/>
                  <a:pt x="393383" y="2073593"/>
                </a:cubicBezTo>
                <a:cubicBezTo>
                  <a:pt x="431483" y="2105025"/>
                  <a:pt x="471488" y="2137410"/>
                  <a:pt x="514350" y="2167890"/>
                </a:cubicBezTo>
                <a:cubicBezTo>
                  <a:pt x="601028" y="2229803"/>
                  <a:pt x="693420" y="2278380"/>
                  <a:pt x="784860" y="2303145"/>
                </a:cubicBezTo>
                <a:cubicBezTo>
                  <a:pt x="785813" y="2303145"/>
                  <a:pt x="786765" y="2303145"/>
                  <a:pt x="786765" y="2304098"/>
                </a:cubicBezTo>
                <a:cubicBezTo>
                  <a:pt x="795338" y="2307908"/>
                  <a:pt x="803910" y="2310765"/>
                  <a:pt x="812483" y="2314575"/>
                </a:cubicBezTo>
                <a:cubicBezTo>
                  <a:pt x="851535" y="2329815"/>
                  <a:pt x="895350" y="2341245"/>
                  <a:pt x="941070" y="2348865"/>
                </a:cubicBezTo>
                <a:cubicBezTo>
                  <a:pt x="1011555" y="2361248"/>
                  <a:pt x="1086803" y="2364105"/>
                  <a:pt x="1160145" y="2373630"/>
                </a:cubicBezTo>
                <a:cubicBezTo>
                  <a:pt x="1159193" y="2373630"/>
                  <a:pt x="1159193" y="2374583"/>
                  <a:pt x="1158240" y="2374583"/>
                </a:cubicBezTo>
                <a:cubicBezTo>
                  <a:pt x="1111568" y="2402205"/>
                  <a:pt x="1067753" y="2434590"/>
                  <a:pt x="1023938" y="2462213"/>
                </a:cubicBezTo>
                <a:cubicBezTo>
                  <a:pt x="980123" y="2490788"/>
                  <a:pt x="934403" y="2513648"/>
                  <a:pt x="889635" y="2533650"/>
                </a:cubicBezTo>
                <a:cubicBezTo>
                  <a:pt x="844868" y="2553653"/>
                  <a:pt x="799148" y="2568893"/>
                  <a:pt x="755333" y="2581275"/>
                </a:cubicBezTo>
                <a:cubicBezTo>
                  <a:pt x="743903" y="2584133"/>
                  <a:pt x="733425" y="2586990"/>
                  <a:pt x="722948" y="2589848"/>
                </a:cubicBezTo>
                <a:cubicBezTo>
                  <a:pt x="712470" y="2592705"/>
                  <a:pt x="701040" y="2594610"/>
                  <a:pt x="690563" y="2597468"/>
                </a:cubicBezTo>
                <a:cubicBezTo>
                  <a:pt x="680085" y="2600325"/>
                  <a:pt x="669608" y="2602230"/>
                  <a:pt x="659130" y="2603183"/>
                </a:cubicBezTo>
                <a:cubicBezTo>
                  <a:pt x="648653" y="2605088"/>
                  <a:pt x="638175" y="2606993"/>
                  <a:pt x="628650" y="2608898"/>
                </a:cubicBezTo>
                <a:cubicBezTo>
                  <a:pt x="587693" y="2614613"/>
                  <a:pt x="549593" y="2618423"/>
                  <a:pt x="514350" y="2619375"/>
                </a:cubicBezTo>
                <a:cubicBezTo>
                  <a:pt x="443865" y="2622233"/>
                  <a:pt x="385763" y="2617470"/>
                  <a:pt x="346710" y="2611755"/>
                </a:cubicBezTo>
                <a:cubicBezTo>
                  <a:pt x="336233" y="2610803"/>
                  <a:pt x="327660" y="2608898"/>
                  <a:pt x="320040" y="2607945"/>
                </a:cubicBezTo>
                <a:cubicBezTo>
                  <a:pt x="312420" y="2606993"/>
                  <a:pt x="305753" y="2606040"/>
                  <a:pt x="300990" y="2605088"/>
                </a:cubicBezTo>
                <a:cubicBezTo>
                  <a:pt x="291465" y="2604135"/>
                  <a:pt x="286703" y="2603183"/>
                  <a:pt x="284798" y="2602230"/>
                </a:cubicBezTo>
                <a:cubicBezTo>
                  <a:pt x="285750" y="2603183"/>
                  <a:pt x="290513" y="2605088"/>
                  <a:pt x="299085" y="2607945"/>
                </a:cubicBezTo>
                <a:cubicBezTo>
                  <a:pt x="303848" y="2609850"/>
                  <a:pt x="310515" y="2612708"/>
                  <a:pt x="317183" y="2615565"/>
                </a:cubicBezTo>
                <a:cubicBezTo>
                  <a:pt x="324803" y="2618423"/>
                  <a:pt x="332423" y="2622233"/>
                  <a:pt x="342900" y="2625090"/>
                </a:cubicBezTo>
                <a:cubicBezTo>
                  <a:pt x="352425" y="2627948"/>
                  <a:pt x="363855" y="2631758"/>
                  <a:pt x="375285" y="2635568"/>
                </a:cubicBezTo>
                <a:cubicBezTo>
                  <a:pt x="387668" y="2639378"/>
                  <a:pt x="400050" y="2642235"/>
                  <a:pt x="414338" y="2646045"/>
                </a:cubicBezTo>
                <a:cubicBezTo>
                  <a:pt x="428625" y="2649855"/>
                  <a:pt x="443865" y="2652713"/>
                  <a:pt x="460058" y="2655570"/>
                </a:cubicBezTo>
                <a:cubicBezTo>
                  <a:pt x="476250" y="2658428"/>
                  <a:pt x="493395" y="2661285"/>
                  <a:pt x="512445" y="2663190"/>
                </a:cubicBezTo>
                <a:cubicBezTo>
                  <a:pt x="549593" y="2667953"/>
                  <a:pt x="589598" y="2668905"/>
                  <a:pt x="633413" y="2668905"/>
                </a:cubicBezTo>
                <a:cubicBezTo>
                  <a:pt x="644843" y="2667953"/>
                  <a:pt x="655320" y="2667953"/>
                  <a:pt x="666750" y="2667000"/>
                </a:cubicBezTo>
                <a:cubicBezTo>
                  <a:pt x="678180" y="2666048"/>
                  <a:pt x="689610" y="2666048"/>
                  <a:pt x="701040" y="2664143"/>
                </a:cubicBezTo>
                <a:cubicBezTo>
                  <a:pt x="712470" y="2663190"/>
                  <a:pt x="724853" y="2661285"/>
                  <a:pt x="736283" y="2660333"/>
                </a:cubicBezTo>
                <a:cubicBezTo>
                  <a:pt x="747713" y="2658428"/>
                  <a:pt x="760095" y="2656523"/>
                  <a:pt x="772478" y="2653665"/>
                </a:cubicBezTo>
                <a:cubicBezTo>
                  <a:pt x="821055" y="2644140"/>
                  <a:pt x="871538" y="2630805"/>
                  <a:pt x="922020" y="2610803"/>
                </a:cubicBezTo>
                <a:cubicBezTo>
                  <a:pt x="972503" y="2590800"/>
                  <a:pt x="1022985" y="2566988"/>
                  <a:pt x="1071563" y="2535555"/>
                </a:cubicBezTo>
                <a:cubicBezTo>
                  <a:pt x="1120140" y="2505075"/>
                  <a:pt x="1162050" y="2471738"/>
                  <a:pt x="1203008" y="2445068"/>
                </a:cubicBezTo>
                <a:cubicBezTo>
                  <a:pt x="1232535" y="2426018"/>
                  <a:pt x="1262063" y="2409825"/>
                  <a:pt x="1291590" y="2399348"/>
                </a:cubicBezTo>
                <a:cubicBezTo>
                  <a:pt x="1367790" y="2419350"/>
                  <a:pt x="1443990" y="2448878"/>
                  <a:pt x="1518285" y="2490788"/>
                </a:cubicBezTo>
                <a:cubicBezTo>
                  <a:pt x="1613535" y="2543175"/>
                  <a:pt x="1702118" y="2614613"/>
                  <a:pt x="1779270" y="2704148"/>
                </a:cubicBezTo>
                <a:cubicBezTo>
                  <a:pt x="1799273" y="2726055"/>
                  <a:pt x="1816418" y="2749868"/>
                  <a:pt x="1835468" y="2773680"/>
                </a:cubicBezTo>
                <a:cubicBezTo>
                  <a:pt x="1844993" y="2786063"/>
                  <a:pt x="1852613" y="2798445"/>
                  <a:pt x="1861185" y="2810828"/>
                </a:cubicBezTo>
                <a:lnTo>
                  <a:pt x="1874520" y="2829878"/>
                </a:lnTo>
                <a:cubicBezTo>
                  <a:pt x="1878330" y="2836545"/>
                  <a:pt x="1882140" y="2843213"/>
                  <a:pt x="1886903" y="2849880"/>
                </a:cubicBezTo>
                <a:cubicBezTo>
                  <a:pt x="1894523" y="2863215"/>
                  <a:pt x="1903095" y="2876550"/>
                  <a:pt x="1910715" y="2888933"/>
                </a:cubicBezTo>
                <a:cubicBezTo>
                  <a:pt x="1918335" y="2902268"/>
                  <a:pt x="1925955" y="2916555"/>
                  <a:pt x="1932623" y="2929890"/>
                </a:cubicBezTo>
                <a:cubicBezTo>
                  <a:pt x="1940243" y="2943225"/>
                  <a:pt x="1946910" y="2957513"/>
                  <a:pt x="1953578" y="2971800"/>
                </a:cubicBezTo>
                <a:cubicBezTo>
                  <a:pt x="1960245" y="2986088"/>
                  <a:pt x="1967865" y="3000375"/>
                  <a:pt x="1973580" y="3014663"/>
                </a:cubicBezTo>
                <a:cubicBezTo>
                  <a:pt x="1980248" y="3028950"/>
                  <a:pt x="1985963" y="3044190"/>
                  <a:pt x="1992630" y="3058478"/>
                </a:cubicBezTo>
                <a:cubicBezTo>
                  <a:pt x="1999298" y="3072765"/>
                  <a:pt x="2004060" y="3088005"/>
                  <a:pt x="2009775" y="3102293"/>
                </a:cubicBezTo>
                <a:lnTo>
                  <a:pt x="2018348" y="3124200"/>
                </a:lnTo>
                <a:lnTo>
                  <a:pt x="2025968" y="3147060"/>
                </a:lnTo>
                <a:cubicBezTo>
                  <a:pt x="2030730" y="3162300"/>
                  <a:pt x="2035493" y="3176588"/>
                  <a:pt x="2041208" y="3191828"/>
                </a:cubicBezTo>
                <a:cubicBezTo>
                  <a:pt x="2049780" y="3222308"/>
                  <a:pt x="2059305" y="3251835"/>
                  <a:pt x="2066925" y="3281363"/>
                </a:cubicBezTo>
                <a:cubicBezTo>
                  <a:pt x="2070735" y="3296603"/>
                  <a:pt x="2074545" y="3310890"/>
                  <a:pt x="2078355" y="3326130"/>
                </a:cubicBezTo>
                <a:cubicBezTo>
                  <a:pt x="2082165" y="3341370"/>
                  <a:pt x="2085023" y="3356610"/>
                  <a:pt x="2088833" y="3370898"/>
                </a:cubicBezTo>
                <a:cubicBezTo>
                  <a:pt x="2092643" y="3386138"/>
                  <a:pt x="2095500" y="3400425"/>
                  <a:pt x="2098358" y="3415665"/>
                </a:cubicBezTo>
                <a:cubicBezTo>
                  <a:pt x="2101215" y="3430905"/>
                  <a:pt x="2104073" y="3445193"/>
                  <a:pt x="2106930" y="3460433"/>
                </a:cubicBezTo>
                <a:cubicBezTo>
                  <a:pt x="2111693" y="3489960"/>
                  <a:pt x="2116455" y="3519488"/>
                  <a:pt x="2120265" y="3549015"/>
                </a:cubicBezTo>
                <a:cubicBezTo>
                  <a:pt x="2128838" y="3608070"/>
                  <a:pt x="2134553" y="3666173"/>
                  <a:pt x="2139315" y="3723323"/>
                </a:cubicBezTo>
                <a:cubicBezTo>
                  <a:pt x="2144078" y="3779520"/>
                  <a:pt x="2146935" y="3834765"/>
                  <a:pt x="2149793" y="3888105"/>
                </a:cubicBezTo>
                <a:cubicBezTo>
                  <a:pt x="2149793" y="3984308"/>
                  <a:pt x="2148840" y="4085273"/>
                  <a:pt x="2145030" y="4189095"/>
                </a:cubicBezTo>
                <a:cubicBezTo>
                  <a:pt x="2142173" y="4271010"/>
                  <a:pt x="2138363" y="4351020"/>
                  <a:pt x="2135505" y="4428173"/>
                </a:cubicBezTo>
                <a:cubicBezTo>
                  <a:pt x="2129790" y="4511040"/>
                  <a:pt x="2125028" y="4600575"/>
                  <a:pt x="2120265" y="4692968"/>
                </a:cubicBezTo>
                <a:cubicBezTo>
                  <a:pt x="2117408" y="4750118"/>
                  <a:pt x="2114550" y="4804410"/>
                  <a:pt x="2108835" y="4855845"/>
                </a:cubicBezTo>
                <a:cubicBezTo>
                  <a:pt x="2103120" y="4907280"/>
                  <a:pt x="2094548" y="4955858"/>
                  <a:pt x="2080260" y="4999673"/>
                </a:cubicBezTo>
                <a:cubicBezTo>
                  <a:pt x="2063115" y="5054918"/>
                  <a:pt x="2040255" y="5105400"/>
                  <a:pt x="2016443" y="5151120"/>
                </a:cubicBezTo>
                <a:lnTo>
                  <a:pt x="2686050" y="5151120"/>
                </a:lnTo>
                <a:cubicBezTo>
                  <a:pt x="2674620" y="5139690"/>
                  <a:pt x="2662238" y="5128260"/>
                  <a:pt x="2649855" y="5114925"/>
                </a:cubicBezTo>
                <a:cubicBezTo>
                  <a:pt x="2622233" y="5085398"/>
                  <a:pt x="2593658" y="5052060"/>
                  <a:pt x="2568893" y="5013008"/>
                </a:cubicBezTo>
                <a:cubicBezTo>
                  <a:pt x="2544128" y="4973955"/>
                  <a:pt x="2523173" y="4930140"/>
                  <a:pt x="2509838" y="4881563"/>
                </a:cubicBezTo>
                <a:cubicBezTo>
                  <a:pt x="2495550" y="4832033"/>
                  <a:pt x="2487930" y="4777740"/>
                  <a:pt x="2482215" y="4720590"/>
                </a:cubicBezTo>
                <a:cubicBezTo>
                  <a:pt x="2476500" y="4664393"/>
                  <a:pt x="2471738" y="4605338"/>
                  <a:pt x="2466975" y="4545330"/>
                </a:cubicBezTo>
                <a:cubicBezTo>
                  <a:pt x="2470785" y="4536758"/>
                  <a:pt x="2473643" y="4528185"/>
                  <a:pt x="2477453" y="4519613"/>
                </a:cubicBezTo>
                <a:cubicBezTo>
                  <a:pt x="2499360" y="4468178"/>
                  <a:pt x="2520315" y="4414838"/>
                  <a:pt x="2549843" y="4368165"/>
                </a:cubicBezTo>
                <a:cubicBezTo>
                  <a:pt x="2566035" y="4341495"/>
                  <a:pt x="2585085" y="4316730"/>
                  <a:pt x="2605088" y="4293870"/>
                </a:cubicBezTo>
                <a:cubicBezTo>
                  <a:pt x="2610803" y="4291013"/>
                  <a:pt x="2616518" y="4287203"/>
                  <a:pt x="2621280" y="4282440"/>
                </a:cubicBezTo>
                <a:cubicBezTo>
                  <a:pt x="2630805" y="4273868"/>
                  <a:pt x="2638425" y="4264343"/>
                  <a:pt x="2643188" y="4253865"/>
                </a:cubicBezTo>
                <a:cubicBezTo>
                  <a:pt x="2646045" y="4251008"/>
                  <a:pt x="2648903" y="4248150"/>
                  <a:pt x="2651760" y="4245293"/>
                </a:cubicBezTo>
                <a:cubicBezTo>
                  <a:pt x="2688908" y="4211003"/>
                  <a:pt x="2727960" y="4184333"/>
                  <a:pt x="2764155" y="4163378"/>
                </a:cubicBezTo>
                <a:cubicBezTo>
                  <a:pt x="2787015" y="4150043"/>
                  <a:pt x="2808923" y="4139565"/>
                  <a:pt x="2827020" y="4131945"/>
                </a:cubicBezTo>
                <a:cubicBezTo>
                  <a:pt x="2832735" y="4131945"/>
                  <a:pt x="2838450" y="4130993"/>
                  <a:pt x="2844165" y="4130993"/>
                </a:cubicBezTo>
                <a:cubicBezTo>
                  <a:pt x="2882265" y="4130040"/>
                  <a:pt x="2919413" y="4134803"/>
                  <a:pt x="2960370" y="4141470"/>
                </a:cubicBezTo>
                <a:cubicBezTo>
                  <a:pt x="3001328" y="4148138"/>
                  <a:pt x="3044190" y="4158615"/>
                  <a:pt x="3090863" y="4166235"/>
                </a:cubicBezTo>
                <a:cubicBezTo>
                  <a:pt x="3137535" y="4173855"/>
                  <a:pt x="3188018" y="4176713"/>
                  <a:pt x="3236595" y="4173855"/>
                </a:cubicBezTo>
                <a:cubicBezTo>
                  <a:pt x="3285173" y="4170045"/>
                  <a:pt x="3331845" y="4161473"/>
                  <a:pt x="3376613" y="4147185"/>
                </a:cubicBezTo>
                <a:cubicBezTo>
                  <a:pt x="3421380" y="4132898"/>
                  <a:pt x="3463290" y="4113848"/>
                  <a:pt x="3501390" y="4090988"/>
                </a:cubicBezTo>
                <a:cubicBezTo>
                  <a:pt x="3540443" y="4068128"/>
                  <a:pt x="3574733" y="4040505"/>
                  <a:pt x="3604260" y="4013835"/>
                </a:cubicBezTo>
                <a:cubicBezTo>
                  <a:pt x="3634740" y="3987165"/>
                  <a:pt x="3661410" y="3960495"/>
                  <a:pt x="3688080" y="3935730"/>
                </a:cubicBezTo>
                <a:cubicBezTo>
                  <a:pt x="3713798" y="3910965"/>
                  <a:pt x="3739515" y="3889058"/>
                  <a:pt x="3765233" y="3869055"/>
                </a:cubicBezTo>
                <a:cubicBezTo>
                  <a:pt x="3817620" y="3829050"/>
                  <a:pt x="3870008" y="3796665"/>
                  <a:pt x="3921443" y="3771900"/>
                </a:cubicBezTo>
                <a:cubicBezTo>
                  <a:pt x="3971925" y="3747135"/>
                  <a:pt x="4020503" y="3728085"/>
                  <a:pt x="4064318" y="3714750"/>
                </a:cubicBezTo>
                <a:cubicBezTo>
                  <a:pt x="4086225" y="3708083"/>
                  <a:pt x="4107180" y="3702368"/>
                  <a:pt x="4126230" y="3697605"/>
                </a:cubicBezTo>
                <a:cubicBezTo>
                  <a:pt x="4145280" y="3693795"/>
                  <a:pt x="4163378" y="3689033"/>
                  <a:pt x="4179570" y="3686175"/>
                </a:cubicBezTo>
                <a:cubicBezTo>
                  <a:pt x="4187190" y="3684270"/>
                  <a:pt x="4194810" y="3683318"/>
                  <a:pt x="4202430" y="3682365"/>
                </a:cubicBezTo>
                <a:cubicBezTo>
                  <a:pt x="4210050" y="3681413"/>
                  <a:pt x="4216718" y="3680460"/>
                  <a:pt x="4222433" y="3679508"/>
                </a:cubicBezTo>
                <a:cubicBezTo>
                  <a:pt x="4234815" y="3677603"/>
                  <a:pt x="4245293" y="3676650"/>
                  <a:pt x="4253865" y="3675698"/>
                </a:cubicBezTo>
                <a:cubicBezTo>
                  <a:pt x="4271010" y="3673793"/>
                  <a:pt x="4280535" y="3672840"/>
                  <a:pt x="4280535" y="3672840"/>
                </a:cubicBezTo>
                <a:cubicBezTo>
                  <a:pt x="4280535" y="3672840"/>
                  <a:pt x="4271010" y="3671888"/>
                  <a:pt x="4253865" y="3669983"/>
                </a:cubicBezTo>
                <a:cubicBezTo>
                  <a:pt x="4245293" y="3669030"/>
                  <a:pt x="4234815" y="3668078"/>
                  <a:pt x="4221480" y="3667125"/>
                </a:cubicBezTo>
                <a:cubicBezTo>
                  <a:pt x="4214813" y="3667125"/>
                  <a:pt x="4208145" y="3666173"/>
                  <a:pt x="4200525" y="3666173"/>
                </a:cubicBezTo>
                <a:cubicBezTo>
                  <a:pt x="4192905" y="3666173"/>
                  <a:pt x="4185285" y="3666173"/>
                  <a:pt x="4176713" y="3666173"/>
                </a:cubicBezTo>
                <a:cubicBezTo>
                  <a:pt x="4159568" y="3666173"/>
                  <a:pt x="4141470" y="3667125"/>
                  <a:pt x="4121468" y="3668078"/>
                </a:cubicBezTo>
                <a:cubicBezTo>
                  <a:pt x="4101465" y="3669983"/>
                  <a:pt x="4078605" y="3671888"/>
                  <a:pt x="4055745" y="3674745"/>
                </a:cubicBezTo>
                <a:cubicBezTo>
                  <a:pt x="4008120" y="3681413"/>
                  <a:pt x="3954780" y="3692843"/>
                  <a:pt x="3896678" y="3711893"/>
                </a:cubicBezTo>
                <a:cubicBezTo>
                  <a:pt x="3838575" y="3730943"/>
                  <a:pt x="3777615" y="3758565"/>
                  <a:pt x="3715703" y="3796665"/>
                </a:cubicBezTo>
                <a:cubicBezTo>
                  <a:pt x="3699510" y="3806190"/>
                  <a:pt x="3685223" y="3816668"/>
                  <a:pt x="3669030" y="3827145"/>
                </a:cubicBezTo>
                <a:cubicBezTo>
                  <a:pt x="3653790" y="3837623"/>
                  <a:pt x="3638550" y="3849053"/>
                  <a:pt x="3623310" y="3860483"/>
                </a:cubicBezTo>
                <a:cubicBezTo>
                  <a:pt x="3593783" y="3883343"/>
                  <a:pt x="3564255" y="3907155"/>
                  <a:pt x="3534728" y="3930015"/>
                </a:cubicBezTo>
                <a:cubicBezTo>
                  <a:pt x="3505200" y="3951923"/>
                  <a:pt x="3474720" y="3972878"/>
                  <a:pt x="3443288" y="3989070"/>
                </a:cubicBezTo>
                <a:cubicBezTo>
                  <a:pt x="3410903" y="4006215"/>
                  <a:pt x="3376613" y="4019550"/>
                  <a:pt x="3340418" y="4029075"/>
                </a:cubicBezTo>
                <a:cubicBezTo>
                  <a:pt x="3304223" y="4038600"/>
                  <a:pt x="3266123" y="4045268"/>
                  <a:pt x="3228023" y="4047173"/>
                </a:cubicBezTo>
                <a:cubicBezTo>
                  <a:pt x="3188970" y="4049078"/>
                  <a:pt x="3150870" y="4046220"/>
                  <a:pt x="3109913" y="4039553"/>
                </a:cubicBezTo>
                <a:cubicBezTo>
                  <a:pt x="3068003" y="4032885"/>
                  <a:pt x="3025140" y="4023360"/>
                  <a:pt x="2979420" y="4016693"/>
                </a:cubicBezTo>
                <a:cubicBezTo>
                  <a:pt x="2956560" y="4012883"/>
                  <a:pt x="2933700" y="4010025"/>
                  <a:pt x="2909888" y="4009073"/>
                </a:cubicBezTo>
                <a:cubicBezTo>
                  <a:pt x="2886075" y="4007168"/>
                  <a:pt x="2862263" y="4007168"/>
                  <a:pt x="2839403" y="4009073"/>
                </a:cubicBezTo>
                <a:cubicBezTo>
                  <a:pt x="2792730" y="4011930"/>
                  <a:pt x="2748915" y="4018598"/>
                  <a:pt x="2707005" y="4028123"/>
                </a:cubicBezTo>
                <a:cubicBezTo>
                  <a:pt x="2665095" y="4037648"/>
                  <a:pt x="2625090" y="4049078"/>
                  <a:pt x="2587943" y="4062413"/>
                </a:cubicBezTo>
                <a:cubicBezTo>
                  <a:pt x="2568893" y="4068128"/>
                  <a:pt x="2550795" y="4074795"/>
                  <a:pt x="2532698" y="4081463"/>
                </a:cubicBezTo>
                <a:cubicBezTo>
                  <a:pt x="2514600" y="4088130"/>
                  <a:pt x="2497455" y="4093845"/>
                  <a:pt x="2478405" y="4101465"/>
                </a:cubicBezTo>
                <a:cubicBezTo>
                  <a:pt x="2469833" y="4104323"/>
                  <a:pt x="2462213" y="4108133"/>
                  <a:pt x="2453640" y="4111943"/>
                </a:cubicBezTo>
                <a:cubicBezTo>
                  <a:pt x="2452688" y="4050983"/>
                  <a:pt x="2449830" y="3986213"/>
                  <a:pt x="2446973" y="3919538"/>
                </a:cubicBezTo>
                <a:cubicBezTo>
                  <a:pt x="2444115" y="3867150"/>
                  <a:pt x="2442210" y="3813810"/>
                  <a:pt x="2442210" y="3760470"/>
                </a:cubicBezTo>
                <a:cubicBezTo>
                  <a:pt x="2442210" y="3707130"/>
                  <a:pt x="2445068" y="3652838"/>
                  <a:pt x="2453640" y="3600450"/>
                </a:cubicBezTo>
                <a:cubicBezTo>
                  <a:pt x="2458403" y="3573780"/>
                  <a:pt x="2464118" y="3548063"/>
                  <a:pt x="2471738" y="3523298"/>
                </a:cubicBezTo>
                <a:cubicBezTo>
                  <a:pt x="2479358" y="3498533"/>
                  <a:pt x="2488883" y="3473768"/>
                  <a:pt x="2500313" y="3449955"/>
                </a:cubicBezTo>
                <a:cubicBezTo>
                  <a:pt x="2512695" y="3427095"/>
                  <a:pt x="2526030" y="3404235"/>
                  <a:pt x="2542223" y="3381375"/>
                </a:cubicBezTo>
                <a:cubicBezTo>
                  <a:pt x="2558415" y="3359468"/>
                  <a:pt x="2576513" y="3338513"/>
                  <a:pt x="2596515" y="3318510"/>
                </a:cubicBezTo>
                <a:cubicBezTo>
                  <a:pt x="2616518" y="3298508"/>
                  <a:pt x="2637473" y="3279458"/>
                  <a:pt x="2660333" y="3261360"/>
                </a:cubicBezTo>
                <a:cubicBezTo>
                  <a:pt x="2683193" y="3243263"/>
                  <a:pt x="2707005" y="3226118"/>
                  <a:pt x="2732723" y="3210878"/>
                </a:cubicBezTo>
                <a:cubicBezTo>
                  <a:pt x="2783205" y="3179445"/>
                  <a:pt x="2839403" y="3152775"/>
                  <a:pt x="2899410" y="3128963"/>
                </a:cubicBezTo>
                <a:cubicBezTo>
                  <a:pt x="3010853" y="3085148"/>
                  <a:pt x="3129915" y="3053715"/>
                  <a:pt x="3247073" y="3020378"/>
                </a:cubicBezTo>
                <a:cubicBezTo>
                  <a:pt x="3253740" y="3019425"/>
                  <a:pt x="3260408" y="3018473"/>
                  <a:pt x="3267075" y="3017520"/>
                </a:cubicBezTo>
                <a:cubicBezTo>
                  <a:pt x="3330893" y="3008948"/>
                  <a:pt x="3399473" y="3003233"/>
                  <a:pt x="3470910" y="3002280"/>
                </a:cubicBezTo>
                <a:cubicBezTo>
                  <a:pt x="3542348" y="3001328"/>
                  <a:pt x="3616643" y="3006090"/>
                  <a:pt x="3692843" y="3018473"/>
                </a:cubicBezTo>
                <a:cubicBezTo>
                  <a:pt x="3769043" y="3031808"/>
                  <a:pt x="3848100" y="3052763"/>
                  <a:pt x="3932873" y="3069908"/>
                </a:cubicBezTo>
                <a:cubicBezTo>
                  <a:pt x="4018598" y="3086100"/>
                  <a:pt x="4103370" y="3096578"/>
                  <a:pt x="4185285" y="3099435"/>
                </a:cubicBezTo>
                <a:cubicBezTo>
                  <a:pt x="4267200" y="3102293"/>
                  <a:pt x="4346258" y="3097530"/>
                  <a:pt x="4420553" y="3089910"/>
                </a:cubicBezTo>
                <a:cubicBezTo>
                  <a:pt x="4570095" y="3071813"/>
                  <a:pt x="4700588" y="3036570"/>
                  <a:pt x="4805363" y="2995613"/>
                </a:cubicBezTo>
                <a:cubicBezTo>
                  <a:pt x="4857750" y="2975610"/>
                  <a:pt x="4904423" y="2954655"/>
                  <a:pt x="4944428" y="2934653"/>
                </a:cubicBezTo>
                <a:cubicBezTo>
                  <a:pt x="4964430" y="2924175"/>
                  <a:pt x="4982528" y="2914650"/>
                  <a:pt x="4999673" y="2906078"/>
                </a:cubicBezTo>
                <a:cubicBezTo>
                  <a:pt x="5015865" y="2896553"/>
                  <a:pt x="5031105" y="2887980"/>
                  <a:pt x="5044440" y="2879408"/>
                </a:cubicBezTo>
                <a:cubicBezTo>
                  <a:pt x="5051108" y="2875598"/>
                  <a:pt x="5057775" y="2871788"/>
                  <a:pt x="5063490" y="2867978"/>
                </a:cubicBezTo>
                <a:cubicBezTo>
                  <a:pt x="5069205" y="2864168"/>
                  <a:pt x="5074920" y="2860358"/>
                  <a:pt x="5079683" y="2857500"/>
                </a:cubicBezTo>
                <a:cubicBezTo>
                  <a:pt x="5090160" y="2850833"/>
                  <a:pt x="5098733" y="2845118"/>
                  <a:pt x="5105400" y="2840355"/>
                </a:cubicBezTo>
                <a:cubicBezTo>
                  <a:pt x="5117783" y="2832735"/>
                  <a:pt x="5124450" y="2827973"/>
                  <a:pt x="5125403" y="2827020"/>
                </a:cubicBezTo>
                <a:cubicBezTo>
                  <a:pt x="5120640" y="2821305"/>
                  <a:pt x="5113020" y="2825115"/>
                  <a:pt x="5099685" y="2830830"/>
                </a:cubicBezTo>
                <a:close/>
                <a:moveTo>
                  <a:pt x="2508885" y="4188143"/>
                </a:moveTo>
                <a:cubicBezTo>
                  <a:pt x="2516505" y="4186238"/>
                  <a:pt x="2524125" y="4184333"/>
                  <a:pt x="2532698" y="4181475"/>
                </a:cubicBezTo>
                <a:cubicBezTo>
                  <a:pt x="2525078" y="4188143"/>
                  <a:pt x="2519363" y="4195763"/>
                  <a:pt x="2514600" y="4204335"/>
                </a:cubicBezTo>
                <a:cubicBezTo>
                  <a:pt x="2492693" y="4224338"/>
                  <a:pt x="2470785" y="4247198"/>
                  <a:pt x="2452688" y="4273868"/>
                </a:cubicBezTo>
                <a:cubicBezTo>
                  <a:pt x="2452688" y="4253865"/>
                  <a:pt x="2453640" y="4233863"/>
                  <a:pt x="2453640" y="4212908"/>
                </a:cubicBezTo>
                <a:cubicBezTo>
                  <a:pt x="2458403" y="4209098"/>
                  <a:pt x="2463165" y="4206240"/>
                  <a:pt x="2468880" y="4203383"/>
                </a:cubicBezTo>
                <a:cubicBezTo>
                  <a:pt x="2479358" y="4197668"/>
                  <a:pt x="2492693" y="4192905"/>
                  <a:pt x="2508885" y="418814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865B94-6732-BB50-BF9A-ADC79E3C50C6}"/>
              </a:ext>
            </a:extLst>
          </p:cNvPr>
          <p:cNvSpPr>
            <a:spLocks/>
          </p:cNvSpPr>
          <p:nvPr/>
        </p:nvSpPr>
        <p:spPr bwMode="auto">
          <a:xfrm>
            <a:off x="2644775" y="4530725"/>
            <a:ext cx="1046163" cy="1046163"/>
          </a:xfrm>
          <a:custGeom>
            <a:avLst/>
            <a:gdLst>
              <a:gd name="T0" fmla="*/ 1046358 w 1139190"/>
              <a:gd name="T1" fmla="*/ 523180 h 1139190"/>
              <a:gd name="T2" fmla="*/ 523179 w 1139190"/>
              <a:gd name="T3" fmla="*/ 1046359 h 1139190"/>
              <a:gd name="T4" fmla="*/ 0 w 1139190"/>
              <a:gd name="T5" fmla="*/ 523180 h 1139190"/>
              <a:gd name="T6" fmla="*/ 523179 w 1139190"/>
              <a:gd name="T7" fmla="*/ 0 h 1139190"/>
              <a:gd name="T8" fmla="*/ 1046358 w 1139190"/>
              <a:gd name="T9" fmla="*/ 523180 h 1139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9190" h="1139190">
                <a:moveTo>
                  <a:pt x="1139190" y="569595"/>
                </a:moveTo>
                <a:cubicBezTo>
                  <a:pt x="1139190" y="884174"/>
                  <a:pt x="884174" y="1139190"/>
                  <a:pt x="569595" y="1139190"/>
                </a:cubicBezTo>
                <a:cubicBezTo>
                  <a:pt x="255016" y="1139190"/>
                  <a:pt x="0" y="884173"/>
                  <a:pt x="0" y="569595"/>
                </a:cubicBezTo>
                <a:cubicBezTo>
                  <a:pt x="0" y="255016"/>
                  <a:pt x="255016" y="0"/>
                  <a:pt x="569595" y="0"/>
                </a:cubicBezTo>
                <a:cubicBezTo>
                  <a:pt x="884174" y="0"/>
                  <a:pt x="1139190" y="255016"/>
                  <a:pt x="1139190" y="5695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2E39EB-DEF6-143E-BDA1-CD187ECB0B04}"/>
              </a:ext>
            </a:extLst>
          </p:cNvPr>
          <p:cNvSpPr/>
          <p:nvPr/>
        </p:nvSpPr>
        <p:spPr>
          <a:xfrm>
            <a:off x="3617913" y="5543550"/>
            <a:ext cx="717550" cy="717550"/>
          </a:xfrm>
          <a:custGeom>
            <a:avLst/>
            <a:gdLst>
              <a:gd name="connsiteX0" fmla="*/ 781050 w 781050"/>
              <a:gd name="connsiteY0" fmla="*/ 390525 h 781050"/>
              <a:gd name="connsiteX1" fmla="*/ 390525 w 781050"/>
              <a:gd name="connsiteY1" fmla="*/ 781050 h 781050"/>
              <a:gd name="connsiteX2" fmla="*/ 0 w 781050"/>
              <a:gd name="connsiteY2" fmla="*/ 390525 h 781050"/>
              <a:gd name="connsiteX3" fmla="*/ 390525 w 781050"/>
              <a:gd name="connsiteY3" fmla="*/ 0 h 781050"/>
              <a:gd name="connsiteX4" fmla="*/ 78105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781050" y="390525"/>
                </a:moveTo>
                <a:cubicBezTo>
                  <a:pt x="781050" y="606206"/>
                  <a:pt x="606206" y="781050"/>
                  <a:pt x="390525" y="781050"/>
                </a:cubicBezTo>
                <a:cubicBezTo>
                  <a:pt x="174844" y="781050"/>
                  <a:pt x="0" y="606206"/>
                  <a:pt x="0" y="390525"/>
                </a:cubicBezTo>
                <a:cubicBezTo>
                  <a:pt x="0" y="174844"/>
                  <a:pt x="174844" y="0"/>
                  <a:pt x="390525" y="0"/>
                </a:cubicBezTo>
                <a:cubicBezTo>
                  <a:pt x="606206" y="0"/>
                  <a:pt x="781050" y="174844"/>
                  <a:pt x="781050" y="39052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E9DD97-4F26-A897-4367-7E6DD1E58D18}"/>
              </a:ext>
            </a:extLst>
          </p:cNvPr>
          <p:cNvSpPr/>
          <p:nvPr/>
        </p:nvSpPr>
        <p:spPr>
          <a:xfrm>
            <a:off x="5064125" y="4908550"/>
            <a:ext cx="450850" cy="450850"/>
          </a:xfrm>
          <a:custGeom>
            <a:avLst/>
            <a:gdLst>
              <a:gd name="connsiteX0" fmla="*/ 794385 w 794385"/>
              <a:gd name="connsiteY0" fmla="*/ 397193 h 794384"/>
              <a:gd name="connsiteX1" fmla="*/ 397192 w 794385"/>
              <a:gd name="connsiteY1" fmla="*/ 794385 h 794384"/>
              <a:gd name="connsiteX2" fmla="*/ 0 w 794385"/>
              <a:gd name="connsiteY2" fmla="*/ 397193 h 794384"/>
              <a:gd name="connsiteX3" fmla="*/ 397192 w 794385"/>
              <a:gd name="connsiteY3" fmla="*/ 0 h 794384"/>
              <a:gd name="connsiteX4" fmla="*/ 794385 w 794385"/>
              <a:gd name="connsiteY4" fmla="*/ 397193 h 79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385" h="794384">
                <a:moveTo>
                  <a:pt x="794385" y="397193"/>
                </a:moveTo>
                <a:cubicBezTo>
                  <a:pt x="794385" y="616556"/>
                  <a:pt x="616556" y="794385"/>
                  <a:pt x="397192" y="794385"/>
                </a:cubicBezTo>
                <a:cubicBezTo>
                  <a:pt x="177829" y="794385"/>
                  <a:pt x="0" y="616556"/>
                  <a:pt x="0" y="397193"/>
                </a:cubicBezTo>
                <a:cubicBezTo>
                  <a:pt x="0" y="177829"/>
                  <a:pt x="177829" y="0"/>
                  <a:pt x="397192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9D226-EF0D-BF61-B849-12CC2EA23C0D}"/>
              </a:ext>
            </a:extLst>
          </p:cNvPr>
          <p:cNvSpPr/>
          <p:nvPr/>
        </p:nvSpPr>
        <p:spPr>
          <a:xfrm>
            <a:off x="3729038" y="2446338"/>
            <a:ext cx="996950" cy="998537"/>
          </a:xfrm>
          <a:custGeom>
            <a:avLst/>
            <a:gdLst>
              <a:gd name="connsiteX0" fmla="*/ 794385 w 794384"/>
              <a:gd name="connsiteY0" fmla="*/ 397193 h 794385"/>
              <a:gd name="connsiteX1" fmla="*/ 397192 w 794384"/>
              <a:gd name="connsiteY1" fmla="*/ 794385 h 794385"/>
              <a:gd name="connsiteX2" fmla="*/ 0 w 794384"/>
              <a:gd name="connsiteY2" fmla="*/ 397193 h 794385"/>
              <a:gd name="connsiteX3" fmla="*/ 397192 w 794384"/>
              <a:gd name="connsiteY3" fmla="*/ 0 h 794385"/>
              <a:gd name="connsiteX4" fmla="*/ 794385 w 794384"/>
              <a:gd name="connsiteY4" fmla="*/ 397193 h 79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384" h="794385">
                <a:moveTo>
                  <a:pt x="794385" y="397193"/>
                </a:moveTo>
                <a:cubicBezTo>
                  <a:pt x="794385" y="616556"/>
                  <a:pt x="616556" y="794385"/>
                  <a:pt x="397192" y="794385"/>
                </a:cubicBezTo>
                <a:cubicBezTo>
                  <a:pt x="177829" y="794385"/>
                  <a:pt x="0" y="616556"/>
                  <a:pt x="0" y="397193"/>
                </a:cubicBezTo>
                <a:cubicBezTo>
                  <a:pt x="0" y="177829"/>
                  <a:pt x="177829" y="0"/>
                  <a:pt x="397192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ED6EFD0-6E4A-AA38-CD4C-40E828326464}"/>
              </a:ext>
            </a:extLst>
          </p:cNvPr>
          <p:cNvSpPr>
            <a:spLocks/>
          </p:cNvSpPr>
          <p:nvPr/>
        </p:nvSpPr>
        <p:spPr bwMode="auto">
          <a:xfrm>
            <a:off x="4867275" y="3771900"/>
            <a:ext cx="968375" cy="969963"/>
          </a:xfrm>
          <a:custGeom>
            <a:avLst/>
            <a:gdLst>
              <a:gd name="T0" fmla="*/ 969132 w 794385"/>
              <a:gd name="T1" fmla="*/ 484566 h 794384"/>
              <a:gd name="T2" fmla="*/ 484567 w 794385"/>
              <a:gd name="T3" fmla="*/ 969131 h 794384"/>
              <a:gd name="T4" fmla="*/ 0 w 794385"/>
              <a:gd name="T5" fmla="*/ 484566 h 794384"/>
              <a:gd name="T6" fmla="*/ 484567 w 794385"/>
              <a:gd name="T7" fmla="*/ 0 h 794384"/>
              <a:gd name="T8" fmla="*/ 969132 w 794385"/>
              <a:gd name="T9" fmla="*/ 484566 h 794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4385" h="794384">
                <a:moveTo>
                  <a:pt x="794385" y="397193"/>
                </a:moveTo>
                <a:cubicBezTo>
                  <a:pt x="794385" y="616556"/>
                  <a:pt x="616556" y="794385"/>
                  <a:pt x="397193" y="794385"/>
                </a:cubicBezTo>
                <a:cubicBezTo>
                  <a:pt x="177829" y="794385"/>
                  <a:pt x="0" y="616556"/>
                  <a:pt x="0" y="397193"/>
                </a:cubicBezTo>
                <a:cubicBezTo>
                  <a:pt x="0" y="177829"/>
                  <a:pt x="177829" y="0"/>
                  <a:pt x="397193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544AE69-50D1-9986-FBC9-9AE01E4C289A}"/>
              </a:ext>
            </a:extLst>
          </p:cNvPr>
          <p:cNvSpPr/>
          <p:nvPr/>
        </p:nvSpPr>
        <p:spPr>
          <a:xfrm>
            <a:off x="1277938" y="2833688"/>
            <a:ext cx="730250" cy="730250"/>
          </a:xfrm>
          <a:custGeom>
            <a:avLst/>
            <a:gdLst>
              <a:gd name="connsiteX0" fmla="*/ 794385 w 794385"/>
              <a:gd name="connsiteY0" fmla="*/ 397193 h 794384"/>
              <a:gd name="connsiteX1" fmla="*/ 397193 w 794385"/>
              <a:gd name="connsiteY1" fmla="*/ 794385 h 794384"/>
              <a:gd name="connsiteX2" fmla="*/ 0 w 794385"/>
              <a:gd name="connsiteY2" fmla="*/ 397193 h 794384"/>
              <a:gd name="connsiteX3" fmla="*/ 397193 w 794385"/>
              <a:gd name="connsiteY3" fmla="*/ 0 h 794384"/>
              <a:gd name="connsiteX4" fmla="*/ 794385 w 794385"/>
              <a:gd name="connsiteY4" fmla="*/ 397193 h 79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385" h="794384">
                <a:moveTo>
                  <a:pt x="794385" y="397193"/>
                </a:moveTo>
                <a:cubicBezTo>
                  <a:pt x="794385" y="616556"/>
                  <a:pt x="616556" y="794385"/>
                  <a:pt x="397193" y="794385"/>
                </a:cubicBezTo>
                <a:cubicBezTo>
                  <a:pt x="177829" y="794385"/>
                  <a:pt x="0" y="616556"/>
                  <a:pt x="0" y="397193"/>
                </a:cubicBezTo>
                <a:cubicBezTo>
                  <a:pt x="0" y="177829"/>
                  <a:pt x="177829" y="0"/>
                  <a:pt x="397193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B6E057B-8AE6-8035-D130-D23E314909A3}"/>
              </a:ext>
            </a:extLst>
          </p:cNvPr>
          <p:cNvSpPr>
            <a:spLocks/>
          </p:cNvSpPr>
          <p:nvPr/>
        </p:nvSpPr>
        <p:spPr bwMode="auto">
          <a:xfrm>
            <a:off x="1263650" y="1843088"/>
            <a:ext cx="728663" cy="730250"/>
          </a:xfrm>
          <a:custGeom>
            <a:avLst/>
            <a:gdLst>
              <a:gd name="T0" fmla="*/ 729651 w 794385"/>
              <a:gd name="T1" fmla="*/ 364826 h 794385"/>
              <a:gd name="T2" fmla="*/ 364826 w 794385"/>
              <a:gd name="T3" fmla="*/ 729651 h 794385"/>
              <a:gd name="T4" fmla="*/ 0 w 794385"/>
              <a:gd name="T5" fmla="*/ 364825 h 794385"/>
              <a:gd name="T6" fmla="*/ 364826 w 794385"/>
              <a:gd name="T7" fmla="*/ 0 h 794385"/>
              <a:gd name="T8" fmla="*/ 729651 w 794385"/>
              <a:gd name="T9" fmla="*/ 364826 h 794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4385" h="794385">
                <a:moveTo>
                  <a:pt x="794385" y="397193"/>
                </a:moveTo>
                <a:cubicBezTo>
                  <a:pt x="794385" y="616556"/>
                  <a:pt x="616556" y="794385"/>
                  <a:pt x="397193" y="794385"/>
                </a:cubicBezTo>
                <a:cubicBezTo>
                  <a:pt x="177829" y="794385"/>
                  <a:pt x="0" y="616556"/>
                  <a:pt x="0" y="397192"/>
                </a:cubicBezTo>
                <a:cubicBezTo>
                  <a:pt x="0" y="177829"/>
                  <a:pt x="177829" y="0"/>
                  <a:pt x="397193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CE5363D-3679-6F3E-F590-247A38B32C62}"/>
              </a:ext>
            </a:extLst>
          </p:cNvPr>
          <p:cNvSpPr>
            <a:spLocks/>
          </p:cNvSpPr>
          <p:nvPr/>
        </p:nvSpPr>
        <p:spPr bwMode="auto">
          <a:xfrm>
            <a:off x="3629025" y="3509963"/>
            <a:ext cx="728663" cy="730250"/>
          </a:xfrm>
          <a:custGeom>
            <a:avLst/>
            <a:gdLst>
              <a:gd name="T0" fmla="*/ 729651 w 794384"/>
              <a:gd name="T1" fmla="*/ 364825 h 794384"/>
              <a:gd name="T2" fmla="*/ 364825 w 794384"/>
              <a:gd name="T3" fmla="*/ 729651 h 794384"/>
              <a:gd name="T4" fmla="*/ 0 w 794384"/>
              <a:gd name="T5" fmla="*/ 364825 h 794384"/>
              <a:gd name="T6" fmla="*/ 364825 w 794384"/>
              <a:gd name="T7" fmla="*/ 0 h 794384"/>
              <a:gd name="T8" fmla="*/ 729651 w 794384"/>
              <a:gd name="T9" fmla="*/ 364825 h 794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4384" h="794384">
                <a:moveTo>
                  <a:pt x="794385" y="397192"/>
                </a:moveTo>
                <a:cubicBezTo>
                  <a:pt x="794385" y="616556"/>
                  <a:pt x="616556" y="794385"/>
                  <a:pt x="397192" y="794385"/>
                </a:cubicBezTo>
                <a:cubicBezTo>
                  <a:pt x="177829" y="794385"/>
                  <a:pt x="0" y="616556"/>
                  <a:pt x="0" y="397192"/>
                </a:cubicBezTo>
                <a:cubicBezTo>
                  <a:pt x="0" y="177829"/>
                  <a:pt x="177829" y="0"/>
                  <a:pt x="397192" y="0"/>
                </a:cubicBezTo>
                <a:cubicBezTo>
                  <a:pt x="616556" y="0"/>
                  <a:pt x="794385" y="177829"/>
                  <a:pt x="794385" y="3971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0DF7188-C62C-CC82-0A71-37A16511FFAC}"/>
              </a:ext>
            </a:extLst>
          </p:cNvPr>
          <p:cNvSpPr>
            <a:spLocks/>
          </p:cNvSpPr>
          <p:nvPr/>
        </p:nvSpPr>
        <p:spPr bwMode="auto">
          <a:xfrm>
            <a:off x="4968875" y="2119313"/>
            <a:ext cx="509588" cy="509587"/>
          </a:xfrm>
          <a:custGeom>
            <a:avLst/>
            <a:gdLst>
              <a:gd name="T0" fmla="*/ 509332 w 794385"/>
              <a:gd name="T1" fmla="*/ 254666 h 794385"/>
              <a:gd name="T2" fmla="*/ 254666 w 794385"/>
              <a:gd name="T3" fmla="*/ 509332 h 794385"/>
              <a:gd name="T4" fmla="*/ 0 w 794385"/>
              <a:gd name="T5" fmla="*/ 254666 h 794385"/>
              <a:gd name="T6" fmla="*/ 254666 w 794385"/>
              <a:gd name="T7" fmla="*/ 0 h 794385"/>
              <a:gd name="T8" fmla="*/ 509332 w 794385"/>
              <a:gd name="T9" fmla="*/ 254666 h 794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4385" h="794385">
                <a:moveTo>
                  <a:pt x="794385" y="397193"/>
                </a:moveTo>
                <a:cubicBezTo>
                  <a:pt x="794385" y="616556"/>
                  <a:pt x="616556" y="794385"/>
                  <a:pt x="397193" y="794385"/>
                </a:cubicBezTo>
                <a:cubicBezTo>
                  <a:pt x="177829" y="794385"/>
                  <a:pt x="0" y="616556"/>
                  <a:pt x="0" y="397192"/>
                </a:cubicBezTo>
                <a:cubicBezTo>
                  <a:pt x="0" y="177829"/>
                  <a:pt x="177829" y="0"/>
                  <a:pt x="397193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D3D9ADF-82F7-1BDC-DC2A-2C1FAB1C7FE2}"/>
              </a:ext>
            </a:extLst>
          </p:cNvPr>
          <p:cNvSpPr/>
          <p:nvPr/>
        </p:nvSpPr>
        <p:spPr>
          <a:xfrm>
            <a:off x="4606925" y="5322888"/>
            <a:ext cx="673100" cy="671512"/>
          </a:xfrm>
          <a:custGeom>
            <a:avLst/>
            <a:gdLst>
              <a:gd name="connsiteX0" fmla="*/ 638175 w 638175"/>
              <a:gd name="connsiteY0" fmla="*/ 319088 h 638175"/>
              <a:gd name="connsiteX1" fmla="*/ 319087 w 638175"/>
              <a:gd name="connsiteY1" fmla="*/ 638175 h 638175"/>
              <a:gd name="connsiteX2" fmla="*/ 0 w 638175"/>
              <a:gd name="connsiteY2" fmla="*/ 319088 h 638175"/>
              <a:gd name="connsiteX3" fmla="*/ 319087 w 638175"/>
              <a:gd name="connsiteY3" fmla="*/ 0 h 638175"/>
              <a:gd name="connsiteX4" fmla="*/ 638175 w 638175"/>
              <a:gd name="connsiteY4" fmla="*/ 31908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638175">
                <a:moveTo>
                  <a:pt x="638175" y="319088"/>
                </a:moveTo>
                <a:cubicBezTo>
                  <a:pt x="638175" y="495315"/>
                  <a:pt x="495314" y="638175"/>
                  <a:pt x="319087" y="638175"/>
                </a:cubicBezTo>
                <a:cubicBezTo>
                  <a:pt x="142860" y="638175"/>
                  <a:pt x="0" y="495315"/>
                  <a:pt x="0" y="319088"/>
                </a:cubicBezTo>
                <a:cubicBezTo>
                  <a:pt x="0" y="142860"/>
                  <a:pt x="142860" y="0"/>
                  <a:pt x="319087" y="0"/>
                </a:cubicBezTo>
                <a:cubicBezTo>
                  <a:pt x="495314" y="0"/>
                  <a:pt x="638175" y="142860"/>
                  <a:pt x="638175" y="3190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191AFC1-99B2-E5DA-0B0F-3ADE6C58C1C1}"/>
              </a:ext>
            </a:extLst>
          </p:cNvPr>
          <p:cNvSpPr>
            <a:spLocks/>
          </p:cNvSpPr>
          <p:nvPr/>
        </p:nvSpPr>
        <p:spPr bwMode="auto">
          <a:xfrm>
            <a:off x="3521075" y="1778000"/>
            <a:ext cx="665163" cy="665163"/>
          </a:xfrm>
          <a:custGeom>
            <a:avLst/>
            <a:gdLst>
              <a:gd name="T0" fmla="*/ 664910 w 723900"/>
              <a:gd name="T1" fmla="*/ 332455 h 723900"/>
              <a:gd name="T2" fmla="*/ 332455 w 723900"/>
              <a:gd name="T3" fmla="*/ 664910 h 723900"/>
              <a:gd name="T4" fmla="*/ 0 w 723900"/>
              <a:gd name="T5" fmla="*/ 332455 h 723900"/>
              <a:gd name="T6" fmla="*/ 332455 w 723900"/>
              <a:gd name="T7" fmla="*/ 0 h 723900"/>
              <a:gd name="T8" fmla="*/ 664910 w 723900"/>
              <a:gd name="T9" fmla="*/ 332455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3900" h="723900">
                <a:moveTo>
                  <a:pt x="723900" y="361950"/>
                </a:moveTo>
                <a:cubicBezTo>
                  <a:pt x="723900" y="561849"/>
                  <a:pt x="561850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ubicBezTo>
                  <a:pt x="561850" y="0"/>
                  <a:pt x="723900" y="162051"/>
                  <a:pt x="723900" y="361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82C1AFC-6F3F-E930-BDF9-41B8D473635F}"/>
              </a:ext>
            </a:extLst>
          </p:cNvPr>
          <p:cNvSpPr>
            <a:spLocks/>
          </p:cNvSpPr>
          <p:nvPr/>
        </p:nvSpPr>
        <p:spPr bwMode="auto">
          <a:xfrm>
            <a:off x="968375" y="4211638"/>
            <a:ext cx="665163" cy="665162"/>
          </a:xfrm>
          <a:custGeom>
            <a:avLst/>
            <a:gdLst>
              <a:gd name="T0" fmla="*/ 664910 w 723900"/>
              <a:gd name="T1" fmla="*/ 332455 h 723900"/>
              <a:gd name="T2" fmla="*/ 332455 w 723900"/>
              <a:gd name="T3" fmla="*/ 664910 h 723900"/>
              <a:gd name="T4" fmla="*/ 0 w 723900"/>
              <a:gd name="T5" fmla="*/ 332455 h 723900"/>
              <a:gd name="T6" fmla="*/ 332455 w 723900"/>
              <a:gd name="T7" fmla="*/ 0 h 723900"/>
              <a:gd name="T8" fmla="*/ 664910 w 723900"/>
              <a:gd name="T9" fmla="*/ 332455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3900" h="723900">
                <a:moveTo>
                  <a:pt x="723900" y="361950"/>
                </a:moveTo>
                <a:cubicBezTo>
                  <a:pt x="723900" y="561850"/>
                  <a:pt x="561849" y="723900"/>
                  <a:pt x="361950" y="723900"/>
                </a:cubicBezTo>
                <a:cubicBezTo>
                  <a:pt x="162051" y="723900"/>
                  <a:pt x="0" y="561850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ubicBezTo>
                  <a:pt x="561849" y="0"/>
                  <a:pt x="723900" y="162051"/>
                  <a:pt x="723900" y="361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401DFBB-3940-9E16-0D36-84EC0D5FB965}"/>
              </a:ext>
            </a:extLst>
          </p:cNvPr>
          <p:cNvSpPr/>
          <p:nvPr/>
        </p:nvSpPr>
        <p:spPr>
          <a:xfrm>
            <a:off x="2297113" y="1495425"/>
            <a:ext cx="1017587" cy="1016000"/>
          </a:xfrm>
          <a:custGeom>
            <a:avLst/>
            <a:gdLst>
              <a:gd name="connsiteX0" fmla="*/ 794385 w 794385"/>
              <a:gd name="connsiteY0" fmla="*/ 397193 h 794385"/>
              <a:gd name="connsiteX1" fmla="*/ 397193 w 794385"/>
              <a:gd name="connsiteY1" fmla="*/ 794385 h 794385"/>
              <a:gd name="connsiteX2" fmla="*/ 0 w 794385"/>
              <a:gd name="connsiteY2" fmla="*/ 397192 h 794385"/>
              <a:gd name="connsiteX3" fmla="*/ 397193 w 794385"/>
              <a:gd name="connsiteY3" fmla="*/ 0 h 794385"/>
              <a:gd name="connsiteX4" fmla="*/ 794385 w 794385"/>
              <a:gd name="connsiteY4" fmla="*/ 397193 h 79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385" h="794385">
                <a:moveTo>
                  <a:pt x="794385" y="397193"/>
                </a:moveTo>
                <a:cubicBezTo>
                  <a:pt x="794385" y="616556"/>
                  <a:pt x="616556" y="794385"/>
                  <a:pt x="397193" y="794385"/>
                </a:cubicBezTo>
                <a:cubicBezTo>
                  <a:pt x="177829" y="794385"/>
                  <a:pt x="0" y="616556"/>
                  <a:pt x="0" y="397192"/>
                </a:cubicBezTo>
                <a:cubicBezTo>
                  <a:pt x="0" y="177829"/>
                  <a:pt x="177829" y="0"/>
                  <a:pt x="397193" y="0"/>
                </a:cubicBezTo>
                <a:cubicBezTo>
                  <a:pt x="616556" y="0"/>
                  <a:pt x="794385" y="177829"/>
                  <a:pt x="794385" y="39719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EA7DA8F-1908-5448-A8FD-45721BF97335}"/>
              </a:ext>
            </a:extLst>
          </p:cNvPr>
          <p:cNvSpPr>
            <a:spLocks/>
          </p:cNvSpPr>
          <p:nvPr/>
        </p:nvSpPr>
        <p:spPr bwMode="auto">
          <a:xfrm>
            <a:off x="539750" y="3328988"/>
            <a:ext cx="760413" cy="762000"/>
          </a:xfrm>
          <a:custGeom>
            <a:avLst/>
            <a:gdLst>
              <a:gd name="T0" fmla="*/ 761022 w 638175"/>
              <a:gd name="T1" fmla="*/ 380512 h 638175"/>
              <a:gd name="T2" fmla="*/ 380510 w 638175"/>
              <a:gd name="T3" fmla="*/ 761022 h 638175"/>
              <a:gd name="T4" fmla="*/ 0 w 638175"/>
              <a:gd name="T5" fmla="*/ 380512 h 638175"/>
              <a:gd name="T6" fmla="*/ 380510 w 638175"/>
              <a:gd name="T7" fmla="*/ 0 h 638175"/>
              <a:gd name="T8" fmla="*/ 761022 w 638175"/>
              <a:gd name="T9" fmla="*/ 380512 h 638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8175" h="638175">
                <a:moveTo>
                  <a:pt x="638175" y="319088"/>
                </a:moveTo>
                <a:cubicBezTo>
                  <a:pt x="638175" y="495315"/>
                  <a:pt x="495314" y="638175"/>
                  <a:pt x="319087" y="638175"/>
                </a:cubicBezTo>
                <a:cubicBezTo>
                  <a:pt x="142860" y="638175"/>
                  <a:pt x="0" y="495315"/>
                  <a:pt x="0" y="319088"/>
                </a:cubicBezTo>
                <a:cubicBezTo>
                  <a:pt x="0" y="142860"/>
                  <a:pt x="142860" y="0"/>
                  <a:pt x="319087" y="0"/>
                </a:cubicBezTo>
                <a:cubicBezTo>
                  <a:pt x="495314" y="0"/>
                  <a:pt x="638175" y="142860"/>
                  <a:pt x="638175" y="3190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2DE71CF1-1D52-D8C4-A7B1-3D62F264353A}"/>
              </a:ext>
            </a:extLst>
          </p:cNvPr>
          <p:cNvSpPr>
            <a:spLocks/>
          </p:cNvSpPr>
          <p:nvPr/>
        </p:nvSpPr>
        <p:spPr bwMode="auto">
          <a:xfrm>
            <a:off x="2876550" y="3062288"/>
            <a:ext cx="717550" cy="717550"/>
          </a:xfrm>
          <a:custGeom>
            <a:avLst/>
            <a:gdLst>
              <a:gd name="T0" fmla="*/ 717000 w 1139190"/>
              <a:gd name="T1" fmla="*/ 358500 h 1139190"/>
              <a:gd name="T2" fmla="*/ 358500 w 1139190"/>
              <a:gd name="T3" fmla="*/ 717000 h 1139190"/>
              <a:gd name="T4" fmla="*/ 0 w 1139190"/>
              <a:gd name="T5" fmla="*/ 358500 h 1139190"/>
              <a:gd name="T6" fmla="*/ 358500 w 1139190"/>
              <a:gd name="T7" fmla="*/ 0 h 1139190"/>
              <a:gd name="T8" fmla="*/ 717000 w 1139190"/>
              <a:gd name="T9" fmla="*/ 358500 h 1139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9190" h="1139190">
                <a:moveTo>
                  <a:pt x="1139190" y="569595"/>
                </a:moveTo>
                <a:cubicBezTo>
                  <a:pt x="1139190" y="884174"/>
                  <a:pt x="884174" y="1139190"/>
                  <a:pt x="569595" y="1139190"/>
                </a:cubicBezTo>
                <a:cubicBezTo>
                  <a:pt x="255016" y="1139190"/>
                  <a:pt x="0" y="884173"/>
                  <a:pt x="0" y="569595"/>
                </a:cubicBezTo>
                <a:cubicBezTo>
                  <a:pt x="0" y="255016"/>
                  <a:pt x="255016" y="0"/>
                  <a:pt x="569595" y="0"/>
                </a:cubicBezTo>
                <a:cubicBezTo>
                  <a:pt x="884174" y="0"/>
                  <a:pt x="1139190" y="255016"/>
                  <a:pt x="1139190" y="5695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6CFEFE4-7686-878F-1622-39DE6316221E}"/>
              </a:ext>
            </a:extLst>
          </p:cNvPr>
          <p:cNvSpPr/>
          <p:nvPr/>
        </p:nvSpPr>
        <p:spPr>
          <a:xfrm>
            <a:off x="3327400" y="4051300"/>
            <a:ext cx="338138" cy="338138"/>
          </a:xfrm>
          <a:custGeom>
            <a:avLst/>
            <a:gdLst>
              <a:gd name="connsiteX0" fmla="*/ 638175 w 638175"/>
              <a:gd name="connsiteY0" fmla="*/ 319088 h 638175"/>
              <a:gd name="connsiteX1" fmla="*/ 319087 w 638175"/>
              <a:gd name="connsiteY1" fmla="*/ 638175 h 638175"/>
              <a:gd name="connsiteX2" fmla="*/ 0 w 638175"/>
              <a:gd name="connsiteY2" fmla="*/ 319088 h 638175"/>
              <a:gd name="connsiteX3" fmla="*/ 319087 w 638175"/>
              <a:gd name="connsiteY3" fmla="*/ 0 h 638175"/>
              <a:gd name="connsiteX4" fmla="*/ 638175 w 638175"/>
              <a:gd name="connsiteY4" fmla="*/ 31908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638175">
                <a:moveTo>
                  <a:pt x="638175" y="319088"/>
                </a:moveTo>
                <a:cubicBezTo>
                  <a:pt x="638175" y="495315"/>
                  <a:pt x="495314" y="638175"/>
                  <a:pt x="319087" y="638175"/>
                </a:cubicBezTo>
                <a:cubicBezTo>
                  <a:pt x="142860" y="638175"/>
                  <a:pt x="0" y="495315"/>
                  <a:pt x="0" y="319088"/>
                </a:cubicBezTo>
                <a:cubicBezTo>
                  <a:pt x="0" y="142860"/>
                  <a:pt x="142860" y="0"/>
                  <a:pt x="319087" y="0"/>
                </a:cubicBezTo>
                <a:cubicBezTo>
                  <a:pt x="495314" y="0"/>
                  <a:pt x="638175" y="142860"/>
                  <a:pt x="638175" y="31908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F1C4790-3DF4-997E-22B2-75000C146685}"/>
              </a:ext>
            </a:extLst>
          </p:cNvPr>
          <p:cNvSpPr>
            <a:spLocks/>
          </p:cNvSpPr>
          <p:nvPr/>
        </p:nvSpPr>
        <p:spPr bwMode="auto">
          <a:xfrm>
            <a:off x="1439863" y="4814888"/>
            <a:ext cx="512762" cy="514350"/>
          </a:xfrm>
          <a:custGeom>
            <a:avLst/>
            <a:gdLst>
              <a:gd name="T0" fmla="*/ 512100 w 1089660"/>
              <a:gd name="T1" fmla="*/ 256946 h 1093469"/>
              <a:gd name="T2" fmla="*/ 256050 w 1089660"/>
              <a:gd name="T3" fmla="*/ 513891 h 1093469"/>
              <a:gd name="T4" fmla="*/ 0 w 1089660"/>
              <a:gd name="T5" fmla="*/ 256946 h 1093469"/>
              <a:gd name="T6" fmla="*/ 256050 w 1089660"/>
              <a:gd name="T7" fmla="*/ 0 h 1093469"/>
              <a:gd name="T8" fmla="*/ 512100 w 1089660"/>
              <a:gd name="T9" fmla="*/ 256946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B4C6874-7A80-5821-C473-C7A79558044C}"/>
              </a:ext>
            </a:extLst>
          </p:cNvPr>
          <p:cNvSpPr>
            <a:spLocks/>
          </p:cNvSpPr>
          <p:nvPr/>
        </p:nvSpPr>
        <p:spPr bwMode="auto">
          <a:xfrm>
            <a:off x="4048125" y="4964113"/>
            <a:ext cx="512763" cy="514350"/>
          </a:xfrm>
          <a:custGeom>
            <a:avLst/>
            <a:gdLst>
              <a:gd name="T0" fmla="*/ 512100 w 1089660"/>
              <a:gd name="T1" fmla="*/ 256946 h 1093469"/>
              <a:gd name="T2" fmla="*/ 256050 w 1089660"/>
              <a:gd name="T3" fmla="*/ 513891 h 1093469"/>
              <a:gd name="T4" fmla="*/ 0 w 1089660"/>
              <a:gd name="T5" fmla="*/ 256946 h 1093469"/>
              <a:gd name="T6" fmla="*/ 256050 w 1089660"/>
              <a:gd name="T7" fmla="*/ 0 h 1093469"/>
              <a:gd name="T8" fmla="*/ 512100 w 1089660"/>
              <a:gd name="T9" fmla="*/ 256946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1E26B57-37E9-D850-42F8-0463AEEBAF9E}"/>
              </a:ext>
            </a:extLst>
          </p:cNvPr>
          <p:cNvSpPr/>
          <p:nvPr/>
        </p:nvSpPr>
        <p:spPr>
          <a:xfrm>
            <a:off x="2044700" y="4475163"/>
            <a:ext cx="512763" cy="512762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BB43BAA8-7100-C7C2-D087-033ABD0B1095}"/>
              </a:ext>
            </a:extLst>
          </p:cNvPr>
          <p:cNvSpPr/>
          <p:nvPr/>
        </p:nvSpPr>
        <p:spPr>
          <a:xfrm>
            <a:off x="3213100" y="2489200"/>
            <a:ext cx="276225" cy="277813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B4F394F-441F-4EBE-B956-1D4B0A57CB48}"/>
              </a:ext>
            </a:extLst>
          </p:cNvPr>
          <p:cNvSpPr>
            <a:spLocks/>
          </p:cNvSpPr>
          <p:nvPr/>
        </p:nvSpPr>
        <p:spPr bwMode="auto">
          <a:xfrm>
            <a:off x="938213" y="2562225"/>
            <a:ext cx="368300" cy="369888"/>
          </a:xfrm>
          <a:custGeom>
            <a:avLst/>
            <a:gdLst>
              <a:gd name="T0" fmla="*/ 368996 w 1089660"/>
              <a:gd name="T1" fmla="*/ 185143 h 1093469"/>
              <a:gd name="T2" fmla="*/ 184498 w 1089660"/>
              <a:gd name="T3" fmla="*/ 370286 h 1093469"/>
              <a:gd name="T4" fmla="*/ 0 w 1089660"/>
              <a:gd name="T5" fmla="*/ 185143 h 1093469"/>
              <a:gd name="T6" fmla="*/ 184498 w 1089660"/>
              <a:gd name="T7" fmla="*/ 0 h 1093469"/>
              <a:gd name="T8" fmla="*/ 368996 w 1089660"/>
              <a:gd name="T9" fmla="*/ 185143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E80D3CF-6212-472C-383A-0657F30A45D6}"/>
              </a:ext>
            </a:extLst>
          </p:cNvPr>
          <p:cNvSpPr>
            <a:spLocks/>
          </p:cNvSpPr>
          <p:nvPr/>
        </p:nvSpPr>
        <p:spPr bwMode="auto">
          <a:xfrm>
            <a:off x="2152650" y="2855913"/>
            <a:ext cx="428625" cy="430212"/>
          </a:xfrm>
          <a:custGeom>
            <a:avLst/>
            <a:gdLst>
              <a:gd name="T0" fmla="*/ 428041 w 1089660"/>
              <a:gd name="T1" fmla="*/ 214770 h 1093469"/>
              <a:gd name="T2" fmla="*/ 214021 w 1089660"/>
              <a:gd name="T3" fmla="*/ 429539 h 1093469"/>
              <a:gd name="T4" fmla="*/ 0 w 1089660"/>
              <a:gd name="T5" fmla="*/ 214770 h 1093469"/>
              <a:gd name="T6" fmla="*/ 214021 w 1089660"/>
              <a:gd name="T7" fmla="*/ 0 h 1093469"/>
              <a:gd name="T8" fmla="*/ 428041 w 1089660"/>
              <a:gd name="T9" fmla="*/ 214770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E1567BC-C739-3001-A6C0-581582F12FF1}"/>
              </a:ext>
            </a:extLst>
          </p:cNvPr>
          <p:cNvSpPr>
            <a:spLocks/>
          </p:cNvSpPr>
          <p:nvPr/>
        </p:nvSpPr>
        <p:spPr bwMode="auto">
          <a:xfrm>
            <a:off x="4456113" y="2051050"/>
            <a:ext cx="285750" cy="287338"/>
          </a:xfrm>
          <a:custGeom>
            <a:avLst/>
            <a:gdLst>
              <a:gd name="T0" fmla="*/ 285606 w 1089660"/>
              <a:gd name="T1" fmla="*/ 143303 h 1093469"/>
              <a:gd name="T2" fmla="*/ 142803 w 1089660"/>
              <a:gd name="T3" fmla="*/ 286606 h 1093469"/>
              <a:gd name="T4" fmla="*/ 0 w 1089660"/>
              <a:gd name="T5" fmla="*/ 143303 h 1093469"/>
              <a:gd name="T6" fmla="*/ 142803 w 1089660"/>
              <a:gd name="T7" fmla="*/ 0 h 1093469"/>
              <a:gd name="T8" fmla="*/ 285606 w 1089660"/>
              <a:gd name="T9" fmla="*/ 143303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CCBB782-BDED-1B4A-9B7B-9BECE717D964}"/>
              </a:ext>
            </a:extLst>
          </p:cNvPr>
          <p:cNvSpPr/>
          <p:nvPr/>
        </p:nvSpPr>
        <p:spPr>
          <a:xfrm>
            <a:off x="2025650" y="2182813"/>
            <a:ext cx="209550" cy="20955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2667088-9757-15C4-66D3-ADF625B37E00}"/>
              </a:ext>
            </a:extLst>
          </p:cNvPr>
          <p:cNvSpPr/>
          <p:nvPr/>
        </p:nvSpPr>
        <p:spPr>
          <a:xfrm>
            <a:off x="1651000" y="3692525"/>
            <a:ext cx="260350" cy="261938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1797E21-0130-8527-546D-915ABF479B78}"/>
              </a:ext>
            </a:extLst>
          </p:cNvPr>
          <p:cNvSpPr/>
          <p:nvPr/>
        </p:nvSpPr>
        <p:spPr>
          <a:xfrm>
            <a:off x="2190750" y="5153025"/>
            <a:ext cx="276225" cy="258763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DB5E912-6D03-489A-9E91-7E4803AAF1E9}"/>
              </a:ext>
            </a:extLst>
          </p:cNvPr>
          <p:cNvSpPr/>
          <p:nvPr/>
        </p:nvSpPr>
        <p:spPr>
          <a:xfrm>
            <a:off x="4322763" y="4114800"/>
            <a:ext cx="406400" cy="409575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2636BD7-E5AA-0FF3-5070-0CA716AAAB91}"/>
              </a:ext>
            </a:extLst>
          </p:cNvPr>
          <p:cNvSpPr>
            <a:spLocks/>
          </p:cNvSpPr>
          <p:nvPr/>
        </p:nvSpPr>
        <p:spPr bwMode="auto">
          <a:xfrm>
            <a:off x="4725988" y="3059113"/>
            <a:ext cx="512762" cy="512762"/>
          </a:xfrm>
          <a:custGeom>
            <a:avLst/>
            <a:gdLst>
              <a:gd name="T0" fmla="*/ 512100 w 1089660"/>
              <a:gd name="T1" fmla="*/ 256946 h 1093469"/>
              <a:gd name="T2" fmla="*/ 256050 w 1089660"/>
              <a:gd name="T3" fmla="*/ 513891 h 1093469"/>
              <a:gd name="T4" fmla="*/ 0 w 1089660"/>
              <a:gd name="T5" fmla="*/ 256946 h 1093469"/>
              <a:gd name="T6" fmla="*/ 256050 w 1089660"/>
              <a:gd name="T7" fmla="*/ 0 h 1093469"/>
              <a:gd name="T8" fmla="*/ 512100 w 1089660"/>
              <a:gd name="T9" fmla="*/ 256946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87D5F49-639A-326F-4DBF-DAC6BDABEC1F}"/>
              </a:ext>
            </a:extLst>
          </p:cNvPr>
          <p:cNvSpPr/>
          <p:nvPr/>
        </p:nvSpPr>
        <p:spPr>
          <a:xfrm>
            <a:off x="5414963" y="3394075"/>
            <a:ext cx="288925" cy="290513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A0577E8-0F26-383F-ADDE-2C9DB0210F24}"/>
              </a:ext>
            </a:extLst>
          </p:cNvPr>
          <p:cNvSpPr/>
          <p:nvPr/>
        </p:nvSpPr>
        <p:spPr>
          <a:xfrm>
            <a:off x="2230438" y="3449638"/>
            <a:ext cx="512762" cy="514350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DAF7CD6-E24E-82A2-8B93-B7865EBA2214}"/>
              </a:ext>
            </a:extLst>
          </p:cNvPr>
          <p:cNvSpPr>
            <a:spLocks/>
          </p:cNvSpPr>
          <p:nvPr/>
        </p:nvSpPr>
        <p:spPr bwMode="auto">
          <a:xfrm>
            <a:off x="4484688" y="3646488"/>
            <a:ext cx="261937" cy="261937"/>
          </a:xfrm>
          <a:custGeom>
            <a:avLst/>
            <a:gdLst>
              <a:gd name="T0" fmla="*/ 262044 w 1089660"/>
              <a:gd name="T1" fmla="*/ 131480 h 1093469"/>
              <a:gd name="T2" fmla="*/ 131022 w 1089660"/>
              <a:gd name="T3" fmla="*/ 262960 h 1093469"/>
              <a:gd name="T4" fmla="*/ 0 w 1089660"/>
              <a:gd name="T5" fmla="*/ 131480 h 1093469"/>
              <a:gd name="T6" fmla="*/ 131022 w 1089660"/>
              <a:gd name="T7" fmla="*/ 0 h 1093469"/>
              <a:gd name="T8" fmla="*/ 262044 w 1089660"/>
              <a:gd name="T9" fmla="*/ 131480 h 10934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5F29E8D-9432-6CCA-2172-19DEEBDBB271}"/>
              </a:ext>
            </a:extLst>
          </p:cNvPr>
          <p:cNvSpPr/>
          <p:nvPr/>
        </p:nvSpPr>
        <p:spPr>
          <a:xfrm>
            <a:off x="5187950" y="2767013"/>
            <a:ext cx="288925" cy="288925"/>
          </a:xfrm>
          <a:custGeom>
            <a:avLst/>
            <a:gdLst>
              <a:gd name="connsiteX0" fmla="*/ 1089660 w 1089660"/>
              <a:gd name="connsiteY0" fmla="*/ 546735 h 1093469"/>
              <a:gd name="connsiteX1" fmla="*/ 544830 w 1089660"/>
              <a:gd name="connsiteY1" fmla="*/ 1093470 h 1093469"/>
              <a:gd name="connsiteX2" fmla="*/ 0 w 1089660"/>
              <a:gd name="connsiteY2" fmla="*/ 546735 h 1093469"/>
              <a:gd name="connsiteX3" fmla="*/ 544830 w 1089660"/>
              <a:gd name="connsiteY3" fmla="*/ 0 h 1093469"/>
              <a:gd name="connsiteX4" fmla="*/ 1089660 w 1089660"/>
              <a:gd name="connsiteY4" fmla="*/ 546735 h 10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660" h="1093469">
                <a:moveTo>
                  <a:pt x="1089660" y="546735"/>
                </a:moveTo>
                <a:cubicBezTo>
                  <a:pt x="1089660" y="848689"/>
                  <a:pt x="845731" y="1093470"/>
                  <a:pt x="544830" y="1093470"/>
                </a:cubicBezTo>
                <a:cubicBezTo>
                  <a:pt x="243928" y="1093470"/>
                  <a:pt x="0" y="848689"/>
                  <a:pt x="0" y="546735"/>
                </a:cubicBezTo>
                <a:cubicBezTo>
                  <a:pt x="0" y="244782"/>
                  <a:pt x="243928" y="0"/>
                  <a:pt x="544830" y="0"/>
                </a:cubicBezTo>
                <a:cubicBezTo>
                  <a:pt x="845731" y="0"/>
                  <a:pt x="1089660" y="244782"/>
                  <a:pt x="1089660" y="546735"/>
                </a:cubicBezTo>
                <a:close/>
              </a:path>
            </a:pathLst>
          </a:custGeom>
          <a:solidFill>
            <a:schemeClr val="accent4"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F672D9D-0AFB-021F-395F-B55D003A0BA1}"/>
              </a:ext>
            </a:extLst>
          </p:cNvPr>
          <p:cNvSpPr>
            <a:spLocks/>
          </p:cNvSpPr>
          <p:nvPr/>
        </p:nvSpPr>
        <p:spPr bwMode="auto">
          <a:xfrm>
            <a:off x="1514475" y="2049463"/>
            <a:ext cx="225425" cy="317500"/>
          </a:xfrm>
          <a:custGeom>
            <a:avLst/>
            <a:gdLst>
              <a:gd name="T0" fmla="*/ 112730 w 674370"/>
              <a:gd name="T1" fmla="*/ 0 h 952500"/>
              <a:gd name="T2" fmla="*/ 0 w 674370"/>
              <a:gd name="T3" fmla="*/ 205716 h 952500"/>
              <a:gd name="T4" fmla="*/ 112730 w 674370"/>
              <a:gd name="T5" fmla="*/ 318446 h 952500"/>
              <a:gd name="T6" fmla="*/ 225460 w 674370"/>
              <a:gd name="T7" fmla="*/ 205716 h 952500"/>
              <a:gd name="T8" fmla="*/ 112730 w 674370"/>
              <a:gd name="T9" fmla="*/ 0 h 952500"/>
              <a:gd name="T10" fmla="*/ 111138 w 674370"/>
              <a:gd name="T11" fmla="*/ 292970 h 952500"/>
              <a:gd name="T12" fmla="*/ 25476 w 674370"/>
              <a:gd name="T13" fmla="*/ 218773 h 952500"/>
              <a:gd name="T14" fmla="*/ 40761 w 674370"/>
              <a:gd name="T15" fmla="*/ 214633 h 952500"/>
              <a:gd name="T16" fmla="*/ 114322 w 674370"/>
              <a:gd name="T17" fmla="*/ 277685 h 952500"/>
              <a:gd name="T18" fmla="*/ 111138 w 674370"/>
              <a:gd name="T19" fmla="*/ 292970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55" name="Graphic 1">
            <a:extLst>
              <a:ext uri="{FF2B5EF4-FFF2-40B4-BE49-F238E27FC236}">
                <a16:creationId xmlns:a16="http://schemas.microsoft.com/office/drawing/2014/main" id="{66D76268-8602-BA9C-E47D-9C60C3E0B18B}"/>
              </a:ext>
            </a:extLst>
          </p:cNvPr>
          <p:cNvGrpSpPr/>
          <p:nvPr/>
        </p:nvGrpSpPr>
        <p:grpSpPr>
          <a:xfrm>
            <a:off x="2586377" y="1783288"/>
            <a:ext cx="439762" cy="440204"/>
            <a:chOff x="3504247" y="1264920"/>
            <a:chExt cx="951547" cy="952500"/>
          </a:xfrm>
          <a:solidFill>
            <a:schemeClr val="bg2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74D19D-DDE3-2DDA-87C3-BA3329704E67}"/>
                </a:ext>
              </a:extLst>
            </p:cNvPr>
            <p:cNvSpPr/>
            <p:nvPr/>
          </p:nvSpPr>
          <p:spPr>
            <a:xfrm>
              <a:off x="3643311" y="1403985"/>
              <a:ext cx="674369" cy="674369"/>
            </a:xfrm>
            <a:custGeom>
              <a:avLst/>
              <a:gdLst>
                <a:gd name="connsiteX0" fmla="*/ 674370 w 674369"/>
                <a:gd name="connsiteY0" fmla="*/ 337185 h 674369"/>
                <a:gd name="connsiteX1" fmla="*/ 337185 w 674369"/>
                <a:gd name="connsiteY1" fmla="*/ 674370 h 674369"/>
                <a:gd name="connsiteX2" fmla="*/ 0 w 674369"/>
                <a:gd name="connsiteY2" fmla="*/ 337185 h 674369"/>
                <a:gd name="connsiteX3" fmla="*/ 337185 w 674369"/>
                <a:gd name="connsiteY3" fmla="*/ 0 h 674369"/>
                <a:gd name="connsiteX4" fmla="*/ 674370 w 674369"/>
                <a:gd name="connsiteY4" fmla="*/ 337185 h 6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69" h="674369">
                  <a:moveTo>
                    <a:pt x="674370" y="337185"/>
                  </a:moveTo>
                  <a:cubicBezTo>
                    <a:pt x="674370" y="523407"/>
                    <a:pt x="523407" y="674370"/>
                    <a:pt x="337185" y="674370"/>
                  </a:cubicBezTo>
                  <a:cubicBezTo>
                    <a:pt x="150963" y="674370"/>
                    <a:pt x="0" y="523407"/>
                    <a:pt x="0" y="337185"/>
                  </a:cubicBezTo>
                  <a:cubicBezTo>
                    <a:pt x="0" y="150963"/>
                    <a:pt x="150963" y="0"/>
                    <a:pt x="337185" y="0"/>
                  </a:cubicBezTo>
                  <a:cubicBezTo>
                    <a:pt x="523407" y="0"/>
                    <a:pt x="674370" y="150963"/>
                    <a:pt x="674370" y="337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35F13E-2833-BB68-F545-FC00BCBA6C01}"/>
                </a:ext>
              </a:extLst>
            </p:cNvPr>
            <p:cNvSpPr/>
            <p:nvPr/>
          </p:nvSpPr>
          <p:spPr>
            <a:xfrm>
              <a:off x="3956684" y="1264920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539FE19-9D6A-4303-F264-7DA723A39C5D}"/>
                </a:ext>
              </a:extLst>
            </p:cNvPr>
            <p:cNvSpPr/>
            <p:nvPr/>
          </p:nvSpPr>
          <p:spPr>
            <a:xfrm rot="-2700000">
              <a:off x="3646166" y="1393671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5 w 47624"/>
                <a:gd name="connsiteY1" fmla="*/ 0 h 75246"/>
                <a:gd name="connsiteX2" fmla="*/ 47625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5" y="0"/>
                  </a:lnTo>
                  <a:lnTo>
                    <a:pt x="47625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E459342-CA23-B446-B220-11CE3CEA9185}"/>
                </a:ext>
              </a:extLst>
            </p:cNvPr>
            <p:cNvSpPr/>
            <p:nvPr/>
          </p:nvSpPr>
          <p:spPr>
            <a:xfrm>
              <a:off x="35042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275A3F-1835-0DEA-A421-FD2EA7A7D196}"/>
                </a:ext>
              </a:extLst>
            </p:cNvPr>
            <p:cNvSpPr/>
            <p:nvPr/>
          </p:nvSpPr>
          <p:spPr>
            <a:xfrm rot="-2700000">
              <a:off x="3632314" y="2028140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2E38CC-684B-C88C-9DCC-D38BF4FCA4DF}"/>
                </a:ext>
              </a:extLst>
            </p:cNvPr>
            <p:cNvSpPr/>
            <p:nvPr/>
          </p:nvSpPr>
          <p:spPr>
            <a:xfrm>
              <a:off x="3956684" y="2142172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3AE32C0-49A6-3ABE-1773-CE8C49BD059C}"/>
                </a:ext>
              </a:extLst>
            </p:cNvPr>
            <p:cNvSpPr/>
            <p:nvPr/>
          </p:nvSpPr>
          <p:spPr>
            <a:xfrm rot="-2699514">
              <a:off x="4266268" y="2013785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4 w 47624"/>
                <a:gd name="connsiteY1" fmla="*/ 0 h 75246"/>
                <a:gd name="connsiteX2" fmla="*/ 47624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4" y="0"/>
                  </a:lnTo>
                  <a:lnTo>
                    <a:pt x="47624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A8F716-EAC5-CC32-DBB6-A097C643B6F7}"/>
                </a:ext>
              </a:extLst>
            </p:cNvPr>
            <p:cNvSpPr/>
            <p:nvPr/>
          </p:nvSpPr>
          <p:spPr>
            <a:xfrm>
              <a:off x="43805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E545A0B-E1EC-2450-5F47-B44164221A04}"/>
                </a:ext>
              </a:extLst>
            </p:cNvPr>
            <p:cNvSpPr/>
            <p:nvPr/>
          </p:nvSpPr>
          <p:spPr>
            <a:xfrm rot="-2700000">
              <a:off x="4252353" y="1408059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347F80-CC6A-680D-7D8E-05C766D31949}"/>
              </a:ext>
            </a:extLst>
          </p:cNvPr>
          <p:cNvSpPr>
            <a:spLocks/>
          </p:cNvSpPr>
          <p:nvPr/>
        </p:nvSpPr>
        <p:spPr bwMode="auto">
          <a:xfrm>
            <a:off x="3074988" y="3333750"/>
            <a:ext cx="319087" cy="173038"/>
          </a:xfrm>
          <a:custGeom>
            <a:avLst/>
            <a:gdLst>
              <a:gd name="T0" fmla="*/ 238835 w 952622"/>
              <a:gd name="T1" fmla="*/ 90131 h 516287"/>
              <a:gd name="T2" fmla="*/ 159224 w 952622"/>
              <a:gd name="T3" fmla="*/ 11 h 516287"/>
              <a:gd name="T4" fmla="*/ 102859 w 952622"/>
              <a:gd name="T5" fmla="*/ 70069 h 516287"/>
              <a:gd name="T6" fmla="*/ 46493 w 952622"/>
              <a:gd name="T7" fmla="*/ 120065 h 516287"/>
              <a:gd name="T8" fmla="*/ 0 w 952622"/>
              <a:gd name="T9" fmla="*/ 172608 h 516287"/>
              <a:gd name="T10" fmla="*/ 318447 w 952622"/>
              <a:gd name="T11" fmla="*/ 172608 h 516287"/>
              <a:gd name="T12" fmla="*/ 238835 w 952622"/>
              <a:gd name="T13" fmla="*/ 90131 h 516287"/>
              <a:gd name="T14" fmla="*/ 197437 w 952622"/>
              <a:gd name="T15" fmla="*/ 76756 h 516287"/>
              <a:gd name="T16" fmla="*/ 168777 w 952622"/>
              <a:gd name="T17" fmla="*/ 37588 h 516287"/>
              <a:gd name="T18" fmla="*/ 175783 w 952622"/>
              <a:gd name="T19" fmla="*/ 23257 h 516287"/>
              <a:gd name="T20" fmla="*/ 213360 w 952622"/>
              <a:gd name="T21" fmla="*/ 73890 h 516287"/>
              <a:gd name="T22" fmla="*/ 197437 w 952622"/>
              <a:gd name="T23" fmla="*/ 76756 h 516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2622" h="516287">
                <a:moveTo>
                  <a:pt x="714375" y="269590"/>
                </a:moveTo>
                <a:cubicBezTo>
                  <a:pt x="714375" y="269590"/>
                  <a:pt x="720090" y="33"/>
                  <a:pt x="476250" y="33"/>
                </a:cubicBezTo>
                <a:cubicBezTo>
                  <a:pt x="476250" y="33"/>
                  <a:pt x="307658" y="-7587"/>
                  <a:pt x="307658" y="209583"/>
                </a:cubicBezTo>
                <a:cubicBezTo>
                  <a:pt x="307658" y="209583"/>
                  <a:pt x="139065" y="179103"/>
                  <a:pt x="139065" y="359125"/>
                </a:cubicBezTo>
                <a:cubicBezTo>
                  <a:pt x="139065" y="359125"/>
                  <a:pt x="0" y="308643"/>
                  <a:pt x="0" y="516288"/>
                </a:cubicBezTo>
                <a:lnTo>
                  <a:pt x="952500" y="516288"/>
                </a:lnTo>
                <a:cubicBezTo>
                  <a:pt x="952500" y="516288"/>
                  <a:pt x="965835" y="269590"/>
                  <a:pt x="714375" y="269590"/>
                </a:cubicBezTo>
                <a:close/>
                <a:moveTo>
                  <a:pt x="590550" y="229585"/>
                </a:moveTo>
                <a:cubicBezTo>
                  <a:pt x="579120" y="174340"/>
                  <a:pt x="550545" y="134335"/>
                  <a:pt x="504825" y="112428"/>
                </a:cubicBezTo>
                <a:lnTo>
                  <a:pt x="525780" y="69565"/>
                </a:lnTo>
                <a:cubicBezTo>
                  <a:pt x="566738" y="89568"/>
                  <a:pt x="620078" y="132430"/>
                  <a:pt x="638175" y="221013"/>
                </a:cubicBezTo>
                <a:lnTo>
                  <a:pt x="590550" y="2295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66" name="Graphic 1">
            <a:extLst>
              <a:ext uri="{FF2B5EF4-FFF2-40B4-BE49-F238E27FC236}">
                <a16:creationId xmlns:a16="http://schemas.microsoft.com/office/drawing/2014/main" id="{CFA9780F-2D3A-EC82-BB4C-6056F103F246}"/>
              </a:ext>
            </a:extLst>
          </p:cNvPr>
          <p:cNvGrpSpPr/>
          <p:nvPr/>
        </p:nvGrpSpPr>
        <p:grpSpPr>
          <a:xfrm>
            <a:off x="4037349" y="2755588"/>
            <a:ext cx="379896" cy="379454"/>
            <a:chOff x="3634739" y="2474595"/>
            <a:chExt cx="822007" cy="821054"/>
          </a:xfrm>
          <a:solidFill>
            <a:schemeClr val="bg2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A4386C-A3DD-94C2-544F-F1DD943CC240}"/>
                </a:ext>
              </a:extLst>
            </p:cNvPr>
            <p:cNvSpPr/>
            <p:nvPr/>
          </p:nvSpPr>
          <p:spPr>
            <a:xfrm>
              <a:off x="3672702" y="2474595"/>
              <a:ext cx="784044" cy="784044"/>
            </a:xfrm>
            <a:custGeom>
              <a:avLst/>
              <a:gdLst>
                <a:gd name="connsiteX0" fmla="*/ 784045 w 784044"/>
                <a:gd name="connsiteY0" fmla="*/ 0 h 784044"/>
                <a:gd name="connsiteX1" fmla="*/ 584020 w 784044"/>
                <a:gd name="connsiteY1" fmla="*/ 683895 h 784044"/>
                <a:gd name="connsiteX2" fmla="*/ 115390 w 784044"/>
                <a:gd name="connsiteY2" fmla="*/ 698183 h 784044"/>
                <a:gd name="connsiteX3" fmla="*/ 180160 w 784044"/>
                <a:gd name="connsiteY3" fmla="*/ 633413 h 784044"/>
                <a:gd name="connsiteX4" fmla="*/ 387805 w 784044"/>
                <a:gd name="connsiteY4" fmla="*/ 609600 h 784044"/>
                <a:gd name="connsiteX5" fmla="*/ 383042 w 784044"/>
                <a:gd name="connsiteY5" fmla="*/ 568643 h 784044"/>
                <a:gd name="connsiteX6" fmla="*/ 226832 w 784044"/>
                <a:gd name="connsiteY6" fmla="*/ 586740 h 784044"/>
                <a:gd name="connsiteX7" fmla="*/ 302080 w 784044"/>
                <a:gd name="connsiteY7" fmla="*/ 511492 h 784044"/>
                <a:gd name="connsiteX8" fmla="*/ 509725 w 784044"/>
                <a:gd name="connsiteY8" fmla="*/ 487680 h 784044"/>
                <a:gd name="connsiteX9" fmla="*/ 504962 w 784044"/>
                <a:gd name="connsiteY9" fmla="*/ 446722 h 784044"/>
                <a:gd name="connsiteX10" fmla="*/ 348752 w 784044"/>
                <a:gd name="connsiteY10" fmla="*/ 464820 h 784044"/>
                <a:gd name="connsiteX11" fmla="*/ 504962 w 784044"/>
                <a:gd name="connsiteY11" fmla="*/ 308610 h 784044"/>
                <a:gd name="connsiteX12" fmla="*/ 475435 w 784044"/>
                <a:gd name="connsiteY12" fmla="*/ 279083 h 784044"/>
                <a:gd name="connsiteX13" fmla="*/ 323035 w 784044"/>
                <a:gd name="connsiteY13" fmla="*/ 431483 h 784044"/>
                <a:gd name="connsiteX14" fmla="*/ 344942 w 784044"/>
                <a:gd name="connsiteY14" fmla="*/ 293370 h 784044"/>
                <a:gd name="connsiteX15" fmla="*/ 303985 w 784044"/>
                <a:gd name="connsiteY15" fmla="*/ 286702 h 784044"/>
                <a:gd name="connsiteX16" fmla="*/ 273505 w 784044"/>
                <a:gd name="connsiteY16" fmla="*/ 481013 h 784044"/>
                <a:gd name="connsiteX17" fmla="*/ 201115 w 784044"/>
                <a:gd name="connsiteY17" fmla="*/ 553402 h 784044"/>
                <a:gd name="connsiteX18" fmla="*/ 223022 w 784044"/>
                <a:gd name="connsiteY18" fmla="*/ 415290 h 784044"/>
                <a:gd name="connsiteX19" fmla="*/ 182065 w 784044"/>
                <a:gd name="connsiteY19" fmla="*/ 408622 h 784044"/>
                <a:gd name="connsiteX20" fmla="*/ 151585 w 784044"/>
                <a:gd name="connsiteY20" fmla="*/ 602933 h 784044"/>
                <a:gd name="connsiteX21" fmla="*/ 85862 w 784044"/>
                <a:gd name="connsiteY21" fmla="*/ 668655 h 784044"/>
                <a:gd name="connsiteX22" fmla="*/ 100150 w 784044"/>
                <a:gd name="connsiteY22" fmla="*/ 200025 h 784044"/>
                <a:gd name="connsiteX23" fmla="*/ 784045 w 784044"/>
                <a:gd name="connsiteY23" fmla="*/ 0 h 78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4044" h="784044">
                  <a:moveTo>
                    <a:pt x="784045" y="0"/>
                  </a:moveTo>
                  <a:cubicBezTo>
                    <a:pt x="784045" y="0"/>
                    <a:pt x="717370" y="549593"/>
                    <a:pt x="584020" y="683895"/>
                  </a:cubicBezTo>
                  <a:cubicBezTo>
                    <a:pt x="455432" y="812483"/>
                    <a:pt x="249692" y="817245"/>
                    <a:pt x="115390" y="698183"/>
                  </a:cubicBezTo>
                  <a:lnTo>
                    <a:pt x="180160" y="633413"/>
                  </a:lnTo>
                  <a:lnTo>
                    <a:pt x="387805" y="609600"/>
                  </a:lnTo>
                  <a:lnTo>
                    <a:pt x="383042" y="568643"/>
                  </a:lnTo>
                  <a:lnTo>
                    <a:pt x="226832" y="586740"/>
                  </a:lnTo>
                  <a:lnTo>
                    <a:pt x="302080" y="511492"/>
                  </a:lnTo>
                  <a:lnTo>
                    <a:pt x="509725" y="487680"/>
                  </a:lnTo>
                  <a:lnTo>
                    <a:pt x="504962" y="446722"/>
                  </a:lnTo>
                  <a:lnTo>
                    <a:pt x="348752" y="464820"/>
                  </a:lnTo>
                  <a:lnTo>
                    <a:pt x="504962" y="308610"/>
                  </a:lnTo>
                  <a:lnTo>
                    <a:pt x="475435" y="279083"/>
                  </a:lnTo>
                  <a:lnTo>
                    <a:pt x="323035" y="431483"/>
                  </a:lnTo>
                  <a:lnTo>
                    <a:pt x="344942" y="293370"/>
                  </a:lnTo>
                  <a:lnTo>
                    <a:pt x="303985" y="286702"/>
                  </a:lnTo>
                  <a:lnTo>
                    <a:pt x="273505" y="481013"/>
                  </a:lnTo>
                  <a:lnTo>
                    <a:pt x="201115" y="553402"/>
                  </a:lnTo>
                  <a:lnTo>
                    <a:pt x="223022" y="415290"/>
                  </a:lnTo>
                  <a:lnTo>
                    <a:pt x="182065" y="408622"/>
                  </a:lnTo>
                  <a:lnTo>
                    <a:pt x="151585" y="602933"/>
                  </a:lnTo>
                  <a:lnTo>
                    <a:pt x="85862" y="668655"/>
                  </a:lnTo>
                  <a:cubicBezTo>
                    <a:pt x="-33200" y="534352"/>
                    <a:pt x="-28438" y="328613"/>
                    <a:pt x="100150" y="200025"/>
                  </a:cubicBezTo>
                  <a:cubicBezTo>
                    <a:pt x="233500" y="66675"/>
                    <a:pt x="784045" y="0"/>
                    <a:pt x="784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E206CAE-2DF3-D4AB-62E6-5919F068D0E0}"/>
                </a:ext>
              </a:extLst>
            </p:cNvPr>
            <p:cNvSpPr/>
            <p:nvPr/>
          </p:nvSpPr>
          <p:spPr>
            <a:xfrm>
              <a:off x="3634739" y="3143250"/>
              <a:ext cx="153352" cy="152400"/>
            </a:xfrm>
            <a:custGeom>
              <a:avLst/>
              <a:gdLst>
                <a:gd name="connsiteX0" fmla="*/ 153353 w 153352"/>
                <a:gd name="connsiteY0" fmla="*/ 29528 h 152400"/>
                <a:gd name="connsiteX1" fmla="*/ 29527 w 153352"/>
                <a:gd name="connsiteY1" fmla="*/ 152400 h 152400"/>
                <a:gd name="connsiteX2" fmla="*/ 0 w 153352"/>
                <a:gd name="connsiteY2" fmla="*/ 122872 h 152400"/>
                <a:gd name="connsiteX3" fmla="*/ 122872 w 153352"/>
                <a:gd name="connsiteY3" fmla="*/ 0 h 152400"/>
                <a:gd name="connsiteX4" fmla="*/ 137160 w 153352"/>
                <a:gd name="connsiteY4" fmla="*/ 15240 h 152400"/>
                <a:gd name="connsiteX5" fmla="*/ 153353 w 153352"/>
                <a:gd name="connsiteY5" fmla="*/ 2952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52" h="152400">
                  <a:moveTo>
                    <a:pt x="153353" y="29528"/>
                  </a:moveTo>
                  <a:lnTo>
                    <a:pt x="29527" y="152400"/>
                  </a:lnTo>
                  <a:lnTo>
                    <a:pt x="0" y="122872"/>
                  </a:lnTo>
                  <a:lnTo>
                    <a:pt x="122872" y="0"/>
                  </a:lnTo>
                  <a:cubicBezTo>
                    <a:pt x="127635" y="4763"/>
                    <a:pt x="132397" y="10478"/>
                    <a:pt x="137160" y="15240"/>
                  </a:cubicBezTo>
                  <a:cubicBezTo>
                    <a:pt x="142875" y="20003"/>
                    <a:pt x="147638" y="24765"/>
                    <a:pt x="15335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69" name="Graphic 1">
            <a:extLst>
              <a:ext uri="{FF2B5EF4-FFF2-40B4-BE49-F238E27FC236}">
                <a16:creationId xmlns:a16="http://schemas.microsoft.com/office/drawing/2014/main" id="{35ECE35D-6806-EBB4-364A-A8789C67B010}"/>
              </a:ext>
            </a:extLst>
          </p:cNvPr>
          <p:cNvGrpSpPr/>
          <p:nvPr/>
        </p:nvGrpSpPr>
        <p:grpSpPr>
          <a:xfrm>
            <a:off x="1549370" y="3022271"/>
            <a:ext cx="186610" cy="352202"/>
            <a:chOff x="1558289" y="3338512"/>
            <a:chExt cx="558164" cy="1053465"/>
          </a:xfrm>
          <a:solidFill>
            <a:schemeClr val="bg2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2360B97-48CE-0989-5930-438997583DE5}"/>
                </a:ext>
              </a:extLst>
            </p:cNvPr>
            <p:cNvSpPr/>
            <p:nvPr/>
          </p:nvSpPr>
          <p:spPr>
            <a:xfrm>
              <a:off x="1558289" y="3338512"/>
              <a:ext cx="558164" cy="781050"/>
            </a:xfrm>
            <a:custGeom>
              <a:avLst/>
              <a:gdLst>
                <a:gd name="connsiteX0" fmla="*/ 558165 w 558164"/>
                <a:gd name="connsiteY0" fmla="*/ 503872 h 781050"/>
                <a:gd name="connsiteX1" fmla="*/ 304800 w 558164"/>
                <a:gd name="connsiteY1" fmla="*/ 781050 h 781050"/>
                <a:gd name="connsiteX2" fmla="*/ 304800 w 558164"/>
                <a:gd name="connsiteY2" fmla="*/ 702945 h 781050"/>
                <a:gd name="connsiteX3" fmla="*/ 426720 w 558164"/>
                <a:gd name="connsiteY3" fmla="*/ 549593 h 781050"/>
                <a:gd name="connsiteX4" fmla="*/ 386715 w 558164"/>
                <a:gd name="connsiteY4" fmla="*/ 518160 h 781050"/>
                <a:gd name="connsiteX5" fmla="*/ 303848 w 558164"/>
                <a:gd name="connsiteY5" fmla="*/ 621982 h 781050"/>
                <a:gd name="connsiteX6" fmla="*/ 303848 w 558164"/>
                <a:gd name="connsiteY6" fmla="*/ 347663 h 781050"/>
                <a:gd name="connsiteX7" fmla="*/ 253365 w 558164"/>
                <a:gd name="connsiteY7" fmla="*/ 347663 h 781050"/>
                <a:gd name="connsiteX8" fmla="*/ 253365 w 558164"/>
                <a:gd name="connsiteY8" fmla="*/ 461010 h 781050"/>
                <a:gd name="connsiteX9" fmla="*/ 213360 w 558164"/>
                <a:gd name="connsiteY9" fmla="*/ 406718 h 781050"/>
                <a:gd name="connsiteX10" fmla="*/ 172403 w 558164"/>
                <a:gd name="connsiteY10" fmla="*/ 436245 h 781050"/>
                <a:gd name="connsiteX11" fmla="*/ 253365 w 558164"/>
                <a:gd name="connsiteY11" fmla="*/ 546735 h 781050"/>
                <a:gd name="connsiteX12" fmla="*/ 253365 w 558164"/>
                <a:gd name="connsiteY12" fmla="*/ 781050 h 781050"/>
                <a:gd name="connsiteX13" fmla="*/ 0 w 558164"/>
                <a:gd name="connsiteY13" fmla="*/ 503872 h 781050"/>
                <a:gd name="connsiteX14" fmla="*/ 258128 w 558164"/>
                <a:gd name="connsiteY14" fmla="*/ 25717 h 781050"/>
                <a:gd name="connsiteX15" fmla="*/ 278130 w 558164"/>
                <a:gd name="connsiteY15" fmla="*/ 0 h 781050"/>
                <a:gd name="connsiteX16" fmla="*/ 298133 w 558164"/>
                <a:gd name="connsiteY16" fmla="*/ 25717 h 781050"/>
                <a:gd name="connsiteX17" fmla="*/ 558165 w 558164"/>
                <a:gd name="connsiteY17" fmla="*/ 503872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164" h="781050">
                  <a:moveTo>
                    <a:pt x="558165" y="503872"/>
                  </a:moveTo>
                  <a:cubicBezTo>
                    <a:pt x="558165" y="648653"/>
                    <a:pt x="446723" y="768668"/>
                    <a:pt x="304800" y="781050"/>
                  </a:cubicBezTo>
                  <a:lnTo>
                    <a:pt x="304800" y="702945"/>
                  </a:lnTo>
                  <a:lnTo>
                    <a:pt x="426720" y="549593"/>
                  </a:lnTo>
                  <a:lnTo>
                    <a:pt x="386715" y="518160"/>
                  </a:lnTo>
                  <a:lnTo>
                    <a:pt x="303848" y="621982"/>
                  </a:lnTo>
                  <a:lnTo>
                    <a:pt x="303848" y="347663"/>
                  </a:lnTo>
                  <a:lnTo>
                    <a:pt x="253365" y="347663"/>
                  </a:lnTo>
                  <a:lnTo>
                    <a:pt x="253365" y="461010"/>
                  </a:lnTo>
                  <a:lnTo>
                    <a:pt x="213360" y="406718"/>
                  </a:lnTo>
                  <a:lnTo>
                    <a:pt x="172403" y="436245"/>
                  </a:lnTo>
                  <a:lnTo>
                    <a:pt x="253365" y="546735"/>
                  </a:lnTo>
                  <a:lnTo>
                    <a:pt x="253365" y="781050"/>
                  </a:lnTo>
                  <a:cubicBezTo>
                    <a:pt x="111442" y="768668"/>
                    <a:pt x="0" y="648653"/>
                    <a:pt x="0" y="503872"/>
                  </a:cubicBezTo>
                  <a:cubicBezTo>
                    <a:pt x="0" y="357188"/>
                    <a:pt x="247650" y="39053"/>
                    <a:pt x="258128" y="25717"/>
                  </a:cubicBezTo>
                  <a:lnTo>
                    <a:pt x="278130" y="0"/>
                  </a:lnTo>
                  <a:lnTo>
                    <a:pt x="298133" y="25717"/>
                  </a:lnTo>
                  <a:cubicBezTo>
                    <a:pt x="309562" y="40005"/>
                    <a:pt x="558165" y="357188"/>
                    <a:pt x="558165" y="503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420DBDE-AE80-4ABD-944C-99435E5DFAD9}"/>
                </a:ext>
              </a:extLst>
            </p:cNvPr>
            <p:cNvSpPr/>
            <p:nvPr/>
          </p:nvSpPr>
          <p:spPr>
            <a:xfrm>
              <a:off x="1812606" y="4119562"/>
              <a:ext cx="50482" cy="272415"/>
            </a:xfrm>
            <a:custGeom>
              <a:avLst/>
              <a:gdLst>
                <a:gd name="connsiteX0" fmla="*/ 50482 w 50482"/>
                <a:gd name="connsiteY0" fmla="*/ 0 h 272415"/>
                <a:gd name="connsiteX1" fmla="*/ 50482 w 50482"/>
                <a:gd name="connsiteY1" fmla="*/ 272415 h 272415"/>
                <a:gd name="connsiteX2" fmla="*/ 0 w 50482"/>
                <a:gd name="connsiteY2" fmla="*/ 272415 h 272415"/>
                <a:gd name="connsiteX3" fmla="*/ 0 w 50482"/>
                <a:gd name="connsiteY3" fmla="*/ 0 h 272415"/>
                <a:gd name="connsiteX4" fmla="*/ 25718 w 50482"/>
                <a:gd name="connsiteY4" fmla="*/ 953 h 272415"/>
                <a:gd name="connsiteX5" fmla="*/ 50482 w 50482"/>
                <a:gd name="connsiteY5" fmla="*/ 0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" h="272415">
                  <a:moveTo>
                    <a:pt x="50482" y="0"/>
                  </a:moveTo>
                  <a:lnTo>
                    <a:pt x="50482" y="272415"/>
                  </a:lnTo>
                  <a:lnTo>
                    <a:pt x="0" y="272415"/>
                  </a:lnTo>
                  <a:lnTo>
                    <a:pt x="0" y="0"/>
                  </a:lnTo>
                  <a:cubicBezTo>
                    <a:pt x="8573" y="953"/>
                    <a:pt x="17145" y="953"/>
                    <a:pt x="25718" y="953"/>
                  </a:cubicBezTo>
                  <a:cubicBezTo>
                    <a:pt x="33338" y="1905"/>
                    <a:pt x="41910" y="953"/>
                    <a:pt x="5048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72" name="Graphic 1">
            <a:extLst>
              <a:ext uri="{FF2B5EF4-FFF2-40B4-BE49-F238E27FC236}">
                <a16:creationId xmlns:a16="http://schemas.microsoft.com/office/drawing/2014/main" id="{EE011E1B-6D3A-9BF9-654A-C3E013BC2E08}"/>
              </a:ext>
            </a:extLst>
          </p:cNvPr>
          <p:cNvGrpSpPr/>
          <p:nvPr/>
        </p:nvGrpSpPr>
        <p:grpSpPr>
          <a:xfrm>
            <a:off x="2955635" y="4880996"/>
            <a:ext cx="423916" cy="346002"/>
            <a:chOff x="1403984" y="4770119"/>
            <a:chExt cx="917257" cy="748665"/>
          </a:xfrm>
          <a:solidFill>
            <a:schemeClr val="bg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976BBD6-3AC1-9C5B-3C0E-5A5383986967}"/>
                </a:ext>
              </a:extLst>
            </p:cNvPr>
            <p:cNvSpPr/>
            <p:nvPr/>
          </p:nvSpPr>
          <p:spPr>
            <a:xfrm>
              <a:off x="1957387" y="4770119"/>
              <a:ext cx="363854" cy="734377"/>
            </a:xfrm>
            <a:custGeom>
              <a:avLst/>
              <a:gdLst>
                <a:gd name="connsiteX0" fmla="*/ 103823 w 363854"/>
                <a:gd name="connsiteY0" fmla="*/ 374333 h 734377"/>
                <a:gd name="connsiteX1" fmla="*/ 0 w 363854"/>
                <a:gd name="connsiteY1" fmla="*/ 734378 h 734377"/>
                <a:gd name="connsiteX2" fmla="*/ 363855 w 363854"/>
                <a:gd name="connsiteY2" fmla="*/ 643890 h 734377"/>
                <a:gd name="connsiteX3" fmla="*/ 286703 w 363854"/>
                <a:gd name="connsiteY3" fmla="*/ 563880 h 734377"/>
                <a:gd name="connsiteX4" fmla="*/ 321945 w 363854"/>
                <a:gd name="connsiteY4" fmla="*/ 392430 h 734377"/>
                <a:gd name="connsiteX5" fmla="*/ 75248 w 363854"/>
                <a:gd name="connsiteY5" fmla="*/ 0 h 734377"/>
                <a:gd name="connsiteX6" fmla="*/ 9525 w 363854"/>
                <a:gd name="connsiteY6" fmla="*/ 135255 h 734377"/>
                <a:gd name="connsiteX7" fmla="*/ 171450 w 363854"/>
                <a:gd name="connsiteY7" fmla="*/ 392430 h 734377"/>
                <a:gd name="connsiteX8" fmla="*/ 167640 w 363854"/>
                <a:gd name="connsiteY8" fmla="*/ 440055 h 734377"/>
                <a:gd name="connsiteX9" fmla="*/ 103823 w 363854"/>
                <a:gd name="connsiteY9" fmla="*/ 374333 h 73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854" h="734377">
                  <a:moveTo>
                    <a:pt x="103823" y="374333"/>
                  </a:moveTo>
                  <a:lnTo>
                    <a:pt x="0" y="734378"/>
                  </a:lnTo>
                  <a:lnTo>
                    <a:pt x="363855" y="643890"/>
                  </a:lnTo>
                  <a:lnTo>
                    <a:pt x="286703" y="563880"/>
                  </a:lnTo>
                  <a:cubicBezTo>
                    <a:pt x="309563" y="509588"/>
                    <a:pt x="321945" y="451485"/>
                    <a:pt x="321945" y="392430"/>
                  </a:cubicBezTo>
                  <a:cubicBezTo>
                    <a:pt x="321945" y="225743"/>
                    <a:pt x="224790" y="72390"/>
                    <a:pt x="75248" y="0"/>
                  </a:cubicBezTo>
                  <a:lnTo>
                    <a:pt x="9525" y="135255"/>
                  </a:lnTo>
                  <a:cubicBezTo>
                    <a:pt x="107633" y="182880"/>
                    <a:pt x="171450" y="283845"/>
                    <a:pt x="171450" y="392430"/>
                  </a:cubicBezTo>
                  <a:cubicBezTo>
                    <a:pt x="171450" y="408623"/>
                    <a:pt x="170498" y="424815"/>
                    <a:pt x="167640" y="440055"/>
                  </a:cubicBezTo>
                  <a:lnTo>
                    <a:pt x="103823" y="374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2E04B-FA6E-8955-D435-F5C0A17EF69D}"/>
                </a:ext>
              </a:extLst>
            </p:cNvPr>
            <p:cNvSpPr/>
            <p:nvPr/>
          </p:nvSpPr>
          <p:spPr>
            <a:xfrm>
              <a:off x="1403984" y="4784407"/>
              <a:ext cx="363854" cy="734377"/>
            </a:xfrm>
            <a:custGeom>
              <a:avLst/>
              <a:gdLst>
                <a:gd name="connsiteX0" fmla="*/ 260985 w 363854"/>
                <a:gd name="connsiteY0" fmla="*/ 360045 h 734377"/>
                <a:gd name="connsiteX1" fmla="*/ 363855 w 363854"/>
                <a:gd name="connsiteY1" fmla="*/ 0 h 734377"/>
                <a:gd name="connsiteX2" fmla="*/ 0 w 363854"/>
                <a:gd name="connsiteY2" fmla="*/ 90488 h 734377"/>
                <a:gd name="connsiteX3" fmla="*/ 77153 w 363854"/>
                <a:gd name="connsiteY3" fmla="*/ 170498 h 734377"/>
                <a:gd name="connsiteX4" fmla="*/ 41910 w 363854"/>
                <a:gd name="connsiteY4" fmla="*/ 341948 h 734377"/>
                <a:gd name="connsiteX5" fmla="*/ 288608 w 363854"/>
                <a:gd name="connsiteY5" fmla="*/ 734378 h 734377"/>
                <a:gd name="connsiteX6" fmla="*/ 354330 w 363854"/>
                <a:gd name="connsiteY6" fmla="*/ 599123 h 734377"/>
                <a:gd name="connsiteX7" fmla="*/ 192405 w 363854"/>
                <a:gd name="connsiteY7" fmla="*/ 341948 h 734377"/>
                <a:gd name="connsiteX8" fmla="*/ 196215 w 363854"/>
                <a:gd name="connsiteY8" fmla="*/ 294323 h 734377"/>
                <a:gd name="connsiteX9" fmla="*/ 260985 w 363854"/>
                <a:gd name="connsiteY9" fmla="*/ 360045 h 73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854" h="734377">
                  <a:moveTo>
                    <a:pt x="260985" y="360045"/>
                  </a:moveTo>
                  <a:lnTo>
                    <a:pt x="363855" y="0"/>
                  </a:lnTo>
                  <a:lnTo>
                    <a:pt x="0" y="90488"/>
                  </a:lnTo>
                  <a:lnTo>
                    <a:pt x="77153" y="170498"/>
                  </a:lnTo>
                  <a:cubicBezTo>
                    <a:pt x="54293" y="224790"/>
                    <a:pt x="41910" y="282893"/>
                    <a:pt x="41910" y="341948"/>
                  </a:cubicBezTo>
                  <a:cubicBezTo>
                    <a:pt x="41910" y="508635"/>
                    <a:pt x="139065" y="661988"/>
                    <a:pt x="288608" y="734378"/>
                  </a:cubicBezTo>
                  <a:lnTo>
                    <a:pt x="354330" y="599123"/>
                  </a:lnTo>
                  <a:cubicBezTo>
                    <a:pt x="256222" y="551498"/>
                    <a:pt x="192405" y="450533"/>
                    <a:pt x="192405" y="341948"/>
                  </a:cubicBezTo>
                  <a:cubicBezTo>
                    <a:pt x="192405" y="325755"/>
                    <a:pt x="193358" y="309563"/>
                    <a:pt x="196215" y="294323"/>
                  </a:cubicBezTo>
                  <a:lnTo>
                    <a:pt x="260985" y="3600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75" name="Graphic 1">
            <a:extLst>
              <a:ext uri="{FF2B5EF4-FFF2-40B4-BE49-F238E27FC236}">
                <a16:creationId xmlns:a16="http://schemas.microsoft.com/office/drawing/2014/main" id="{33FAB65C-E772-DEBA-138C-48E5FFABE629}"/>
              </a:ext>
            </a:extLst>
          </p:cNvPr>
          <p:cNvGrpSpPr/>
          <p:nvPr/>
        </p:nvGrpSpPr>
        <p:grpSpPr>
          <a:xfrm>
            <a:off x="3826615" y="3767100"/>
            <a:ext cx="333732" cy="216862"/>
            <a:chOff x="7704772" y="2626995"/>
            <a:chExt cx="998219" cy="648652"/>
          </a:xfrm>
          <a:solidFill>
            <a:schemeClr val="bg2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A13F194-37AA-5F79-6608-930DD9BD61C4}"/>
                </a:ext>
              </a:extLst>
            </p:cNvPr>
            <p:cNvSpPr/>
            <p:nvPr/>
          </p:nvSpPr>
          <p:spPr>
            <a:xfrm>
              <a:off x="8208644" y="2864167"/>
              <a:ext cx="129540" cy="161925"/>
            </a:xfrm>
            <a:custGeom>
              <a:avLst/>
              <a:gdLst>
                <a:gd name="connsiteX0" fmla="*/ 65723 w 129540"/>
                <a:gd name="connsiteY0" fmla="*/ 0 h 161925"/>
                <a:gd name="connsiteX1" fmla="*/ 18098 w 129540"/>
                <a:gd name="connsiteY1" fmla="*/ 20003 h 161925"/>
                <a:gd name="connsiteX2" fmla="*/ 0 w 129540"/>
                <a:gd name="connsiteY2" fmla="*/ 80963 h 161925"/>
                <a:gd name="connsiteX3" fmla="*/ 18098 w 129540"/>
                <a:gd name="connsiteY3" fmla="*/ 140970 h 161925"/>
                <a:gd name="connsiteX4" fmla="*/ 64770 w 129540"/>
                <a:gd name="connsiteY4" fmla="*/ 161925 h 161925"/>
                <a:gd name="connsiteX5" fmla="*/ 111443 w 129540"/>
                <a:gd name="connsiteY5" fmla="*/ 141923 h 161925"/>
                <a:gd name="connsiteX6" fmla="*/ 129540 w 129540"/>
                <a:gd name="connsiteY6" fmla="*/ 80963 h 161925"/>
                <a:gd name="connsiteX7" fmla="*/ 111443 w 129540"/>
                <a:gd name="connsiteY7" fmla="*/ 20955 h 161925"/>
                <a:gd name="connsiteX8" fmla="*/ 65723 w 129540"/>
                <a:gd name="connsiteY8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40" h="161925">
                  <a:moveTo>
                    <a:pt x="65723" y="0"/>
                  </a:moveTo>
                  <a:cubicBezTo>
                    <a:pt x="45720" y="0"/>
                    <a:pt x="30480" y="6667"/>
                    <a:pt x="18098" y="20003"/>
                  </a:cubicBezTo>
                  <a:cubicBezTo>
                    <a:pt x="5715" y="33338"/>
                    <a:pt x="0" y="53340"/>
                    <a:pt x="0" y="80963"/>
                  </a:cubicBezTo>
                  <a:cubicBezTo>
                    <a:pt x="0" y="107633"/>
                    <a:pt x="5715" y="127635"/>
                    <a:pt x="18098" y="140970"/>
                  </a:cubicBezTo>
                  <a:cubicBezTo>
                    <a:pt x="30480" y="154305"/>
                    <a:pt x="45720" y="161925"/>
                    <a:pt x="64770" y="161925"/>
                  </a:cubicBezTo>
                  <a:cubicBezTo>
                    <a:pt x="83820" y="161925"/>
                    <a:pt x="99060" y="155258"/>
                    <a:pt x="111443" y="141923"/>
                  </a:cubicBezTo>
                  <a:cubicBezTo>
                    <a:pt x="123825" y="128588"/>
                    <a:pt x="129540" y="107633"/>
                    <a:pt x="129540" y="80963"/>
                  </a:cubicBezTo>
                  <a:cubicBezTo>
                    <a:pt x="129540" y="54292"/>
                    <a:pt x="123825" y="34290"/>
                    <a:pt x="111443" y="20955"/>
                  </a:cubicBezTo>
                  <a:cubicBezTo>
                    <a:pt x="100965" y="6667"/>
                    <a:pt x="84773" y="0"/>
                    <a:pt x="657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740F1BD-6A44-D85A-0615-527329D0BAE4}"/>
                </a:ext>
              </a:extLst>
            </p:cNvPr>
            <p:cNvSpPr/>
            <p:nvPr/>
          </p:nvSpPr>
          <p:spPr>
            <a:xfrm>
              <a:off x="7704772" y="2626995"/>
              <a:ext cx="998219" cy="648652"/>
            </a:xfrm>
            <a:custGeom>
              <a:avLst/>
              <a:gdLst>
                <a:gd name="connsiteX0" fmla="*/ 789622 w 998219"/>
                <a:gd name="connsiteY0" fmla="*/ 143827 h 648652"/>
                <a:gd name="connsiteX1" fmla="*/ 736282 w 998219"/>
                <a:gd name="connsiteY1" fmla="*/ 150495 h 648652"/>
                <a:gd name="connsiteX2" fmla="*/ 499110 w 998219"/>
                <a:gd name="connsiteY2" fmla="*/ 0 h 648652"/>
                <a:gd name="connsiteX3" fmla="*/ 277177 w 998219"/>
                <a:gd name="connsiteY3" fmla="*/ 122872 h 648652"/>
                <a:gd name="connsiteX4" fmla="*/ 209550 w 998219"/>
                <a:gd name="connsiteY4" fmla="*/ 111442 h 648652"/>
                <a:gd name="connsiteX5" fmla="*/ 0 w 998219"/>
                <a:gd name="connsiteY5" fmla="*/ 320992 h 648652"/>
                <a:gd name="connsiteX6" fmla="*/ 209550 w 998219"/>
                <a:gd name="connsiteY6" fmla="*/ 530543 h 648652"/>
                <a:gd name="connsiteX7" fmla="*/ 228600 w 998219"/>
                <a:gd name="connsiteY7" fmla="*/ 529590 h 648652"/>
                <a:gd name="connsiteX8" fmla="*/ 417195 w 998219"/>
                <a:gd name="connsiteY8" fmla="*/ 648652 h 648652"/>
                <a:gd name="connsiteX9" fmla="*/ 532447 w 998219"/>
                <a:gd name="connsiteY9" fmla="*/ 613410 h 648652"/>
                <a:gd name="connsiteX10" fmla="*/ 591502 w 998219"/>
                <a:gd name="connsiteY10" fmla="*/ 625793 h 648652"/>
                <a:gd name="connsiteX11" fmla="*/ 721042 w 998219"/>
                <a:gd name="connsiteY11" fmla="*/ 550545 h 648652"/>
                <a:gd name="connsiteX12" fmla="*/ 788670 w 998219"/>
                <a:gd name="connsiteY12" fmla="*/ 561975 h 648652"/>
                <a:gd name="connsiteX13" fmla="*/ 998220 w 998219"/>
                <a:gd name="connsiteY13" fmla="*/ 352425 h 648652"/>
                <a:gd name="connsiteX14" fmla="*/ 789622 w 998219"/>
                <a:gd name="connsiteY14" fmla="*/ 143827 h 648652"/>
                <a:gd name="connsiteX15" fmla="*/ 389572 w 998219"/>
                <a:gd name="connsiteY15" fmla="*/ 421005 h 648652"/>
                <a:gd name="connsiteX16" fmla="*/ 327660 w 998219"/>
                <a:gd name="connsiteY16" fmla="*/ 440055 h 648652"/>
                <a:gd name="connsiteX17" fmla="*/ 250507 w 998219"/>
                <a:gd name="connsiteY17" fmla="*/ 407670 h 648652"/>
                <a:gd name="connsiteX18" fmla="*/ 220027 w 998219"/>
                <a:gd name="connsiteY18" fmla="*/ 320040 h 648652"/>
                <a:gd name="connsiteX19" fmla="*/ 250507 w 998219"/>
                <a:gd name="connsiteY19" fmla="*/ 228600 h 648652"/>
                <a:gd name="connsiteX20" fmla="*/ 330517 w 998219"/>
                <a:gd name="connsiteY20" fmla="*/ 196215 h 648652"/>
                <a:gd name="connsiteX21" fmla="*/ 400050 w 998219"/>
                <a:gd name="connsiteY21" fmla="*/ 221933 h 648652"/>
                <a:gd name="connsiteX22" fmla="*/ 423863 w 998219"/>
                <a:gd name="connsiteY22" fmla="*/ 264795 h 648652"/>
                <a:gd name="connsiteX23" fmla="*/ 377190 w 998219"/>
                <a:gd name="connsiteY23" fmla="*/ 276225 h 648652"/>
                <a:gd name="connsiteX24" fmla="*/ 360045 w 998219"/>
                <a:gd name="connsiteY24" fmla="*/ 247650 h 648652"/>
                <a:gd name="connsiteX25" fmla="*/ 327660 w 998219"/>
                <a:gd name="connsiteY25" fmla="*/ 237172 h 648652"/>
                <a:gd name="connsiteX26" fmla="*/ 285750 w 998219"/>
                <a:gd name="connsiteY26" fmla="*/ 256222 h 648652"/>
                <a:gd name="connsiteX27" fmla="*/ 269557 w 998219"/>
                <a:gd name="connsiteY27" fmla="*/ 317183 h 648652"/>
                <a:gd name="connsiteX28" fmla="*/ 285750 w 998219"/>
                <a:gd name="connsiteY28" fmla="*/ 381000 h 648652"/>
                <a:gd name="connsiteX29" fmla="*/ 327660 w 998219"/>
                <a:gd name="connsiteY29" fmla="*/ 400050 h 648652"/>
                <a:gd name="connsiteX30" fmla="*/ 360045 w 998219"/>
                <a:gd name="connsiteY30" fmla="*/ 387667 h 648652"/>
                <a:gd name="connsiteX31" fmla="*/ 380047 w 998219"/>
                <a:gd name="connsiteY31" fmla="*/ 349567 h 648652"/>
                <a:gd name="connsiteX32" fmla="*/ 425767 w 998219"/>
                <a:gd name="connsiteY32" fmla="*/ 363855 h 648652"/>
                <a:gd name="connsiteX33" fmla="*/ 389572 w 998219"/>
                <a:gd name="connsiteY33" fmla="*/ 421005 h 648652"/>
                <a:gd name="connsiteX34" fmla="*/ 652463 w 998219"/>
                <a:gd name="connsiteY34" fmla="*/ 407670 h 648652"/>
                <a:gd name="connsiteX35" fmla="*/ 569595 w 998219"/>
                <a:gd name="connsiteY35" fmla="*/ 440055 h 648652"/>
                <a:gd name="connsiteX36" fmla="*/ 486727 w 998219"/>
                <a:gd name="connsiteY36" fmla="*/ 407670 h 648652"/>
                <a:gd name="connsiteX37" fmla="*/ 456247 w 998219"/>
                <a:gd name="connsiteY37" fmla="*/ 320040 h 648652"/>
                <a:gd name="connsiteX38" fmla="*/ 466725 w 998219"/>
                <a:gd name="connsiteY38" fmla="*/ 260033 h 648652"/>
                <a:gd name="connsiteX39" fmla="*/ 488632 w 998219"/>
                <a:gd name="connsiteY39" fmla="*/ 227647 h 648652"/>
                <a:gd name="connsiteX40" fmla="*/ 519113 w 998219"/>
                <a:gd name="connsiteY40" fmla="*/ 206692 h 648652"/>
                <a:gd name="connsiteX41" fmla="*/ 569595 w 998219"/>
                <a:gd name="connsiteY41" fmla="*/ 197167 h 648652"/>
                <a:gd name="connsiteX42" fmla="*/ 652463 w 998219"/>
                <a:gd name="connsiteY42" fmla="*/ 229552 h 648652"/>
                <a:gd name="connsiteX43" fmla="*/ 683895 w 998219"/>
                <a:gd name="connsiteY43" fmla="*/ 319088 h 648652"/>
                <a:gd name="connsiteX44" fmla="*/ 652463 w 998219"/>
                <a:gd name="connsiteY44" fmla="*/ 407670 h 648652"/>
                <a:gd name="connsiteX45" fmla="*/ 759142 w 998219"/>
                <a:gd name="connsiteY45" fmla="*/ 450533 h 648652"/>
                <a:gd name="connsiteX46" fmla="*/ 759142 w 998219"/>
                <a:gd name="connsiteY46" fmla="*/ 465772 h 648652"/>
                <a:gd name="connsiteX47" fmla="*/ 701040 w 998219"/>
                <a:gd name="connsiteY47" fmla="*/ 465772 h 648652"/>
                <a:gd name="connsiteX48" fmla="*/ 706755 w 998219"/>
                <a:gd name="connsiteY48" fmla="*/ 449580 h 648652"/>
                <a:gd name="connsiteX49" fmla="*/ 725805 w 998219"/>
                <a:gd name="connsiteY49" fmla="*/ 428625 h 648652"/>
                <a:gd name="connsiteX50" fmla="*/ 739140 w 998219"/>
                <a:gd name="connsiteY50" fmla="*/ 414338 h 648652"/>
                <a:gd name="connsiteX51" fmla="*/ 742950 w 998219"/>
                <a:gd name="connsiteY51" fmla="*/ 403860 h 648652"/>
                <a:gd name="connsiteX52" fmla="*/ 740092 w 998219"/>
                <a:gd name="connsiteY52" fmla="*/ 395288 h 648652"/>
                <a:gd name="connsiteX53" fmla="*/ 731520 w 998219"/>
                <a:gd name="connsiteY53" fmla="*/ 392430 h 648652"/>
                <a:gd name="connsiteX54" fmla="*/ 722947 w 998219"/>
                <a:gd name="connsiteY54" fmla="*/ 395288 h 648652"/>
                <a:gd name="connsiteX55" fmla="*/ 719138 w 998219"/>
                <a:gd name="connsiteY55" fmla="*/ 405765 h 648652"/>
                <a:gd name="connsiteX56" fmla="*/ 702945 w 998219"/>
                <a:gd name="connsiteY56" fmla="*/ 403860 h 648652"/>
                <a:gd name="connsiteX57" fmla="*/ 712470 w 998219"/>
                <a:gd name="connsiteY57" fmla="*/ 383858 h 648652"/>
                <a:gd name="connsiteX58" fmla="*/ 731520 w 998219"/>
                <a:gd name="connsiteY58" fmla="*/ 378142 h 648652"/>
                <a:gd name="connsiteX59" fmla="*/ 751522 w 998219"/>
                <a:gd name="connsiteY59" fmla="*/ 384810 h 648652"/>
                <a:gd name="connsiteX60" fmla="*/ 759142 w 998219"/>
                <a:gd name="connsiteY60" fmla="*/ 401955 h 648652"/>
                <a:gd name="connsiteX61" fmla="*/ 757238 w 998219"/>
                <a:gd name="connsiteY61" fmla="*/ 413385 h 648652"/>
                <a:gd name="connsiteX62" fmla="*/ 750570 w 998219"/>
                <a:gd name="connsiteY62" fmla="*/ 424815 h 648652"/>
                <a:gd name="connsiteX63" fmla="*/ 740092 w 998219"/>
                <a:gd name="connsiteY63" fmla="*/ 436245 h 648652"/>
                <a:gd name="connsiteX64" fmla="*/ 730567 w 998219"/>
                <a:gd name="connsiteY64" fmla="*/ 445770 h 648652"/>
                <a:gd name="connsiteX65" fmla="*/ 726757 w 998219"/>
                <a:gd name="connsiteY65" fmla="*/ 450533 h 648652"/>
                <a:gd name="connsiteX66" fmla="*/ 759142 w 998219"/>
                <a:gd name="connsiteY66" fmla="*/ 450533 h 64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998219" h="648652">
                  <a:moveTo>
                    <a:pt x="789622" y="143827"/>
                  </a:moveTo>
                  <a:cubicBezTo>
                    <a:pt x="771525" y="143827"/>
                    <a:pt x="753427" y="145733"/>
                    <a:pt x="736282" y="150495"/>
                  </a:cubicBezTo>
                  <a:cubicBezTo>
                    <a:pt x="693420" y="60008"/>
                    <a:pt x="601027" y="0"/>
                    <a:pt x="499110" y="0"/>
                  </a:cubicBezTo>
                  <a:cubicBezTo>
                    <a:pt x="407670" y="0"/>
                    <a:pt x="324802" y="46672"/>
                    <a:pt x="277177" y="122872"/>
                  </a:cubicBezTo>
                  <a:cubicBezTo>
                    <a:pt x="255270" y="115252"/>
                    <a:pt x="232410" y="111442"/>
                    <a:pt x="209550" y="111442"/>
                  </a:cubicBezTo>
                  <a:cubicBezTo>
                    <a:pt x="93345" y="111442"/>
                    <a:pt x="0" y="205740"/>
                    <a:pt x="0" y="320992"/>
                  </a:cubicBezTo>
                  <a:cubicBezTo>
                    <a:pt x="0" y="436245"/>
                    <a:pt x="94297" y="530543"/>
                    <a:pt x="209550" y="530543"/>
                  </a:cubicBezTo>
                  <a:cubicBezTo>
                    <a:pt x="216217" y="530543"/>
                    <a:pt x="221932" y="530543"/>
                    <a:pt x="228600" y="529590"/>
                  </a:cubicBezTo>
                  <a:cubicBezTo>
                    <a:pt x="262890" y="601027"/>
                    <a:pt x="337185" y="648652"/>
                    <a:pt x="417195" y="648652"/>
                  </a:cubicBezTo>
                  <a:cubicBezTo>
                    <a:pt x="459105" y="648652"/>
                    <a:pt x="498157" y="636270"/>
                    <a:pt x="532447" y="613410"/>
                  </a:cubicBezTo>
                  <a:cubicBezTo>
                    <a:pt x="551497" y="621030"/>
                    <a:pt x="571500" y="625793"/>
                    <a:pt x="591502" y="625793"/>
                  </a:cubicBezTo>
                  <a:cubicBezTo>
                    <a:pt x="645795" y="625793"/>
                    <a:pt x="695325" y="596265"/>
                    <a:pt x="721042" y="550545"/>
                  </a:cubicBezTo>
                  <a:cubicBezTo>
                    <a:pt x="742950" y="558165"/>
                    <a:pt x="765810" y="561975"/>
                    <a:pt x="788670" y="561975"/>
                  </a:cubicBezTo>
                  <a:cubicBezTo>
                    <a:pt x="903922" y="561975"/>
                    <a:pt x="998220" y="467677"/>
                    <a:pt x="998220" y="352425"/>
                  </a:cubicBezTo>
                  <a:cubicBezTo>
                    <a:pt x="998220" y="237172"/>
                    <a:pt x="904875" y="143827"/>
                    <a:pt x="789622" y="143827"/>
                  </a:cubicBezTo>
                  <a:close/>
                  <a:moveTo>
                    <a:pt x="389572" y="421005"/>
                  </a:moveTo>
                  <a:cubicBezTo>
                    <a:pt x="373380" y="433388"/>
                    <a:pt x="352425" y="440055"/>
                    <a:pt x="327660" y="440055"/>
                  </a:cubicBezTo>
                  <a:cubicBezTo>
                    <a:pt x="296227" y="440055"/>
                    <a:pt x="270510" y="429577"/>
                    <a:pt x="250507" y="407670"/>
                  </a:cubicBezTo>
                  <a:cubicBezTo>
                    <a:pt x="230505" y="385763"/>
                    <a:pt x="220027" y="357188"/>
                    <a:pt x="220027" y="320040"/>
                  </a:cubicBezTo>
                  <a:cubicBezTo>
                    <a:pt x="220027" y="280988"/>
                    <a:pt x="230505" y="250508"/>
                    <a:pt x="250507" y="228600"/>
                  </a:cubicBezTo>
                  <a:cubicBezTo>
                    <a:pt x="270510" y="206692"/>
                    <a:pt x="297180" y="196215"/>
                    <a:pt x="330517" y="196215"/>
                  </a:cubicBezTo>
                  <a:cubicBezTo>
                    <a:pt x="359092" y="196215"/>
                    <a:pt x="382905" y="204788"/>
                    <a:pt x="400050" y="221933"/>
                  </a:cubicBezTo>
                  <a:cubicBezTo>
                    <a:pt x="410527" y="232410"/>
                    <a:pt x="419100" y="246697"/>
                    <a:pt x="423863" y="264795"/>
                  </a:cubicBezTo>
                  <a:lnTo>
                    <a:pt x="377190" y="276225"/>
                  </a:lnTo>
                  <a:cubicBezTo>
                    <a:pt x="374332" y="263842"/>
                    <a:pt x="368617" y="254317"/>
                    <a:pt x="360045" y="247650"/>
                  </a:cubicBezTo>
                  <a:cubicBezTo>
                    <a:pt x="351472" y="240983"/>
                    <a:pt x="340995" y="237172"/>
                    <a:pt x="327660" y="237172"/>
                  </a:cubicBezTo>
                  <a:cubicBezTo>
                    <a:pt x="310515" y="237172"/>
                    <a:pt x="296227" y="243840"/>
                    <a:pt x="285750" y="256222"/>
                  </a:cubicBezTo>
                  <a:cubicBezTo>
                    <a:pt x="275272" y="268605"/>
                    <a:pt x="269557" y="288608"/>
                    <a:pt x="269557" y="317183"/>
                  </a:cubicBezTo>
                  <a:cubicBezTo>
                    <a:pt x="269557" y="346710"/>
                    <a:pt x="275272" y="367665"/>
                    <a:pt x="285750" y="381000"/>
                  </a:cubicBezTo>
                  <a:cubicBezTo>
                    <a:pt x="296227" y="394335"/>
                    <a:pt x="310515" y="400050"/>
                    <a:pt x="327660" y="400050"/>
                  </a:cubicBezTo>
                  <a:cubicBezTo>
                    <a:pt x="340042" y="400050"/>
                    <a:pt x="351472" y="396240"/>
                    <a:pt x="360045" y="387667"/>
                  </a:cubicBezTo>
                  <a:cubicBezTo>
                    <a:pt x="369570" y="380047"/>
                    <a:pt x="375285" y="366713"/>
                    <a:pt x="380047" y="349567"/>
                  </a:cubicBezTo>
                  <a:lnTo>
                    <a:pt x="425767" y="363855"/>
                  </a:lnTo>
                  <a:cubicBezTo>
                    <a:pt x="417195" y="389572"/>
                    <a:pt x="405765" y="408622"/>
                    <a:pt x="389572" y="421005"/>
                  </a:cubicBezTo>
                  <a:close/>
                  <a:moveTo>
                    <a:pt x="652463" y="407670"/>
                  </a:moveTo>
                  <a:cubicBezTo>
                    <a:pt x="631507" y="428625"/>
                    <a:pt x="603885" y="440055"/>
                    <a:pt x="569595" y="440055"/>
                  </a:cubicBezTo>
                  <a:cubicBezTo>
                    <a:pt x="534352" y="440055"/>
                    <a:pt x="506730" y="429577"/>
                    <a:pt x="486727" y="407670"/>
                  </a:cubicBezTo>
                  <a:cubicBezTo>
                    <a:pt x="465772" y="386715"/>
                    <a:pt x="456247" y="357188"/>
                    <a:pt x="456247" y="320040"/>
                  </a:cubicBezTo>
                  <a:cubicBezTo>
                    <a:pt x="456247" y="296227"/>
                    <a:pt x="460057" y="276225"/>
                    <a:pt x="466725" y="260033"/>
                  </a:cubicBezTo>
                  <a:cubicBezTo>
                    <a:pt x="472440" y="247650"/>
                    <a:pt x="479107" y="237172"/>
                    <a:pt x="488632" y="227647"/>
                  </a:cubicBezTo>
                  <a:cubicBezTo>
                    <a:pt x="498157" y="218122"/>
                    <a:pt x="507682" y="211455"/>
                    <a:pt x="519113" y="206692"/>
                  </a:cubicBezTo>
                  <a:cubicBezTo>
                    <a:pt x="533400" y="200977"/>
                    <a:pt x="550545" y="197167"/>
                    <a:pt x="569595" y="197167"/>
                  </a:cubicBezTo>
                  <a:cubicBezTo>
                    <a:pt x="603885" y="197167"/>
                    <a:pt x="631507" y="207645"/>
                    <a:pt x="652463" y="229552"/>
                  </a:cubicBezTo>
                  <a:cubicBezTo>
                    <a:pt x="673417" y="251460"/>
                    <a:pt x="683895" y="280988"/>
                    <a:pt x="683895" y="319088"/>
                  </a:cubicBezTo>
                  <a:cubicBezTo>
                    <a:pt x="682942" y="356235"/>
                    <a:pt x="673417" y="385763"/>
                    <a:pt x="652463" y="407670"/>
                  </a:cubicBezTo>
                  <a:close/>
                  <a:moveTo>
                    <a:pt x="759142" y="450533"/>
                  </a:moveTo>
                  <a:lnTo>
                    <a:pt x="759142" y="465772"/>
                  </a:lnTo>
                  <a:lnTo>
                    <a:pt x="701040" y="465772"/>
                  </a:lnTo>
                  <a:cubicBezTo>
                    <a:pt x="701992" y="460058"/>
                    <a:pt x="703897" y="454342"/>
                    <a:pt x="706755" y="449580"/>
                  </a:cubicBezTo>
                  <a:cubicBezTo>
                    <a:pt x="709613" y="444817"/>
                    <a:pt x="716280" y="437197"/>
                    <a:pt x="725805" y="428625"/>
                  </a:cubicBezTo>
                  <a:cubicBezTo>
                    <a:pt x="733425" y="421958"/>
                    <a:pt x="738188" y="417195"/>
                    <a:pt x="739140" y="414338"/>
                  </a:cubicBezTo>
                  <a:cubicBezTo>
                    <a:pt x="741045" y="410527"/>
                    <a:pt x="742950" y="407670"/>
                    <a:pt x="742950" y="403860"/>
                  </a:cubicBezTo>
                  <a:cubicBezTo>
                    <a:pt x="742950" y="400050"/>
                    <a:pt x="741997" y="397192"/>
                    <a:pt x="740092" y="395288"/>
                  </a:cubicBezTo>
                  <a:cubicBezTo>
                    <a:pt x="738188" y="393383"/>
                    <a:pt x="735330" y="392430"/>
                    <a:pt x="731520" y="392430"/>
                  </a:cubicBezTo>
                  <a:cubicBezTo>
                    <a:pt x="727710" y="392430"/>
                    <a:pt x="724852" y="393383"/>
                    <a:pt x="722947" y="395288"/>
                  </a:cubicBezTo>
                  <a:cubicBezTo>
                    <a:pt x="721042" y="397192"/>
                    <a:pt x="720090" y="401002"/>
                    <a:pt x="719138" y="405765"/>
                  </a:cubicBezTo>
                  <a:lnTo>
                    <a:pt x="702945" y="403860"/>
                  </a:lnTo>
                  <a:cubicBezTo>
                    <a:pt x="703897" y="394335"/>
                    <a:pt x="706755" y="388620"/>
                    <a:pt x="712470" y="383858"/>
                  </a:cubicBezTo>
                  <a:cubicBezTo>
                    <a:pt x="717232" y="380047"/>
                    <a:pt x="723900" y="378142"/>
                    <a:pt x="731520" y="378142"/>
                  </a:cubicBezTo>
                  <a:cubicBezTo>
                    <a:pt x="740092" y="378142"/>
                    <a:pt x="746760" y="380047"/>
                    <a:pt x="751522" y="384810"/>
                  </a:cubicBezTo>
                  <a:cubicBezTo>
                    <a:pt x="756285" y="389572"/>
                    <a:pt x="759142" y="395288"/>
                    <a:pt x="759142" y="401955"/>
                  </a:cubicBezTo>
                  <a:cubicBezTo>
                    <a:pt x="759142" y="405765"/>
                    <a:pt x="758190" y="409575"/>
                    <a:pt x="757238" y="413385"/>
                  </a:cubicBezTo>
                  <a:cubicBezTo>
                    <a:pt x="756285" y="417195"/>
                    <a:pt x="753427" y="421005"/>
                    <a:pt x="750570" y="424815"/>
                  </a:cubicBezTo>
                  <a:cubicBezTo>
                    <a:pt x="748665" y="427672"/>
                    <a:pt x="744855" y="431483"/>
                    <a:pt x="740092" y="436245"/>
                  </a:cubicBezTo>
                  <a:cubicBezTo>
                    <a:pt x="735330" y="441008"/>
                    <a:pt x="731520" y="443865"/>
                    <a:pt x="730567" y="445770"/>
                  </a:cubicBezTo>
                  <a:cubicBezTo>
                    <a:pt x="729615" y="447675"/>
                    <a:pt x="727710" y="448627"/>
                    <a:pt x="726757" y="450533"/>
                  </a:cubicBezTo>
                  <a:lnTo>
                    <a:pt x="759142" y="450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06" name="Graphic 1">
            <a:extLst>
              <a:ext uri="{FF2B5EF4-FFF2-40B4-BE49-F238E27FC236}">
                <a16:creationId xmlns:a16="http://schemas.microsoft.com/office/drawing/2014/main" id="{087D165E-C56B-7244-AA69-68D6A45EA6F6}"/>
              </a:ext>
            </a:extLst>
          </p:cNvPr>
          <p:cNvGrpSpPr/>
          <p:nvPr/>
        </p:nvGrpSpPr>
        <p:grpSpPr>
          <a:xfrm>
            <a:off x="5183594" y="4088015"/>
            <a:ext cx="336316" cy="337196"/>
            <a:chOff x="8959214" y="2548890"/>
            <a:chExt cx="727710" cy="729614"/>
          </a:xfrm>
          <a:solidFill>
            <a:schemeClr val="bg2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E78E21B-76C7-C098-C02A-AE4E4EF4265F}"/>
                </a:ext>
              </a:extLst>
            </p:cNvPr>
            <p:cNvSpPr/>
            <p:nvPr/>
          </p:nvSpPr>
          <p:spPr>
            <a:xfrm>
              <a:off x="8959214" y="3156584"/>
              <a:ext cx="120967" cy="121920"/>
            </a:xfrm>
            <a:custGeom>
              <a:avLst/>
              <a:gdLst>
                <a:gd name="connsiteX0" fmla="*/ 120968 w 120967"/>
                <a:gd name="connsiteY0" fmla="*/ 33338 h 121920"/>
                <a:gd name="connsiteX1" fmla="*/ 33338 w 120967"/>
                <a:gd name="connsiteY1" fmla="*/ 121920 h 121920"/>
                <a:gd name="connsiteX2" fmla="*/ 0 w 120967"/>
                <a:gd name="connsiteY2" fmla="*/ 88583 h 121920"/>
                <a:gd name="connsiteX3" fmla="*/ 87630 w 120967"/>
                <a:gd name="connsiteY3" fmla="*/ 0 h 121920"/>
                <a:gd name="connsiteX4" fmla="*/ 103823 w 120967"/>
                <a:gd name="connsiteY4" fmla="*/ 18098 h 121920"/>
                <a:gd name="connsiteX5" fmla="*/ 120968 w 120967"/>
                <a:gd name="connsiteY5" fmla="*/ 33338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1920">
                  <a:moveTo>
                    <a:pt x="120968" y="33338"/>
                  </a:moveTo>
                  <a:lnTo>
                    <a:pt x="33338" y="121920"/>
                  </a:lnTo>
                  <a:lnTo>
                    <a:pt x="0" y="88583"/>
                  </a:lnTo>
                  <a:lnTo>
                    <a:pt x="87630" y="0"/>
                  </a:lnTo>
                  <a:cubicBezTo>
                    <a:pt x="92393" y="5715"/>
                    <a:pt x="98108" y="12383"/>
                    <a:pt x="103823" y="18098"/>
                  </a:cubicBezTo>
                  <a:cubicBezTo>
                    <a:pt x="109538" y="22860"/>
                    <a:pt x="115253" y="27623"/>
                    <a:pt x="120968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grpSp>
          <p:nvGrpSpPr>
            <p:cNvPr id="108" name="Graphic 1">
              <a:extLst>
                <a:ext uri="{FF2B5EF4-FFF2-40B4-BE49-F238E27FC236}">
                  <a16:creationId xmlns:a16="http://schemas.microsoft.com/office/drawing/2014/main" id="{18C08FF0-4518-308C-8D8E-E40082B2CAC2}"/>
                </a:ext>
              </a:extLst>
            </p:cNvPr>
            <p:cNvGrpSpPr/>
            <p:nvPr/>
          </p:nvGrpSpPr>
          <p:grpSpPr>
            <a:xfrm>
              <a:off x="8971174" y="2548890"/>
              <a:ext cx="715750" cy="716279"/>
              <a:chOff x="8971174" y="2548890"/>
              <a:chExt cx="715750" cy="716279"/>
            </a:xfrm>
            <a:grpFill/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ACB9DD0-9233-FF5E-C755-DB1BD4431A61}"/>
                  </a:ext>
                </a:extLst>
              </p:cNvPr>
              <p:cNvSpPr/>
              <p:nvPr/>
            </p:nvSpPr>
            <p:spPr>
              <a:xfrm>
                <a:off x="8971174" y="2548890"/>
                <a:ext cx="715750" cy="716279"/>
              </a:xfrm>
              <a:custGeom>
                <a:avLst/>
                <a:gdLst>
                  <a:gd name="connsiteX0" fmla="*/ 686223 w 715750"/>
                  <a:gd name="connsiteY0" fmla="*/ 3810 h 716279"/>
                  <a:gd name="connsiteX1" fmla="*/ 91863 w 715750"/>
                  <a:gd name="connsiteY1" fmla="*/ 180975 h 716279"/>
                  <a:gd name="connsiteX2" fmla="*/ 75670 w 715750"/>
                  <a:gd name="connsiteY2" fmla="*/ 606743 h 716279"/>
                  <a:gd name="connsiteX3" fmla="*/ 149965 w 715750"/>
                  <a:gd name="connsiteY3" fmla="*/ 532447 h 716279"/>
                  <a:gd name="connsiteX4" fmla="*/ 183303 w 715750"/>
                  <a:gd name="connsiteY4" fmla="*/ 565785 h 716279"/>
                  <a:gd name="connsiteX5" fmla="*/ 109008 w 715750"/>
                  <a:gd name="connsiteY5" fmla="*/ 640080 h 716279"/>
                  <a:gd name="connsiteX6" fmla="*/ 313795 w 715750"/>
                  <a:gd name="connsiteY6" fmla="*/ 716280 h 716279"/>
                  <a:gd name="connsiteX7" fmla="*/ 535728 w 715750"/>
                  <a:gd name="connsiteY7" fmla="*/ 624840 h 716279"/>
                  <a:gd name="connsiteX8" fmla="*/ 711940 w 715750"/>
                  <a:gd name="connsiteY8" fmla="*/ 30480 h 716279"/>
                  <a:gd name="connsiteX9" fmla="*/ 715750 w 715750"/>
                  <a:gd name="connsiteY9" fmla="*/ 0 h 716279"/>
                  <a:gd name="connsiteX10" fmla="*/ 686223 w 715750"/>
                  <a:gd name="connsiteY10" fmla="*/ 3810 h 716279"/>
                  <a:gd name="connsiteX11" fmla="*/ 390948 w 715750"/>
                  <a:gd name="connsiteY11" fmla="*/ 454342 h 716279"/>
                  <a:gd name="connsiteX12" fmla="*/ 303318 w 715750"/>
                  <a:gd name="connsiteY12" fmla="*/ 488632 h 716279"/>
                  <a:gd name="connsiteX13" fmla="*/ 215688 w 715750"/>
                  <a:gd name="connsiteY13" fmla="*/ 455295 h 716279"/>
                  <a:gd name="connsiteX14" fmla="*/ 183303 w 715750"/>
                  <a:gd name="connsiteY14" fmla="*/ 362902 h 716279"/>
                  <a:gd name="connsiteX15" fmla="*/ 194733 w 715750"/>
                  <a:gd name="connsiteY15" fmla="*/ 299085 h 716279"/>
                  <a:gd name="connsiteX16" fmla="*/ 217593 w 715750"/>
                  <a:gd name="connsiteY16" fmla="*/ 264795 h 716279"/>
                  <a:gd name="connsiteX17" fmla="*/ 249978 w 715750"/>
                  <a:gd name="connsiteY17" fmla="*/ 242888 h 716279"/>
                  <a:gd name="connsiteX18" fmla="*/ 303318 w 715750"/>
                  <a:gd name="connsiteY18" fmla="*/ 233363 h 716279"/>
                  <a:gd name="connsiteX19" fmla="*/ 390948 w 715750"/>
                  <a:gd name="connsiteY19" fmla="*/ 267652 h 716279"/>
                  <a:gd name="connsiteX20" fmla="*/ 424286 w 715750"/>
                  <a:gd name="connsiteY20" fmla="*/ 361950 h 716279"/>
                  <a:gd name="connsiteX21" fmla="*/ 390948 w 715750"/>
                  <a:gd name="connsiteY21" fmla="*/ 454342 h 716279"/>
                  <a:gd name="connsiteX22" fmla="*/ 500486 w 715750"/>
                  <a:gd name="connsiteY22" fmla="*/ 500063 h 716279"/>
                  <a:gd name="connsiteX23" fmla="*/ 500486 w 715750"/>
                  <a:gd name="connsiteY23" fmla="*/ 516255 h 716279"/>
                  <a:gd name="connsiteX24" fmla="*/ 439525 w 715750"/>
                  <a:gd name="connsiteY24" fmla="*/ 516255 h 716279"/>
                  <a:gd name="connsiteX25" fmla="*/ 445240 w 715750"/>
                  <a:gd name="connsiteY25" fmla="*/ 499110 h 716279"/>
                  <a:gd name="connsiteX26" fmla="*/ 465243 w 715750"/>
                  <a:gd name="connsiteY26" fmla="*/ 477202 h 716279"/>
                  <a:gd name="connsiteX27" fmla="*/ 479530 w 715750"/>
                  <a:gd name="connsiteY27" fmla="*/ 461963 h 716279"/>
                  <a:gd name="connsiteX28" fmla="*/ 483340 w 715750"/>
                  <a:gd name="connsiteY28" fmla="*/ 451485 h 716279"/>
                  <a:gd name="connsiteX29" fmla="*/ 480483 w 715750"/>
                  <a:gd name="connsiteY29" fmla="*/ 442913 h 716279"/>
                  <a:gd name="connsiteX30" fmla="*/ 471911 w 715750"/>
                  <a:gd name="connsiteY30" fmla="*/ 440055 h 716279"/>
                  <a:gd name="connsiteX31" fmla="*/ 463338 w 715750"/>
                  <a:gd name="connsiteY31" fmla="*/ 442913 h 716279"/>
                  <a:gd name="connsiteX32" fmla="*/ 459528 w 715750"/>
                  <a:gd name="connsiteY32" fmla="*/ 454342 h 716279"/>
                  <a:gd name="connsiteX33" fmla="*/ 442383 w 715750"/>
                  <a:gd name="connsiteY33" fmla="*/ 452438 h 716279"/>
                  <a:gd name="connsiteX34" fmla="*/ 451908 w 715750"/>
                  <a:gd name="connsiteY34" fmla="*/ 431482 h 716279"/>
                  <a:gd name="connsiteX35" fmla="*/ 472863 w 715750"/>
                  <a:gd name="connsiteY35" fmla="*/ 424815 h 716279"/>
                  <a:gd name="connsiteX36" fmla="*/ 493818 w 715750"/>
                  <a:gd name="connsiteY36" fmla="*/ 432435 h 716279"/>
                  <a:gd name="connsiteX37" fmla="*/ 501438 w 715750"/>
                  <a:gd name="connsiteY37" fmla="*/ 450532 h 716279"/>
                  <a:gd name="connsiteX38" fmla="*/ 499533 w 715750"/>
                  <a:gd name="connsiteY38" fmla="*/ 461963 h 716279"/>
                  <a:gd name="connsiteX39" fmla="*/ 492865 w 715750"/>
                  <a:gd name="connsiteY39" fmla="*/ 473392 h 716279"/>
                  <a:gd name="connsiteX40" fmla="*/ 481436 w 715750"/>
                  <a:gd name="connsiteY40" fmla="*/ 484822 h 716279"/>
                  <a:gd name="connsiteX41" fmla="*/ 470958 w 715750"/>
                  <a:gd name="connsiteY41" fmla="*/ 495300 h 716279"/>
                  <a:gd name="connsiteX42" fmla="*/ 467148 w 715750"/>
                  <a:gd name="connsiteY42" fmla="*/ 500063 h 716279"/>
                  <a:gd name="connsiteX43" fmla="*/ 500486 w 715750"/>
                  <a:gd name="connsiteY43" fmla="*/ 500063 h 716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15750" h="716279">
                    <a:moveTo>
                      <a:pt x="686223" y="3810"/>
                    </a:moveTo>
                    <a:cubicBezTo>
                      <a:pt x="667173" y="6667"/>
                      <a:pt x="209973" y="62865"/>
                      <a:pt x="91863" y="180975"/>
                    </a:cubicBezTo>
                    <a:cubicBezTo>
                      <a:pt x="-25295" y="297180"/>
                      <a:pt x="-30057" y="483870"/>
                      <a:pt x="75670" y="606743"/>
                    </a:cubicBezTo>
                    <a:lnTo>
                      <a:pt x="149965" y="532447"/>
                    </a:lnTo>
                    <a:lnTo>
                      <a:pt x="183303" y="565785"/>
                    </a:lnTo>
                    <a:lnTo>
                      <a:pt x="109008" y="640080"/>
                    </a:lnTo>
                    <a:cubicBezTo>
                      <a:pt x="168063" y="690563"/>
                      <a:pt x="240453" y="716280"/>
                      <a:pt x="313795" y="716280"/>
                    </a:cubicBezTo>
                    <a:cubicBezTo>
                      <a:pt x="393805" y="716280"/>
                      <a:pt x="474768" y="685800"/>
                      <a:pt x="535728" y="624840"/>
                    </a:cubicBezTo>
                    <a:cubicBezTo>
                      <a:pt x="653838" y="506730"/>
                      <a:pt x="710036" y="50482"/>
                      <a:pt x="711940" y="30480"/>
                    </a:cubicBezTo>
                    <a:lnTo>
                      <a:pt x="715750" y="0"/>
                    </a:lnTo>
                    <a:lnTo>
                      <a:pt x="686223" y="3810"/>
                    </a:lnTo>
                    <a:close/>
                    <a:moveTo>
                      <a:pt x="390948" y="454342"/>
                    </a:moveTo>
                    <a:cubicBezTo>
                      <a:pt x="369040" y="477202"/>
                      <a:pt x="340465" y="488632"/>
                      <a:pt x="303318" y="488632"/>
                    </a:cubicBezTo>
                    <a:cubicBezTo>
                      <a:pt x="266170" y="488632"/>
                      <a:pt x="237595" y="477202"/>
                      <a:pt x="215688" y="455295"/>
                    </a:cubicBezTo>
                    <a:cubicBezTo>
                      <a:pt x="193780" y="432435"/>
                      <a:pt x="183303" y="401955"/>
                      <a:pt x="183303" y="362902"/>
                    </a:cubicBezTo>
                    <a:cubicBezTo>
                      <a:pt x="183303" y="338138"/>
                      <a:pt x="187113" y="316230"/>
                      <a:pt x="194733" y="299085"/>
                    </a:cubicBezTo>
                    <a:cubicBezTo>
                      <a:pt x="200448" y="286702"/>
                      <a:pt x="208068" y="275272"/>
                      <a:pt x="217593" y="264795"/>
                    </a:cubicBezTo>
                    <a:cubicBezTo>
                      <a:pt x="227118" y="254317"/>
                      <a:pt x="237595" y="247650"/>
                      <a:pt x="249978" y="242888"/>
                    </a:cubicBezTo>
                    <a:cubicBezTo>
                      <a:pt x="265218" y="236220"/>
                      <a:pt x="283315" y="233363"/>
                      <a:pt x="303318" y="233363"/>
                    </a:cubicBezTo>
                    <a:cubicBezTo>
                      <a:pt x="339513" y="233363"/>
                      <a:pt x="369040" y="244792"/>
                      <a:pt x="390948" y="267652"/>
                    </a:cubicBezTo>
                    <a:cubicBezTo>
                      <a:pt x="412855" y="290513"/>
                      <a:pt x="424286" y="321945"/>
                      <a:pt x="424286" y="361950"/>
                    </a:cubicBezTo>
                    <a:cubicBezTo>
                      <a:pt x="423333" y="400050"/>
                      <a:pt x="412855" y="431482"/>
                      <a:pt x="390948" y="454342"/>
                    </a:cubicBezTo>
                    <a:close/>
                    <a:moveTo>
                      <a:pt x="500486" y="500063"/>
                    </a:moveTo>
                    <a:lnTo>
                      <a:pt x="500486" y="516255"/>
                    </a:lnTo>
                    <a:lnTo>
                      <a:pt x="439525" y="516255"/>
                    </a:lnTo>
                    <a:cubicBezTo>
                      <a:pt x="440478" y="510540"/>
                      <a:pt x="442383" y="503872"/>
                      <a:pt x="445240" y="499110"/>
                    </a:cubicBezTo>
                    <a:cubicBezTo>
                      <a:pt x="448098" y="493395"/>
                      <a:pt x="454765" y="486727"/>
                      <a:pt x="465243" y="477202"/>
                    </a:cubicBezTo>
                    <a:cubicBezTo>
                      <a:pt x="472863" y="469582"/>
                      <a:pt x="477625" y="464820"/>
                      <a:pt x="479530" y="461963"/>
                    </a:cubicBezTo>
                    <a:cubicBezTo>
                      <a:pt x="482388" y="458152"/>
                      <a:pt x="483340" y="454342"/>
                      <a:pt x="483340" y="451485"/>
                    </a:cubicBezTo>
                    <a:cubicBezTo>
                      <a:pt x="483340" y="447675"/>
                      <a:pt x="482388" y="444817"/>
                      <a:pt x="480483" y="442913"/>
                    </a:cubicBezTo>
                    <a:cubicBezTo>
                      <a:pt x="478578" y="441007"/>
                      <a:pt x="475720" y="440055"/>
                      <a:pt x="471911" y="440055"/>
                    </a:cubicBezTo>
                    <a:cubicBezTo>
                      <a:pt x="468100" y="440055"/>
                      <a:pt x="465243" y="441007"/>
                      <a:pt x="463338" y="442913"/>
                    </a:cubicBezTo>
                    <a:cubicBezTo>
                      <a:pt x="461433" y="444817"/>
                      <a:pt x="459528" y="448627"/>
                      <a:pt x="459528" y="454342"/>
                    </a:cubicBezTo>
                    <a:lnTo>
                      <a:pt x="442383" y="452438"/>
                    </a:lnTo>
                    <a:cubicBezTo>
                      <a:pt x="443336" y="442913"/>
                      <a:pt x="447145" y="436245"/>
                      <a:pt x="451908" y="431482"/>
                    </a:cubicBezTo>
                    <a:cubicBezTo>
                      <a:pt x="456670" y="426720"/>
                      <a:pt x="464290" y="424815"/>
                      <a:pt x="472863" y="424815"/>
                    </a:cubicBezTo>
                    <a:cubicBezTo>
                      <a:pt x="481436" y="424815"/>
                      <a:pt x="489055" y="427672"/>
                      <a:pt x="493818" y="432435"/>
                    </a:cubicBezTo>
                    <a:cubicBezTo>
                      <a:pt x="498580" y="437197"/>
                      <a:pt x="501438" y="442913"/>
                      <a:pt x="501438" y="450532"/>
                    </a:cubicBezTo>
                    <a:cubicBezTo>
                      <a:pt x="501438" y="454342"/>
                      <a:pt x="500486" y="458152"/>
                      <a:pt x="499533" y="461963"/>
                    </a:cubicBezTo>
                    <a:cubicBezTo>
                      <a:pt x="497628" y="465772"/>
                      <a:pt x="495723" y="469582"/>
                      <a:pt x="492865" y="473392"/>
                    </a:cubicBezTo>
                    <a:cubicBezTo>
                      <a:pt x="490961" y="476250"/>
                      <a:pt x="487150" y="480060"/>
                      <a:pt x="481436" y="484822"/>
                    </a:cubicBezTo>
                    <a:cubicBezTo>
                      <a:pt x="475720" y="489585"/>
                      <a:pt x="472863" y="493395"/>
                      <a:pt x="470958" y="495300"/>
                    </a:cubicBezTo>
                    <a:cubicBezTo>
                      <a:pt x="469053" y="497205"/>
                      <a:pt x="468100" y="498157"/>
                      <a:pt x="467148" y="500063"/>
                    </a:cubicBezTo>
                    <a:lnTo>
                      <a:pt x="500486" y="5000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AA65F44-6AD9-950B-A790-35E4AB4499F6}"/>
                  </a:ext>
                </a:extLst>
              </p:cNvPr>
              <p:cNvSpPr/>
              <p:nvPr/>
            </p:nvSpPr>
            <p:spPr>
              <a:xfrm>
                <a:off x="9205912" y="2824162"/>
                <a:ext cx="137160" cy="170497"/>
              </a:xfrm>
              <a:custGeom>
                <a:avLst/>
                <a:gdLst>
                  <a:gd name="connsiteX0" fmla="*/ 68580 w 137160"/>
                  <a:gd name="connsiteY0" fmla="*/ 0 h 170497"/>
                  <a:gd name="connsiteX1" fmla="*/ 19050 w 137160"/>
                  <a:gd name="connsiteY1" fmla="*/ 20955 h 170497"/>
                  <a:gd name="connsiteX2" fmla="*/ 0 w 137160"/>
                  <a:gd name="connsiteY2" fmla="*/ 84772 h 170497"/>
                  <a:gd name="connsiteX3" fmla="*/ 19050 w 137160"/>
                  <a:gd name="connsiteY3" fmla="*/ 148590 h 170497"/>
                  <a:gd name="connsiteX4" fmla="*/ 68580 w 137160"/>
                  <a:gd name="connsiteY4" fmla="*/ 170497 h 170497"/>
                  <a:gd name="connsiteX5" fmla="*/ 118110 w 137160"/>
                  <a:gd name="connsiteY5" fmla="*/ 148590 h 170497"/>
                  <a:gd name="connsiteX6" fmla="*/ 137160 w 137160"/>
                  <a:gd name="connsiteY6" fmla="*/ 83820 h 170497"/>
                  <a:gd name="connsiteX7" fmla="*/ 118110 w 137160"/>
                  <a:gd name="connsiteY7" fmla="*/ 20003 h 170497"/>
                  <a:gd name="connsiteX8" fmla="*/ 68580 w 137160"/>
                  <a:gd name="connsiteY8" fmla="*/ 0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" h="170497">
                    <a:moveTo>
                      <a:pt x="68580" y="0"/>
                    </a:moveTo>
                    <a:cubicBezTo>
                      <a:pt x="47625" y="0"/>
                      <a:pt x="31432" y="6667"/>
                      <a:pt x="19050" y="20955"/>
                    </a:cubicBezTo>
                    <a:cubicBezTo>
                      <a:pt x="6668" y="35242"/>
                      <a:pt x="0" y="56197"/>
                      <a:pt x="0" y="84772"/>
                    </a:cubicBezTo>
                    <a:cubicBezTo>
                      <a:pt x="0" y="112395"/>
                      <a:pt x="6668" y="134303"/>
                      <a:pt x="19050" y="148590"/>
                    </a:cubicBezTo>
                    <a:cubicBezTo>
                      <a:pt x="32385" y="162878"/>
                      <a:pt x="48577" y="170497"/>
                      <a:pt x="68580" y="170497"/>
                    </a:cubicBezTo>
                    <a:cubicBezTo>
                      <a:pt x="88582" y="170497"/>
                      <a:pt x="104775" y="162878"/>
                      <a:pt x="118110" y="148590"/>
                    </a:cubicBezTo>
                    <a:cubicBezTo>
                      <a:pt x="130493" y="134303"/>
                      <a:pt x="137160" y="112395"/>
                      <a:pt x="137160" y="83820"/>
                    </a:cubicBezTo>
                    <a:cubicBezTo>
                      <a:pt x="137160" y="55245"/>
                      <a:pt x="130493" y="34290"/>
                      <a:pt x="118110" y="20003"/>
                    </a:cubicBezTo>
                    <a:cubicBezTo>
                      <a:pt x="105727" y="6667"/>
                      <a:pt x="89535" y="0"/>
                      <a:pt x="685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  <p:grpSp>
        <p:nvGrpSpPr>
          <p:cNvPr id="111" name="Graphic 1">
            <a:extLst>
              <a:ext uri="{FF2B5EF4-FFF2-40B4-BE49-F238E27FC236}">
                <a16:creationId xmlns:a16="http://schemas.microsoft.com/office/drawing/2014/main" id="{3FF01527-BA28-8C4B-4BF0-166A31FB8DA0}"/>
              </a:ext>
            </a:extLst>
          </p:cNvPr>
          <p:cNvGrpSpPr/>
          <p:nvPr/>
        </p:nvGrpSpPr>
        <p:grpSpPr>
          <a:xfrm>
            <a:off x="1125631" y="4438608"/>
            <a:ext cx="351680" cy="212414"/>
            <a:chOff x="1347787" y="2615565"/>
            <a:chExt cx="952500" cy="575309"/>
          </a:xfrm>
          <a:solidFill>
            <a:schemeClr val="bg2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4D79D55-A10A-4890-6CF8-61A2E4459927}"/>
                </a:ext>
              </a:extLst>
            </p:cNvPr>
            <p:cNvSpPr/>
            <p:nvPr/>
          </p:nvSpPr>
          <p:spPr>
            <a:xfrm>
              <a:off x="2062162" y="2812732"/>
              <a:ext cx="238125" cy="378142"/>
            </a:xfrm>
            <a:custGeom>
              <a:avLst/>
              <a:gdLst>
                <a:gd name="connsiteX0" fmla="*/ 43815 w 238125"/>
                <a:gd name="connsiteY0" fmla="*/ 0 h 378142"/>
                <a:gd name="connsiteX1" fmla="*/ 0 w 238125"/>
                <a:gd name="connsiteY1" fmla="*/ 0 h 378142"/>
                <a:gd name="connsiteX2" fmla="*/ 0 w 238125"/>
                <a:gd name="connsiteY2" fmla="*/ 378142 h 378142"/>
                <a:gd name="connsiteX3" fmla="*/ 238125 w 238125"/>
                <a:gd name="connsiteY3" fmla="*/ 378142 h 378142"/>
                <a:gd name="connsiteX4" fmla="*/ 238125 w 238125"/>
                <a:gd name="connsiteY4" fmla="*/ 195263 h 378142"/>
                <a:gd name="connsiteX5" fmla="*/ 43815 w 238125"/>
                <a:gd name="connsiteY5" fmla="*/ 0 h 37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378142">
                  <a:moveTo>
                    <a:pt x="43815" y="0"/>
                  </a:moveTo>
                  <a:lnTo>
                    <a:pt x="0" y="0"/>
                  </a:lnTo>
                  <a:lnTo>
                    <a:pt x="0" y="378142"/>
                  </a:lnTo>
                  <a:lnTo>
                    <a:pt x="238125" y="378142"/>
                  </a:lnTo>
                  <a:lnTo>
                    <a:pt x="238125" y="195263"/>
                  </a:lnTo>
                  <a:cubicBezTo>
                    <a:pt x="238125" y="87630"/>
                    <a:pt x="150495" y="0"/>
                    <a:pt x="438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2B8C05C-8388-E0EF-8E40-CA5E9825A493}"/>
                </a:ext>
              </a:extLst>
            </p:cNvPr>
            <p:cNvSpPr/>
            <p:nvPr/>
          </p:nvSpPr>
          <p:spPr>
            <a:xfrm>
              <a:off x="1347787" y="2714625"/>
              <a:ext cx="139065" cy="476250"/>
            </a:xfrm>
            <a:custGeom>
              <a:avLst/>
              <a:gdLst>
                <a:gd name="connsiteX0" fmla="*/ 0 w 139065"/>
                <a:gd name="connsiteY0" fmla="*/ 0 h 476250"/>
                <a:gd name="connsiteX1" fmla="*/ 139065 w 139065"/>
                <a:gd name="connsiteY1" fmla="*/ 0 h 476250"/>
                <a:gd name="connsiteX2" fmla="*/ 139065 w 139065"/>
                <a:gd name="connsiteY2" fmla="*/ 476250 h 476250"/>
                <a:gd name="connsiteX3" fmla="*/ 0 w 139065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476250">
                  <a:moveTo>
                    <a:pt x="0" y="0"/>
                  </a:moveTo>
                  <a:lnTo>
                    <a:pt x="139065" y="0"/>
                  </a:lnTo>
                  <a:lnTo>
                    <a:pt x="139065" y="476250"/>
                  </a:lnTo>
                  <a:lnTo>
                    <a:pt x="0" y="476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BC7BC1D-8FB0-6DEB-095C-17D0305C0918}"/>
                </a:ext>
              </a:extLst>
            </p:cNvPr>
            <p:cNvSpPr/>
            <p:nvPr/>
          </p:nvSpPr>
          <p:spPr>
            <a:xfrm>
              <a:off x="1522094" y="2615565"/>
              <a:ext cx="540067" cy="435292"/>
            </a:xfrm>
            <a:custGeom>
              <a:avLst/>
              <a:gdLst>
                <a:gd name="connsiteX0" fmla="*/ 344805 w 540067"/>
                <a:gd name="connsiteY0" fmla="*/ 99060 h 435292"/>
                <a:gd name="connsiteX1" fmla="*/ 540068 w 540067"/>
                <a:gd name="connsiteY1" fmla="*/ 99060 h 435292"/>
                <a:gd name="connsiteX2" fmla="*/ 540068 w 540067"/>
                <a:gd name="connsiteY2" fmla="*/ 0 h 435292"/>
                <a:gd name="connsiteX3" fmla="*/ 344805 w 540067"/>
                <a:gd name="connsiteY3" fmla="*/ 0 h 435292"/>
                <a:gd name="connsiteX4" fmla="*/ 259080 w 540067"/>
                <a:gd name="connsiteY4" fmla="*/ 0 h 435292"/>
                <a:gd name="connsiteX5" fmla="*/ 63818 w 540067"/>
                <a:gd name="connsiteY5" fmla="*/ 0 h 435292"/>
                <a:gd name="connsiteX6" fmla="*/ 63818 w 540067"/>
                <a:gd name="connsiteY6" fmla="*/ 99060 h 435292"/>
                <a:gd name="connsiteX7" fmla="*/ 259080 w 540067"/>
                <a:gd name="connsiteY7" fmla="*/ 99060 h 435292"/>
                <a:gd name="connsiteX8" fmla="*/ 259080 w 540067"/>
                <a:gd name="connsiteY8" fmla="*/ 197167 h 435292"/>
                <a:gd name="connsiteX9" fmla="*/ 0 w 540067"/>
                <a:gd name="connsiteY9" fmla="*/ 197167 h 435292"/>
                <a:gd name="connsiteX10" fmla="*/ 0 w 540067"/>
                <a:gd name="connsiteY10" fmla="*/ 435292 h 435292"/>
                <a:gd name="connsiteX11" fmla="*/ 505778 w 540067"/>
                <a:gd name="connsiteY11" fmla="*/ 435292 h 435292"/>
                <a:gd name="connsiteX12" fmla="*/ 505778 w 540067"/>
                <a:gd name="connsiteY12" fmla="*/ 197167 h 435292"/>
                <a:gd name="connsiteX13" fmla="*/ 344805 w 540067"/>
                <a:gd name="connsiteY13" fmla="*/ 197167 h 4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0067" h="435292">
                  <a:moveTo>
                    <a:pt x="344805" y="99060"/>
                  </a:moveTo>
                  <a:lnTo>
                    <a:pt x="540068" y="99060"/>
                  </a:lnTo>
                  <a:lnTo>
                    <a:pt x="540068" y="0"/>
                  </a:lnTo>
                  <a:lnTo>
                    <a:pt x="344805" y="0"/>
                  </a:lnTo>
                  <a:lnTo>
                    <a:pt x="259080" y="0"/>
                  </a:lnTo>
                  <a:lnTo>
                    <a:pt x="63818" y="0"/>
                  </a:lnTo>
                  <a:lnTo>
                    <a:pt x="63818" y="99060"/>
                  </a:lnTo>
                  <a:lnTo>
                    <a:pt x="259080" y="99060"/>
                  </a:lnTo>
                  <a:lnTo>
                    <a:pt x="259080" y="197167"/>
                  </a:lnTo>
                  <a:lnTo>
                    <a:pt x="0" y="197167"/>
                  </a:lnTo>
                  <a:lnTo>
                    <a:pt x="0" y="435292"/>
                  </a:lnTo>
                  <a:lnTo>
                    <a:pt x="505778" y="435292"/>
                  </a:lnTo>
                  <a:lnTo>
                    <a:pt x="505778" y="197167"/>
                  </a:lnTo>
                  <a:lnTo>
                    <a:pt x="344805" y="1971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18" name="Graphic 1">
            <a:extLst>
              <a:ext uri="{FF2B5EF4-FFF2-40B4-BE49-F238E27FC236}">
                <a16:creationId xmlns:a16="http://schemas.microsoft.com/office/drawing/2014/main" id="{EEB62DDA-7E11-BF4C-A122-543A65A3EF30}"/>
              </a:ext>
            </a:extLst>
          </p:cNvPr>
          <p:cNvGrpSpPr/>
          <p:nvPr/>
        </p:nvGrpSpPr>
        <p:grpSpPr>
          <a:xfrm>
            <a:off x="3830268" y="5765706"/>
            <a:ext cx="291430" cy="273850"/>
            <a:chOff x="9910762" y="3682365"/>
            <a:chExt cx="931544" cy="875347"/>
          </a:xfrm>
          <a:solidFill>
            <a:schemeClr val="bg2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CE833AA-9E86-C0A6-A59B-3F36A07C1619}"/>
                </a:ext>
              </a:extLst>
            </p:cNvPr>
            <p:cNvSpPr/>
            <p:nvPr/>
          </p:nvSpPr>
          <p:spPr>
            <a:xfrm>
              <a:off x="10273664" y="3682365"/>
              <a:ext cx="351472" cy="341947"/>
            </a:xfrm>
            <a:custGeom>
              <a:avLst/>
              <a:gdLst>
                <a:gd name="connsiteX0" fmla="*/ 351473 w 351472"/>
                <a:gd name="connsiteY0" fmla="*/ 237172 h 341947"/>
                <a:gd name="connsiteX1" fmla="*/ 169545 w 351472"/>
                <a:gd name="connsiteY1" fmla="*/ 341947 h 341947"/>
                <a:gd name="connsiteX2" fmla="*/ 0 w 351472"/>
                <a:gd name="connsiteY2" fmla="*/ 0 h 341947"/>
                <a:gd name="connsiteX3" fmla="*/ 213360 w 351472"/>
                <a:gd name="connsiteY3" fmla="*/ 0 h 34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472" h="341947">
                  <a:moveTo>
                    <a:pt x="351473" y="237172"/>
                  </a:moveTo>
                  <a:lnTo>
                    <a:pt x="169545" y="341947"/>
                  </a:lnTo>
                  <a:lnTo>
                    <a:pt x="0" y="0"/>
                  </a:lnTo>
                  <a:lnTo>
                    <a:pt x="21336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233C57C-B04D-4120-1495-B7CD4E35CB4C}"/>
                </a:ext>
              </a:extLst>
            </p:cNvPr>
            <p:cNvSpPr/>
            <p:nvPr/>
          </p:nvSpPr>
          <p:spPr>
            <a:xfrm>
              <a:off x="9910762" y="4090034"/>
              <a:ext cx="295275" cy="395287"/>
            </a:xfrm>
            <a:custGeom>
              <a:avLst/>
              <a:gdLst>
                <a:gd name="connsiteX0" fmla="*/ 121920 w 295275"/>
                <a:gd name="connsiteY0" fmla="*/ 0 h 395287"/>
                <a:gd name="connsiteX1" fmla="*/ 295275 w 295275"/>
                <a:gd name="connsiteY1" fmla="*/ 100013 h 395287"/>
                <a:gd name="connsiteX2" fmla="*/ 106680 w 295275"/>
                <a:gd name="connsiteY2" fmla="*/ 395288 h 395287"/>
                <a:gd name="connsiteX3" fmla="*/ 0 w 295275"/>
                <a:gd name="connsiteY3" fmla="*/ 210503 h 395287"/>
                <a:gd name="connsiteX4" fmla="*/ 121920 w 295275"/>
                <a:gd name="connsiteY4" fmla="*/ 0 h 39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395287">
                  <a:moveTo>
                    <a:pt x="121920" y="0"/>
                  </a:moveTo>
                  <a:lnTo>
                    <a:pt x="295275" y="100013"/>
                  </a:lnTo>
                  <a:lnTo>
                    <a:pt x="106680" y="395288"/>
                  </a:lnTo>
                  <a:cubicBezTo>
                    <a:pt x="60007" y="315278"/>
                    <a:pt x="47625" y="293370"/>
                    <a:pt x="0" y="210503"/>
                  </a:cubicBezTo>
                  <a:lnTo>
                    <a:pt x="12192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F3CA46A-9D5B-DF73-653C-E914AC837922}"/>
                </a:ext>
              </a:extLst>
            </p:cNvPr>
            <p:cNvSpPr/>
            <p:nvPr/>
          </p:nvSpPr>
          <p:spPr>
            <a:xfrm>
              <a:off x="10463212" y="4306252"/>
              <a:ext cx="379094" cy="184784"/>
            </a:xfrm>
            <a:custGeom>
              <a:avLst/>
              <a:gdLst>
                <a:gd name="connsiteX0" fmla="*/ 379095 w 379094"/>
                <a:gd name="connsiteY0" fmla="*/ 0 h 184784"/>
                <a:gd name="connsiteX1" fmla="*/ 272415 w 379094"/>
                <a:gd name="connsiteY1" fmla="*/ 184785 h 184784"/>
                <a:gd name="connsiteX2" fmla="*/ 0 w 379094"/>
                <a:gd name="connsiteY2" fmla="*/ 184785 h 184784"/>
                <a:gd name="connsiteX3" fmla="*/ 0 w 379094"/>
                <a:gd name="connsiteY3" fmla="*/ 0 h 184784"/>
                <a:gd name="connsiteX4" fmla="*/ 379095 w 379094"/>
                <a:gd name="connsiteY4" fmla="*/ 0 h 18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94" h="184784">
                  <a:moveTo>
                    <a:pt x="379095" y="0"/>
                  </a:moveTo>
                  <a:cubicBezTo>
                    <a:pt x="332423" y="80010"/>
                    <a:pt x="320040" y="101917"/>
                    <a:pt x="272415" y="184785"/>
                  </a:cubicBezTo>
                  <a:lnTo>
                    <a:pt x="0" y="184785"/>
                  </a:lnTo>
                  <a:lnTo>
                    <a:pt x="0" y="0"/>
                  </a:lnTo>
                  <a:lnTo>
                    <a:pt x="37909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9553CA1-ADBD-80BC-8273-C1FDBE56AA79}"/>
                </a:ext>
              </a:extLst>
            </p:cNvPr>
            <p:cNvSpPr/>
            <p:nvPr/>
          </p:nvSpPr>
          <p:spPr>
            <a:xfrm>
              <a:off x="10491787" y="4023359"/>
              <a:ext cx="350519" cy="273367"/>
            </a:xfrm>
            <a:custGeom>
              <a:avLst/>
              <a:gdLst>
                <a:gd name="connsiteX0" fmla="*/ 192405 w 350519"/>
                <a:gd name="connsiteY0" fmla="*/ 0 h 273367"/>
                <a:gd name="connsiteX1" fmla="*/ 156210 w 350519"/>
                <a:gd name="connsiteY1" fmla="*/ 68580 h 273367"/>
                <a:gd name="connsiteX2" fmla="*/ 137160 w 350519"/>
                <a:gd name="connsiteY2" fmla="*/ 105728 h 273367"/>
                <a:gd name="connsiteX3" fmla="*/ 95250 w 350519"/>
                <a:gd name="connsiteY3" fmla="*/ 103822 h 273367"/>
                <a:gd name="connsiteX4" fmla="*/ 0 w 350519"/>
                <a:gd name="connsiteY4" fmla="*/ 100013 h 273367"/>
                <a:gd name="connsiteX5" fmla="*/ 85725 w 350519"/>
                <a:gd name="connsiteY5" fmla="*/ 273368 h 273367"/>
                <a:gd name="connsiteX6" fmla="*/ 350520 w 350519"/>
                <a:gd name="connsiteY6" fmla="*/ 273368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519" h="273367">
                  <a:moveTo>
                    <a:pt x="192405" y="0"/>
                  </a:moveTo>
                  <a:lnTo>
                    <a:pt x="156210" y="68580"/>
                  </a:lnTo>
                  <a:lnTo>
                    <a:pt x="137160" y="105728"/>
                  </a:lnTo>
                  <a:lnTo>
                    <a:pt x="95250" y="103822"/>
                  </a:lnTo>
                  <a:lnTo>
                    <a:pt x="0" y="100013"/>
                  </a:lnTo>
                  <a:lnTo>
                    <a:pt x="85725" y="273368"/>
                  </a:lnTo>
                  <a:lnTo>
                    <a:pt x="350520" y="273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922781-36D3-6CFD-7E00-E6D03DFF9D6A}"/>
                </a:ext>
              </a:extLst>
            </p:cNvPr>
            <p:cNvSpPr/>
            <p:nvPr/>
          </p:nvSpPr>
          <p:spPr>
            <a:xfrm>
              <a:off x="10395584" y="3889057"/>
              <a:ext cx="283844" cy="171450"/>
            </a:xfrm>
            <a:custGeom>
              <a:avLst/>
              <a:gdLst>
                <a:gd name="connsiteX0" fmla="*/ 283845 w 283844"/>
                <a:gd name="connsiteY0" fmla="*/ 953 h 171450"/>
                <a:gd name="connsiteX1" fmla="*/ 249555 w 283844"/>
                <a:gd name="connsiteY1" fmla="*/ 65723 h 171450"/>
                <a:gd name="connsiteX2" fmla="*/ 193357 w 283844"/>
                <a:gd name="connsiteY2" fmla="*/ 171450 h 171450"/>
                <a:gd name="connsiteX3" fmla="*/ 62865 w 283844"/>
                <a:gd name="connsiteY3" fmla="*/ 166688 h 171450"/>
                <a:gd name="connsiteX4" fmla="*/ 952 w 283844"/>
                <a:gd name="connsiteY4" fmla="*/ 163830 h 171450"/>
                <a:gd name="connsiteX5" fmla="*/ 0 w 283844"/>
                <a:gd name="connsiteY5" fmla="*/ 162878 h 171450"/>
                <a:gd name="connsiteX6" fmla="*/ 47625 w 283844"/>
                <a:gd name="connsiteY6" fmla="*/ 135255 h 171450"/>
                <a:gd name="connsiteX7" fmla="*/ 229552 w 283844"/>
                <a:gd name="connsiteY7" fmla="*/ 30480 h 171450"/>
                <a:gd name="connsiteX8" fmla="*/ 282892 w 283844"/>
                <a:gd name="connsiteY8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4" h="171450">
                  <a:moveTo>
                    <a:pt x="283845" y="953"/>
                  </a:moveTo>
                  <a:lnTo>
                    <a:pt x="249555" y="65723"/>
                  </a:lnTo>
                  <a:lnTo>
                    <a:pt x="193357" y="171450"/>
                  </a:lnTo>
                  <a:lnTo>
                    <a:pt x="62865" y="166688"/>
                  </a:lnTo>
                  <a:lnTo>
                    <a:pt x="952" y="163830"/>
                  </a:lnTo>
                  <a:lnTo>
                    <a:pt x="0" y="162878"/>
                  </a:lnTo>
                  <a:lnTo>
                    <a:pt x="47625" y="135255"/>
                  </a:lnTo>
                  <a:lnTo>
                    <a:pt x="229552" y="30480"/>
                  </a:lnTo>
                  <a:lnTo>
                    <a:pt x="28289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1B9C188-C751-E558-0035-33748ECAC4EB}"/>
                </a:ext>
              </a:extLst>
            </p:cNvPr>
            <p:cNvSpPr/>
            <p:nvPr/>
          </p:nvSpPr>
          <p:spPr>
            <a:xfrm>
              <a:off x="10026014" y="4306252"/>
              <a:ext cx="315277" cy="183832"/>
            </a:xfrm>
            <a:custGeom>
              <a:avLst/>
              <a:gdLst>
                <a:gd name="connsiteX0" fmla="*/ 277178 w 315277"/>
                <a:gd name="connsiteY0" fmla="*/ 123825 h 183832"/>
                <a:gd name="connsiteX1" fmla="*/ 254318 w 315277"/>
                <a:gd name="connsiteY1" fmla="*/ 88582 h 183832"/>
                <a:gd name="connsiteX2" fmla="*/ 277178 w 315277"/>
                <a:gd name="connsiteY2" fmla="*/ 53340 h 183832"/>
                <a:gd name="connsiteX3" fmla="*/ 310515 w 315277"/>
                <a:gd name="connsiteY3" fmla="*/ 0 h 183832"/>
                <a:gd name="connsiteX4" fmla="*/ 118110 w 315277"/>
                <a:gd name="connsiteY4" fmla="*/ 0 h 183832"/>
                <a:gd name="connsiteX5" fmla="*/ 0 w 315277"/>
                <a:gd name="connsiteY5" fmla="*/ 183832 h 183832"/>
                <a:gd name="connsiteX6" fmla="*/ 315278 w 315277"/>
                <a:gd name="connsiteY6" fmla="*/ 183832 h 18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277" h="183832">
                  <a:moveTo>
                    <a:pt x="277178" y="123825"/>
                  </a:moveTo>
                  <a:lnTo>
                    <a:pt x="254318" y="88582"/>
                  </a:lnTo>
                  <a:lnTo>
                    <a:pt x="277178" y="53340"/>
                  </a:lnTo>
                  <a:lnTo>
                    <a:pt x="310515" y="0"/>
                  </a:lnTo>
                  <a:lnTo>
                    <a:pt x="118110" y="0"/>
                  </a:lnTo>
                  <a:lnTo>
                    <a:pt x="0" y="183832"/>
                  </a:lnTo>
                  <a:lnTo>
                    <a:pt x="315278" y="1838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5DD7A76-5DD4-CC4B-4767-ADBD28E7C219}"/>
                </a:ext>
              </a:extLst>
            </p:cNvPr>
            <p:cNvSpPr/>
            <p:nvPr/>
          </p:nvSpPr>
          <p:spPr>
            <a:xfrm>
              <a:off x="10359389" y="4231957"/>
              <a:ext cx="103822" cy="325755"/>
            </a:xfrm>
            <a:custGeom>
              <a:avLst/>
              <a:gdLst>
                <a:gd name="connsiteX0" fmla="*/ 103823 w 103822"/>
                <a:gd name="connsiteY0" fmla="*/ 0 h 325755"/>
                <a:gd name="connsiteX1" fmla="*/ 103823 w 103822"/>
                <a:gd name="connsiteY1" fmla="*/ 325755 h 325755"/>
                <a:gd name="connsiteX2" fmla="*/ 102870 w 103822"/>
                <a:gd name="connsiteY2" fmla="*/ 325755 h 325755"/>
                <a:gd name="connsiteX3" fmla="*/ 60960 w 103822"/>
                <a:gd name="connsiteY3" fmla="*/ 258128 h 325755"/>
                <a:gd name="connsiteX4" fmla="*/ 0 w 103822"/>
                <a:gd name="connsiteY4" fmla="*/ 162878 h 325755"/>
                <a:gd name="connsiteX5" fmla="*/ 56198 w 103822"/>
                <a:gd name="connsiteY5" fmla="*/ 74295 h 325755"/>
                <a:gd name="connsiteX6" fmla="*/ 102870 w 103822"/>
                <a:gd name="connsiteY6" fmla="*/ 0 h 32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22" h="325755">
                  <a:moveTo>
                    <a:pt x="103823" y="0"/>
                  </a:moveTo>
                  <a:lnTo>
                    <a:pt x="103823" y="325755"/>
                  </a:lnTo>
                  <a:lnTo>
                    <a:pt x="102870" y="325755"/>
                  </a:lnTo>
                  <a:lnTo>
                    <a:pt x="60960" y="258128"/>
                  </a:lnTo>
                  <a:lnTo>
                    <a:pt x="0" y="162878"/>
                  </a:lnTo>
                  <a:lnTo>
                    <a:pt x="56198" y="74295"/>
                  </a:lnTo>
                  <a:lnTo>
                    <a:pt x="10287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57A4C1F-BFFD-1A3D-1469-8216F5A15EB3}"/>
                </a:ext>
              </a:extLst>
            </p:cNvPr>
            <p:cNvSpPr/>
            <p:nvPr/>
          </p:nvSpPr>
          <p:spPr>
            <a:xfrm>
              <a:off x="10092689" y="3687127"/>
              <a:ext cx="287655" cy="403859"/>
            </a:xfrm>
            <a:custGeom>
              <a:avLst/>
              <a:gdLst>
                <a:gd name="connsiteX0" fmla="*/ 77153 w 287655"/>
                <a:gd name="connsiteY0" fmla="*/ 297180 h 403859"/>
                <a:gd name="connsiteX1" fmla="*/ 120015 w 287655"/>
                <a:gd name="connsiteY1" fmla="*/ 295275 h 403859"/>
                <a:gd name="connsiteX2" fmla="*/ 139065 w 287655"/>
                <a:gd name="connsiteY2" fmla="*/ 332422 h 403859"/>
                <a:gd name="connsiteX3" fmla="*/ 177165 w 287655"/>
                <a:gd name="connsiteY3" fmla="*/ 403860 h 403859"/>
                <a:gd name="connsiteX4" fmla="*/ 287655 w 287655"/>
                <a:gd name="connsiteY4" fmla="*/ 231457 h 403859"/>
                <a:gd name="connsiteX5" fmla="*/ 173355 w 287655"/>
                <a:gd name="connsiteY5" fmla="*/ 0 h 403859"/>
                <a:gd name="connsiteX6" fmla="*/ 0 w 287655"/>
                <a:gd name="connsiteY6" fmla="*/ 300038 h 4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655" h="403859">
                  <a:moveTo>
                    <a:pt x="77153" y="297180"/>
                  </a:moveTo>
                  <a:lnTo>
                    <a:pt x="120015" y="295275"/>
                  </a:lnTo>
                  <a:lnTo>
                    <a:pt x="139065" y="332422"/>
                  </a:lnTo>
                  <a:lnTo>
                    <a:pt x="177165" y="403860"/>
                  </a:lnTo>
                  <a:lnTo>
                    <a:pt x="287655" y="231457"/>
                  </a:lnTo>
                  <a:lnTo>
                    <a:pt x="173355" y="0"/>
                  </a:lnTo>
                  <a:lnTo>
                    <a:pt x="0" y="3000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98AA757-EAF9-9556-8C34-394C3A2F866A}"/>
                </a:ext>
              </a:extLst>
            </p:cNvPr>
            <p:cNvSpPr/>
            <p:nvPr/>
          </p:nvSpPr>
          <p:spPr>
            <a:xfrm>
              <a:off x="9979342" y="4050982"/>
              <a:ext cx="283844" cy="171450"/>
            </a:xfrm>
            <a:custGeom>
              <a:avLst/>
              <a:gdLst>
                <a:gd name="connsiteX0" fmla="*/ 283845 w 283844"/>
                <a:gd name="connsiteY0" fmla="*/ 170498 h 171450"/>
                <a:gd name="connsiteX1" fmla="*/ 282893 w 283844"/>
                <a:gd name="connsiteY1" fmla="*/ 171450 h 171450"/>
                <a:gd name="connsiteX2" fmla="*/ 227647 w 283844"/>
                <a:gd name="connsiteY2" fmla="*/ 139065 h 171450"/>
                <a:gd name="connsiteX3" fmla="*/ 53340 w 283844"/>
                <a:gd name="connsiteY3" fmla="*/ 39053 h 171450"/>
                <a:gd name="connsiteX4" fmla="*/ 0 w 283844"/>
                <a:gd name="connsiteY4" fmla="*/ 8573 h 171450"/>
                <a:gd name="connsiteX5" fmla="*/ 952 w 283844"/>
                <a:gd name="connsiteY5" fmla="*/ 7620 h 171450"/>
                <a:gd name="connsiteX6" fmla="*/ 73343 w 283844"/>
                <a:gd name="connsiteY6" fmla="*/ 4763 h 171450"/>
                <a:gd name="connsiteX7" fmla="*/ 193357 w 283844"/>
                <a:gd name="connsiteY7" fmla="*/ 0 h 171450"/>
                <a:gd name="connsiteX8" fmla="*/ 248602 w 283844"/>
                <a:gd name="connsiteY8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4" h="171450">
                  <a:moveTo>
                    <a:pt x="283845" y="170498"/>
                  </a:moveTo>
                  <a:lnTo>
                    <a:pt x="282893" y="171450"/>
                  </a:lnTo>
                  <a:lnTo>
                    <a:pt x="227647" y="139065"/>
                  </a:lnTo>
                  <a:lnTo>
                    <a:pt x="53340" y="39053"/>
                  </a:lnTo>
                  <a:lnTo>
                    <a:pt x="0" y="8573"/>
                  </a:lnTo>
                  <a:lnTo>
                    <a:pt x="952" y="7620"/>
                  </a:lnTo>
                  <a:lnTo>
                    <a:pt x="73343" y="4763"/>
                  </a:lnTo>
                  <a:lnTo>
                    <a:pt x="193357" y="0"/>
                  </a:lnTo>
                  <a:lnTo>
                    <a:pt x="248602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28" name="Graphic 1">
            <a:extLst>
              <a:ext uri="{FF2B5EF4-FFF2-40B4-BE49-F238E27FC236}">
                <a16:creationId xmlns:a16="http://schemas.microsoft.com/office/drawing/2014/main" id="{1C0029D5-DEF5-0AD0-3369-2B26C4BA3F10}"/>
              </a:ext>
            </a:extLst>
          </p:cNvPr>
          <p:cNvGrpSpPr/>
          <p:nvPr/>
        </p:nvGrpSpPr>
        <p:grpSpPr>
          <a:xfrm>
            <a:off x="4855969" y="5506339"/>
            <a:ext cx="174892" cy="304310"/>
            <a:chOff x="2681287" y="3431857"/>
            <a:chExt cx="523875" cy="911542"/>
          </a:xfrm>
          <a:solidFill>
            <a:schemeClr val="bg2"/>
          </a:solidFill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886E5DC-9919-25FD-AE86-605C3A85D855}"/>
                </a:ext>
              </a:extLst>
            </p:cNvPr>
            <p:cNvSpPr/>
            <p:nvPr/>
          </p:nvSpPr>
          <p:spPr>
            <a:xfrm>
              <a:off x="2865119" y="3431857"/>
              <a:ext cx="156210" cy="99060"/>
            </a:xfrm>
            <a:custGeom>
              <a:avLst/>
              <a:gdLst>
                <a:gd name="connsiteX0" fmla="*/ 0 w 156210"/>
                <a:gd name="connsiteY0" fmla="*/ 0 h 99060"/>
                <a:gd name="connsiteX1" fmla="*/ 156210 w 156210"/>
                <a:gd name="connsiteY1" fmla="*/ 0 h 99060"/>
                <a:gd name="connsiteX2" fmla="*/ 156210 w 156210"/>
                <a:gd name="connsiteY2" fmla="*/ 99060 h 99060"/>
                <a:gd name="connsiteX3" fmla="*/ 0 w 156210"/>
                <a:gd name="connsiteY3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10" h="99060">
                  <a:moveTo>
                    <a:pt x="0" y="0"/>
                  </a:moveTo>
                  <a:lnTo>
                    <a:pt x="156210" y="0"/>
                  </a:lnTo>
                  <a:lnTo>
                    <a:pt x="156210" y="99060"/>
                  </a:lnTo>
                  <a:lnTo>
                    <a:pt x="0" y="990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grpSp>
          <p:nvGrpSpPr>
            <p:cNvPr id="130" name="Graphic 1">
              <a:extLst>
                <a:ext uri="{FF2B5EF4-FFF2-40B4-BE49-F238E27FC236}">
                  <a16:creationId xmlns:a16="http://schemas.microsoft.com/office/drawing/2014/main" id="{D161A5FF-F9BE-8889-668B-86789B507417}"/>
                </a:ext>
              </a:extLst>
            </p:cNvPr>
            <p:cNvGrpSpPr/>
            <p:nvPr/>
          </p:nvGrpSpPr>
          <p:grpSpPr>
            <a:xfrm>
              <a:off x="2681287" y="3581400"/>
              <a:ext cx="523875" cy="762000"/>
              <a:chOff x="2681287" y="3581400"/>
              <a:chExt cx="523875" cy="762000"/>
            </a:xfrm>
            <a:grpFill/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237F28C-8ACC-1D09-5C00-A2EE23A41D7F}"/>
                  </a:ext>
                </a:extLst>
              </p:cNvPr>
              <p:cNvSpPr/>
              <p:nvPr/>
            </p:nvSpPr>
            <p:spPr>
              <a:xfrm>
                <a:off x="2681287" y="3581400"/>
                <a:ext cx="523875" cy="575309"/>
              </a:xfrm>
              <a:custGeom>
                <a:avLst/>
                <a:gdLst>
                  <a:gd name="connsiteX0" fmla="*/ 523875 w 523875"/>
                  <a:gd name="connsiteY0" fmla="*/ 575310 h 575309"/>
                  <a:gd name="connsiteX1" fmla="*/ 523875 w 523875"/>
                  <a:gd name="connsiteY1" fmla="*/ 0 h 575309"/>
                  <a:gd name="connsiteX2" fmla="*/ 0 w 523875"/>
                  <a:gd name="connsiteY2" fmla="*/ 0 h 575309"/>
                  <a:gd name="connsiteX3" fmla="*/ 0 w 523875"/>
                  <a:gd name="connsiteY3" fmla="*/ 575310 h 575309"/>
                  <a:gd name="connsiteX4" fmla="*/ 523875 w 523875"/>
                  <a:gd name="connsiteY4" fmla="*/ 575310 h 575309"/>
                  <a:gd name="connsiteX5" fmla="*/ 303847 w 523875"/>
                  <a:gd name="connsiteY5" fmla="*/ 181928 h 575309"/>
                  <a:gd name="connsiteX6" fmla="*/ 337185 w 523875"/>
                  <a:gd name="connsiteY6" fmla="*/ 215265 h 575309"/>
                  <a:gd name="connsiteX7" fmla="*/ 266700 w 523875"/>
                  <a:gd name="connsiteY7" fmla="*/ 285750 h 575309"/>
                  <a:gd name="connsiteX8" fmla="*/ 371475 w 523875"/>
                  <a:gd name="connsiteY8" fmla="*/ 285750 h 575309"/>
                  <a:gd name="connsiteX9" fmla="*/ 219075 w 523875"/>
                  <a:gd name="connsiteY9" fmla="*/ 441007 h 575309"/>
                  <a:gd name="connsiteX10" fmla="*/ 184785 w 523875"/>
                  <a:gd name="connsiteY10" fmla="*/ 407670 h 575309"/>
                  <a:gd name="connsiteX11" fmla="*/ 258128 w 523875"/>
                  <a:gd name="connsiteY11" fmla="*/ 332422 h 575309"/>
                  <a:gd name="connsiteX12" fmla="*/ 152400 w 523875"/>
                  <a:gd name="connsiteY12" fmla="*/ 332422 h 575309"/>
                  <a:gd name="connsiteX13" fmla="*/ 303847 w 523875"/>
                  <a:gd name="connsiteY13" fmla="*/ 181928 h 5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23875" h="575309">
                    <a:moveTo>
                      <a:pt x="523875" y="575310"/>
                    </a:moveTo>
                    <a:lnTo>
                      <a:pt x="523875" y="0"/>
                    </a:lnTo>
                    <a:lnTo>
                      <a:pt x="0" y="0"/>
                    </a:lnTo>
                    <a:lnTo>
                      <a:pt x="0" y="575310"/>
                    </a:lnTo>
                    <a:lnTo>
                      <a:pt x="523875" y="575310"/>
                    </a:lnTo>
                    <a:close/>
                    <a:moveTo>
                      <a:pt x="303847" y="181928"/>
                    </a:moveTo>
                    <a:lnTo>
                      <a:pt x="337185" y="215265"/>
                    </a:lnTo>
                    <a:lnTo>
                      <a:pt x="266700" y="285750"/>
                    </a:lnTo>
                    <a:lnTo>
                      <a:pt x="371475" y="285750"/>
                    </a:lnTo>
                    <a:lnTo>
                      <a:pt x="219075" y="441007"/>
                    </a:lnTo>
                    <a:lnTo>
                      <a:pt x="184785" y="407670"/>
                    </a:lnTo>
                    <a:lnTo>
                      <a:pt x="258128" y="332422"/>
                    </a:lnTo>
                    <a:lnTo>
                      <a:pt x="152400" y="332422"/>
                    </a:lnTo>
                    <a:lnTo>
                      <a:pt x="303847" y="18192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646FF5D-9232-C0DC-46AE-7E8B15004FD4}"/>
                  </a:ext>
                </a:extLst>
              </p:cNvPr>
              <p:cNvSpPr/>
              <p:nvPr/>
            </p:nvSpPr>
            <p:spPr>
              <a:xfrm>
                <a:off x="2681287" y="4204335"/>
                <a:ext cx="523875" cy="139065"/>
              </a:xfrm>
              <a:custGeom>
                <a:avLst/>
                <a:gdLst>
                  <a:gd name="connsiteX0" fmla="*/ 0 w 523875"/>
                  <a:gd name="connsiteY0" fmla="*/ 0 h 139065"/>
                  <a:gd name="connsiteX1" fmla="*/ 523875 w 523875"/>
                  <a:gd name="connsiteY1" fmla="*/ 0 h 139065"/>
                  <a:gd name="connsiteX2" fmla="*/ 523875 w 523875"/>
                  <a:gd name="connsiteY2" fmla="*/ 139065 h 139065"/>
                  <a:gd name="connsiteX3" fmla="*/ 0 w 523875"/>
                  <a:gd name="connsiteY3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875" h="139065">
                    <a:moveTo>
                      <a:pt x="0" y="0"/>
                    </a:moveTo>
                    <a:lnTo>
                      <a:pt x="523875" y="0"/>
                    </a:lnTo>
                    <a:lnTo>
                      <a:pt x="523875" y="139065"/>
                    </a:lnTo>
                    <a:lnTo>
                      <a:pt x="0" y="1390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  <p:grpSp>
        <p:nvGrpSpPr>
          <p:cNvPr id="133" name="Graphic 1">
            <a:extLst>
              <a:ext uri="{FF2B5EF4-FFF2-40B4-BE49-F238E27FC236}">
                <a16:creationId xmlns:a16="http://schemas.microsoft.com/office/drawing/2014/main" id="{52CE441B-66FB-2448-0FEC-2A9D454F313E}"/>
              </a:ext>
            </a:extLst>
          </p:cNvPr>
          <p:cNvGrpSpPr/>
          <p:nvPr/>
        </p:nvGrpSpPr>
        <p:grpSpPr>
          <a:xfrm>
            <a:off x="3733143" y="1943954"/>
            <a:ext cx="240714" cy="333882"/>
            <a:chOff x="3588066" y="3460432"/>
            <a:chExt cx="721046" cy="1000124"/>
          </a:xfrm>
          <a:solidFill>
            <a:schemeClr val="bg2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2FF6EE9-A7B2-4FDB-744A-7850121DAEC4}"/>
                </a:ext>
              </a:extLst>
            </p:cNvPr>
            <p:cNvSpPr/>
            <p:nvPr/>
          </p:nvSpPr>
          <p:spPr>
            <a:xfrm>
              <a:off x="3588066" y="3460432"/>
              <a:ext cx="721046" cy="722947"/>
            </a:xfrm>
            <a:custGeom>
              <a:avLst/>
              <a:gdLst>
                <a:gd name="connsiteX0" fmla="*/ 360998 w 721046"/>
                <a:gd name="connsiteY0" fmla="*/ 0 h 722947"/>
                <a:gd name="connsiteX1" fmla="*/ 0 w 721046"/>
                <a:gd name="connsiteY1" fmla="*/ 360045 h 722947"/>
                <a:gd name="connsiteX2" fmla="*/ 191453 w 721046"/>
                <a:gd name="connsiteY2" fmla="*/ 678180 h 722947"/>
                <a:gd name="connsiteX3" fmla="*/ 197167 w 721046"/>
                <a:gd name="connsiteY3" fmla="*/ 681037 h 722947"/>
                <a:gd name="connsiteX4" fmla="*/ 202883 w 721046"/>
                <a:gd name="connsiteY4" fmla="*/ 681037 h 722947"/>
                <a:gd name="connsiteX5" fmla="*/ 202883 w 721046"/>
                <a:gd name="connsiteY5" fmla="*/ 722948 h 722947"/>
                <a:gd name="connsiteX6" fmla="*/ 519113 w 721046"/>
                <a:gd name="connsiteY6" fmla="*/ 722948 h 722947"/>
                <a:gd name="connsiteX7" fmla="*/ 519113 w 721046"/>
                <a:gd name="connsiteY7" fmla="*/ 681037 h 722947"/>
                <a:gd name="connsiteX8" fmla="*/ 524827 w 721046"/>
                <a:gd name="connsiteY8" fmla="*/ 681037 h 722947"/>
                <a:gd name="connsiteX9" fmla="*/ 529590 w 721046"/>
                <a:gd name="connsiteY9" fmla="*/ 678180 h 722947"/>
                <a:gd name="connsiteX10" fmla="*/ 721043 w 721046"/>
                <a:gd name="connsiteY10" fmla="*/ 360045 h 722947"/>
                <a:gd name="connsiteX11" fmla="*/ 360998 w 721046"/>
                <a:gd name="connsiteY11" fmla="*/ 0 h 722947"/>
                <a:gd name="connsiteX12" fmla="*/ 434340 w 721046"/>
                <a:gd name="connsiteY12" fmla="*/ 384810 h 722947"/>
                <a:gd name="connsiteX13" fmla="*/ 481965 w 721046"/>
                <a:gd name="connsiteY13" fmla="*/ 384810 h 722947"/>
                <a:gd name="connsiteX14" fmla="*/ 481965 w 721046"/>
                <a:gd name="connsiteY14" fmla="*/ 500062 h 722947"/>
                <a:gd name="connsiteX15" fmla="*/ 434340 w 721046"/>
                <a:gd name="connsiteY15" fmla="*/ 500062 h 722947"/>
                <a:gd name="connsiteX16" fmla="*/ 434340 w 721046"/>
                <a:gd name="connsiteY16" fmla="*/ 384810 h 722947"/>
                <a:gd name="connsiteX17" fmla="*/ 337185 w 721046"/>
                <a:gd name="connsiteY17" fmla="*/ 384810 h 722947"/>
                <a:gd name="connsiteX18" fmla="*/ 384810 w 721046"/>
                <a:gd name="connsiteY18" fmla="*/ 384810 h 722947"/>
                <a:gd name="connsiteX19" fmla="*/ 384810 w 721046"/>
                <a:gd name="connsiteY19" fmla="*/ 500062 h 722947"/>
                <a:gd name="connsiteX20" fmla="*/ 337185 w 721046"/>
                <a:gd name="connsiteY20" fmla="*/ 500062 h 722947"/>
                <a:gd name="connsiteX21" fmla="*/ 337185 w 721046"/>
                <a:gd name="connsiteY21" fmla="*/ 384810 h 722947"/>
                <a:gd name="connsiteX22" fmla="*/ 240030 w 721046"/>
                <a:gd name="connsiteY22" fmla="*/ 384810 h 722947"/>
                <a:gd name="connsiteX23" fmla="*/ 287655 w 721046"/>
                <a:gd name="connsiteY23" fmla="*/ 384810 h 722947"/>
                <a:gd name="connsiteX24" fmla="*/ 287655 w 721046"/>
                <a:gd name="connsiteY24" fmla="*/ 500062 h 722947"/>
                <a:gd name="connsiteX25" fmla="*/ 240030 w 721046"/>
                <a:gd name="connsiteY25" fmla="*/ 500062 h 722947"/>
                <a:gd name="connsiteX26" fmla="*/ 240030 w 721046"/>
                <a:gd name="connsiteY26" fmla="*/ 384810 h 72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1046" h="722947">
                  <a:moveTo>
                    <a:pt x="360998" y="0"/>
                  </a:moveTo>
                  <a:cubicBezTo>
                    <a:pt x="161925" y="0"/>
                    <a:pt x="0" y="161925"/>
                    <a:pt x="0" y="360045"/>
                  </a:cubicBezTo>
                  <a:cubicBezTo>
                    <a:pt x="0" y="493395"/>
                    <a:pt x="73342" y="615315"/>
                    <a:pt x="191453" y="678180"/>
                  </a:cubicBezTo>
                  <a:lnTo>
                    <a:pt x="197167" y="681037"/>
                  </a:lnTo>
                  <a:lnTo>
                    <a:pt x="202883" y="681037"/>
                  </a:lnTo>
                  <a:lnTo>
                    <a:pt x="202883" y="722948"/>
                  </a:lnTo>
                  <a:lnTo>
                    <a:pt x="519113" y="722948"/>
                  </a:lnTo>
                  <a:lnTo>
                    <a:pt x="519113" y="681037"/>
                  </a:lnTo>
                  <a:lnTo>
                    <a:pt x="524827" y="681037"/>
                  </a:lnTo>
                  <a:lnTo>
                    <a:pt x="529590" y="678180"/>
                  </a:lnTo>
                  <a:cubicBezTo>
                    <a:pt x="647700" y="615315"/>
                    <a:pt x="721043" y="493395"/>
                    <a:pt x="721043" y="360045"/>
                  </a:cubicBezTo>
                  <a:cubicBezTo>
                    <a:pt x="721995" y="161925"/>
                    <a:pt x="560070" y="0"/>
                    <a:pt x="360998" y="0"/>
                  </a:cubicBezTo>
                  <a:close/>
                  <a:moveTo>
                    <a:pt x="434340" y="384810"/>
                  </a:moveTo>
                  <a:lnTo>
                    <a:pt x="481965" y="384810"/>
                  </a:lnTo>
                  <a:lnTo>
                    <a:pt x="481965" y="500062"/>
                  </a:lnTo>
                  <a:lnTo>
                    <a:pt x="434340" y="500062"/>
                  </a:lnTo>
                  <a:lnTo>
                    <a:pt x="434340" y="384810"/>
                  </a:lnTo>
                  <a:close/>
                  <a:moveTo>
                    <a:pt x="337185" y="384810"/>
                  </a:moveTo>
                  <a:lnTo>
                    <a:pt x="384810" y="384810"/>
                  </a:lnTo>
                  <a:lnTo>
                    <a:pt x="384810" y="500062"/>
                  </a:lnTo>
                  <a:lnTo>
                    <a:pt x="337185" y="500062"/>
                  </a:lnTo>
                  <a:lnTo>
                    <a:pt x="337185" y="384810"/>
                  </a:lnTo>
                  <a:close/>
                  <a:moveTo>
                    <a:pt x="240030" y="384810"/>
                  </a:moveTo>
                  <a:lnTo>
                    <a:pt x="287655" y="384810"/>
                  </a:lnTo>
                  <a:lnTo>
                    <a:pt x="287655" y="500062"/>
                  </a:lnTo>
                  <a:lnTo>
                    <a:pt x="240030" y="500062"/>
                  </a:lnTo>
                  <a:lnTo>
                    <a:pt x="240030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AADDE2D-9DD9-831F-C33A-13DB554B3DE9}"/>
                </a:ext>
              </a:extLst>
            </p:cNvPr>
            <p:cNvSpPr/>
            <p:nvPr/>
          </p:nvSpPr>
          <p:spPr>
            <a:xfrm>
              <a:off x="3790949" y="4231957"/>
              <a:ext cx="316230" cy="100965"/>
            </a:xfrm>
            <a:custGeom>
              <a:avLst/>
              <a:gdLst>
                <a:gd name="connsiteX0" fmla="*/ 0 w 316230"/>
                <a:gd name="connsiteY0" fmla="*/ 65723 h 100965"/>
                <a:gd name="connsiteX1" fmla="*/ 22860 w 316230"/>
                <a:gd name="connsiteY1" fmla="*/ 65723 h 100965"/>
                <a:gd name="connsiteX2" fmla="*/ 22860 w 316230"/>
                <a:gd name="connsiteY2" fmla="*/ 100965 h 100965"/>
                <a:gd name="connsiteX3" fmla="*/ 294322 w 316230"/>
                <a:gd name="connsiteY3" fmla="*/ 100965 h 100965"/>
                <a:gd name="connsiteX4" fmla="*/ 294322 w 316230"/>
                <a:gd name="connsiteY4" fmla="*/ 65723 h 100965"/>
                <a:gd name="connsiteX5" fmla="*/ 316230 w 316230"/>
                <a:gd name="connsiteY5" fmla="*/ 65723 h 100965"/>
                <a:gd name="connsiteX6" fmla="*/ 316230 w 316230"/>
                <a:gd name="connsiteY6" fmla="*/ 0 h 100965"/>
                <a:gd name="connsiteX7" fmla="*/ 0 w 316230"/>
                <a:gd name="connsiteY7" fmla="*/ 0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230" h="100965">
                  <a:moveTo>
                    <a:pt x="0" y="65723"/>
                  </a:moveTo>
                  <a:lnTo>
                    <a:pt x="22860" y="65723"/>
                  </a:lnTo>
                  <a:lnTo>
                    <a:pt x="22860" y="100965"/>
                  </a:lnTo>
                  <a:lnTo>
                    <a:pt x="294322" y="100965"/>
                  </a:lnTo>
                  <a:lnTo>
                    <a:pt x="294322" y="65723"/>
                  </a:lnTo>
                  <a:lnTo>
                    <a:pt x="316230" y="65723"/>
                  </a:lnTo>
                  <a:lnTo>
                    <a:pt x="3162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46B6C23-1EF3-8061-E3E4-8FFDD3E4C83D}"/>
                </a:ext>
              </a:extLst>
            </p:cNvPr>
            <p:cNvSpPr/>
            <p:nvPr/>
          </p:nvSpPr>
          <p:spPr>
            <a:xfrm>
              <a:off x="3816667" y="4379594"/>
              <a:ext cx="264794" cy="80962"/>
            </a:xfrm>
            <a:custGeom>
              <a:avLst/>
              <a:gdLst>
                <a:gd name="connsiteX0" fmla="*/ 102870 w 264794"/>
                <a:gd name="connsiteY0" fmla="*/ 80963 h 80962"/>
                <a:gd name="connsiteX1" fmla="*/ 161925 w 264794"/>
                <a:gd name="connsiteY1" fmla="*/ 80963 h 80962"/>
                <a:gd name="connsiteX2" fmla="*/ 264795 w 264794"/>
                <a:gd name="connsiteY2" fmla="*/ 0 h 80962"/>
                <a:gd name="connsiteX3" fmla="*/ 0 w 264794"/>
                <a:gd name="connsiteY3" fmla="*/ 0 h 80962"/>
                <a:gd name="connsiteX4" fmla="*/ 102870 w 264794"/>
                <a:gd name="connsiteY4" fmla="*/ 80963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794" h="80962">
                  <a:moveTo>
                    <a:pt x="102870" y="80963"/>
                  </a:moveTo>
                  <a:lnTo>
                    <a:pt x="161925" y="80963"/>
                  </a:lnTo>
                  <a:cubicBezTo>
                    <a:pt x="211455" y="80963"/>
                    <a:pt x="253365" y="46673"/>
                    <a:pt x="264795" y="0"/>
                  </a:cubicBezTo>
                  <a:lnTo>
                    <a:pt x="0" y="0"/>
                  </a:lnTo>
                  <a:cubicBezTo>
                    <a:pt x="11430" y="46673"/>
                    <a:pt x="53340" y="80963"/>
                    <a:pt x="102870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52" name="Graphic 1">
            <a:extLst>
              <a:ext uri="{FF2B5EF4-FFF2-40B4-BE49-F238E27FC236}">
                <a16:creationId xmlns:a16="http://schemas.microsoft.com/office/drawing/2014/main" id="{366FDD35-EFB4-9205-21A8-7355C53C3979}"/>
              </a:ext>
            </a:extLst>
          </p:cNvPr>
          <p:cNvGrpSpPr/>
          <p:nvPr/>
        </p:nvGrpSpPr>
        <p:grpSpPr>
          <a:xfrm>
            <a:off x="760586" y="3525124"/>
            <a:ext cx="318654" cy="370276"/>
            <a:chOff x="6454139" y="1200150"/>
            <a:chExt cx="817245" cy="949642"/>
          </a:xfrm>
          <a:solidFill>
            <a:schemeClr val="bg2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BE43F44-5425-4896-6925-BD5198457DD4}"/>
                </a:ext>
              </a:extLst>
            </p:cNvPr>
            <p:cNvSpPr/>
            <p:nvPr/>
          </p:nvSpPr>
          <p:spPr>
            <a:xfrm>
              <a:off x="6784656" y="1598294"/>
              <a:ext cx="152400" cy="152400"/>
            </a:xfrm>
            <a:custGeom>
              <a:avLst/>
              <a:gdLst>
                <a:gd name="connsiteX0" fmla="*/ 76200 w 152400"/>
                <a:gd name="connsiteY0" fmla="*/ 152400 h 152400"/>
                <a:gd name="connsiteX1" fmla="*/ 0 w 152400"/>
                <a:gd name="connsiteY1" fmla="*/ 76200 h 152400"/>
                <a:gd name="connsiteX2" fmla="*/ 76200 w 152400"/>
                <a:gd name="connsiteY2" fmla="*/ 0 h 152400"/>
                <a:gd name="connsiteX3" fmla="*/ 152400 w 152400"/>
                <a:gd name="connsiteY3" fmla="*/ 76200 h 152400"/>
                <a:gd name="connsiteX4" fmla="*/ 76200 w 152400"/>
                <a:gd name="connsiteY4" fmla="*/ 152400 h 152400"/>
                <a:gd name="connsiteX5" fmla="*/ 76200 w 152400"/>
                <a:gd name="connsiteY5" fmla="*/ 48578 h 152400"/>
                <a:gd name="connsiteX6" fmla="*/ 47625 w 152400"/>
                <a:gd name="connsiteY6" fmla="*/ 77153 h 152400"/>
                <a:gd name="connsiteX7" fmla="*/ 76200 w 152400"/>
                <a:gd name="connsiteY7" fmla="*/ 105728 h 152400"/>
                <a:gd name="connsiteX8" fmla="*/ 104775 w 152400"/>
                <a:gd name="connsiteY8" fmla="*/ 77153 h 152400"/>
                <a:gd name="connsiteX9" fmla="*/ 76200 w 152400"/>
                <a:gd name="connsiteY9" fmla="*/ 4857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52400"/>
                  </a:moveTo>
                  <a:cubicBezTo>
                    <a:pt x="34290" y="152400"/>
                    <a:pt x="0" y="118110"/>
                    <a:pt x="0" y="76200"/>
                  </a:cubicBezTo>
                  <a:cubicBezTo>
                    <a:pt x="0" y="34290"/>
                    <a:pt x="34290" y="0"/>
                    <a:pt x="76200" y="0"/>
                  </a:cubicBezTo>
                  <a:cubicBezTo>
                    <a:pt x="118110" y="0"/>
                    <a:pt x="152400" y="34290"/>
                    <a:pt x="152400" y="76200"/>
                  </a:cubicBezTo>
                  <a:cubicBezTo>
                    <a:pt x="152400" y="118110"/>
                    <a:pt x="118110" y="152400"/>
                    <a:pt x="76200" y="152400"/>
                  </a:cubicBezTo>
                  <a:close/>
                  <a:moveTo>
                    <a:pt x="76200" y="48578"/>
                  </a:moveTo>
                  <a:cubicBezTo>
                    <a:pt x="60960" y="48578"/>
                    <a:pt x="47625" y="60960"/>
                    <a:pt x="47625" y="77153"/>
                  </a:cubicBezTo>
                  <a:cubicBezTo>
                    <a:pt x="47625" y="93345"/>
                    <a:pt x="60007" y="105728"/>
                    <a:pt x="76200" y="105728"/>
                  </a:cubicBezTo>
                  <a:cubicBezTo>
                    <a:pt x="92393" y="105728"/>
                    <a:pt x="104775" y="93345"/>
                    <a:pt x="104775" y="77153"/>
                  </a:cubicBezTo>
                  <a:cubicBezTo>
                    <a:pt x="104775" y="60960"/>
                    <a:pt x="91440" y="48578"/>
                    <a:pt x="7620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7B79307-698E-6B41-FD2D-8C6AEB0714C7}"/>
                </a:ext>
              </a:extLst>
            </p:cNvPr>
            <p:cNvSpPr/>
            <p:nvPr/>
          </p:nvSpPr>
          <p:spPr>
            <a:xfrm>
              <a:off x="6757034" y="1817370"/>
              <a:ext cx="211454" cy="332422"/>
            </a:xfrm>
            <a:custGeom>
              <a:avLst/>
              <a:gdLst>
                <a:gd name="connsiteX0" fmla="*/ 211455 w 211454"/>
                <a:gd name="connsiteY0" fmla="*/ 332422 h 332422"/>
                <a:gd name="connsiteX1" fmla="*/ 0 w 211454"/>
                <a:gd name="connsiteY1" fmla="*/ 332422 h 332422"/>
                <a:gd name="connsiteX2" fmla="*/ 37147 w 211454"/>
                <a:gd name="connsiteY2" fmla="*/ 1905 h 332422"/>
                <a:gd name="connsiteX3" fmla="*/ 103822 w 211454"/>
                <a:gd name="connsiteY3" fmla="*/ 16192 h 332422"/>
                <a:gd name="connsiteX4" fmla="*/ 174307 w 211454"/>
                <a:gd name="connsiteY4" fmla="*/ 0 h 332422"/>
                <a:gd name="connsiteX5" fmla="*/ 211455 w 211454"/>
                <a:gd name="connsiteY5" fmla="*/ 332422 h 332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454" h="332422">
                  <a:moveTo>
                    <a:pt x="211455" y="332422"/>
                  </a:moveTo>
                  <a:lnTo>
                    <a:pt x="0" y="332422"/>
                  </a:lnTo>
                  <a:lnTo>
                    <a:pt x="37147" y="1905"/>
                  </a:lnTo>
                  <a:cubicBezTo>
                    <a:pt x="57150" y="11430"/>
                    <a:pt x="80010" y="16192"/>
                    <a:pt x="103822" y="16192"/>
                  </a:cubicBezTo>
                  <a:cubicBezTo>
                    <a:pt x="129540" y="16192"/>
                    <a:pt x="153352" y="10477"/>
                    <a:pt x="174307" y="0"/>
                  </a:cubicBezTo>
                  <a:lnTo>
                    <a:pt x="211455" y="3324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0FA14E5-786A-41F3-72B4-DE389E9F45CF}"/>
                </a:ext>
              </a:extLst>
            </p:cNvPr>
            <p:cNvSpPr/>
            <p:nvPr/>
          </p:nvSpPr>
          <p:spPr>
            <a:xfrm>
              <a:off x="6920864" y="1694497"/>
              <a:ext cx="350520" cy="248753"/>
            </a:xfrm>
            <a:custGeom>
              <a:avLst/>
              <a:gdLst>
                <a:gd name="connsiteX0" fmla="*/ 350520 w 350520"/>
                <a:gd name="connsiteY0" fmla="*/ 216217 h 248753"/>
                <a:gd name="connsiteX1" fmla="*/ 345758 w 350520"/>
                <a:gd name="connsiteY1" fmla="*/ 233363 h 248753"/>
                <a:gd name="connsiteX2" fmla="*/ 300038 w 350520"/>
                <a:gd name="connsiteY2" fmla="*/ 243840 h 248753"/>
                <a:gd name="connsiteX3" fmla="*/ 0 w 350520"/>
                <a:gd name="connsiteY3" fmla="*/ 56197 h 248753"/>
                <a:gd name="connsiteX4" fmla="*/ 35243 w 350520"/>
                <a:gd name="connsiteY4" fmla="*/ 0 h 248753"/>
                <a:gd name="connsiteX5" fmla="*/ 335280 w 350520"/>
                <a:gd name="connsiteY5" fmla="*/ 187642 h 248753"/>
                <a:gd name="connsiteX6" fmla="*/ 350520 w 350520"/>
                <a:gd name="connsiteY6" fmla="*/ 216217 h 2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520" h="248753">
                  <a:moveTo>
                    <a:pt x="350520" y="216217"/>
                  </a:moveTo>
                  <a:cubicBezTo>
                    <a:pt x="350520" y="221932"/>
                    <a:pt x="348615" y="228600"/>
                    <a:pt x="345758" y="233363"/>
                  </a:cubicBezTo>
                  <a:cubicBezTo>
                    <a:pt x="336233" y="248602"/>
                    <a:pt x="315278" y="253365"/>
                    <a:pt x="300038" y="243840"/>
                  </a:cubicBezTo>
                  <a:lnTo>
                    <a:pt x="0" y="56197"/>
                  </a:lnTo>
                  <a:cubicBezTo>
                    <a:pt x="18098" y="42863"/>
                    <a:pt x="30480" y="22860"/>
                    <a:pt x="35243" y="0"/>
                  </a:cubicBezTo>
                  <a:lnTo>
                    <a:pt x="335280" y="187642"/>
                  </a:lnTo>
                  <a:cubicBezTo>
                    <a:pt x="344805" y="194310"/>
                    <a:pt x="350520" y="205740"/>
                    <a:pt x="350520" y="216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3A21668-71AF-0111-C4E6-FC7DE8969FD0}"/>
                </a:ext>
              </a:extLst>
            </p:cNvPr>
            <p:cNvSpPr/>
            <p:nvPr/>
          </p:nvSpPr>
          <p:spPr>
            <a:xfrm>
              <a:off x="6454139" y="1696402"/>
              <a:ext cx="348615" cy="246848"/>
            </a:xfrm>
            <a:custGeom>
              <a:avLst/>
              <a:gdLst>
                <a:gd name="connsiteX0" fmla="*/ 348615 w 348615"/>
                <a:gd name="connsiteY0" fmla="*/ 56198 h 246848"/>
                <a:gd name="connsiteX1" fmla="*/ 50483 w 348615"/>
                <a:gd name="connsiteY1" fmla="*/ 241935 h 246848"/>
                <a:gd name="connsiteX2" fmla="*/ 4763 w 348615"/>
                <a:gd name="connsiteY2" fmla="*/ 231458 h 246848"/>
                <a:gd name="connsiteX3" fmla="*/ 0 w 348615"/>
                <a:gd name="connsiteY3" fmla="*/ 214313 h 246848"/>
                <a:gd name="connsiteX4" fmla="*/ 15240 w 348615"/>
                <a:gd name="connsiteY4" fmla="*/ 185738 h 246848"/>
                <a:gd name="connsiteX5" fmla="*/ 312420 w 348615"/>
                <a:gd name="connsiteY5" fmla="*/ 0 h 246848"/>
                <a:gd name="connsiteX6" fmla="*/ 348615 w 348615"/>
                <a:gd name="connsiteY6" fmla="*/ 56198 h 24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" h="246848">
                  <a:moveTo>
                    <a:pt x="348615" y="56198"/>
                  </a:moveTo>
                  <a:lnTo>
                    <a:pt x="50483" y="241935"/>
                  </a:lnTo>
                  <a:cubicBezTo>
                    <a:pt x="35243" y="251460"/>
                    <a:pt x="14288" y="246698"/>
                    <a:pt x="4763" y="231458"/>
                  </a:cubicBezTo>
                  <a:cubicBezTo>
                    <a:pt x="953" y="225743"/>
                    <a:pt x="0" y="220027"/>
                    <a:pt x="0" y="214313"/>
                  </a:cubicBezTo>
                  <a:cubicBezTo>
                    <a:pt x="0" y="202883"/>
                    <a:pt x="5715" y="192405"/>
                    <a:pt x="15240" y="185738"/>
                  </a:cubicBezTo>
                  <a:lnTo>
                    <a:pt x="312420" y="0"/>
                  </a:lnTo>
                  <a:cubicBezTo>
                    <a:pt x="317183" y="23813"/>
                    <a:pt x="330518" y="42863"/>
                    <a:pt x="348615" y="561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CCD6010-D3A7-A812-9D4C-DA8C03A276EB}"/>
                </a:ext>
              </a:extLst>
            </p:cNvPr>
            <p:cNvSpPr/>
            <p:nvPr/>
          </p:nvSpPr>
          <p:spPr>
            <a:xfrm>
              <a:off x="6825614" y="1200150"/>
              <a:ext cx="66675" cy="384810"/>
            </a:xfrm>
            <a:custGeom>
              <a:avLst/>
              <a:gdLst>
                <a:gd name="connsiteX0" fmla="*/ 66675 w 66675"/>
                <a:gd name="connsiteY0" fmla="*/ 33338 h 384810"/>
                <a:gd name="connsiteX1" fmla="*/ 66675 w 66675"/>
                <a:gd name="connsiteY1" fmla="*/ 382905 h 384810"/>
                <a:gd name="connsiteX2" fmla="*/ 35243 w 66675"/>
                <a:gd name="connsiteY2" fmla="*/ 378143 h 384810"/>
                <a:gd name="connsiteX3" fmla="*/ 0 w 66675"/>
                <a:gd name="connsiteY3" fmla="*/ 384810 h 384810"/>
                <a:gd name="connsiteX4" fmla="*/ 0 w 66675"/>
                <a:gd name="connsiteY4" fmla="*/ 33338 h 384810"/>
                <a:gd name="connsiteX5" fmla="*/ 33338 w 66675"/>
                <a:gd name="connsiteY5" fmla="*/ 0 h 384810"/>
                <a:gd name="connsiteX6" fmla="*/ 57150 w 66675"/>
                <a:gd name="connsiteY6" fmla="*/ 9525 h 384810"/>
                <a:gd name="connsiteX7" fmla="*/ 66675 w 66675"/>
                <a:gd name="connsiteY7" fmla="*/ 33338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384810">
                  <a:moveTo>
                    <a:pt x="66675" y="33338"/>
                  </a:moveTo>
                  <a:lnTo>
                    <a:pt x="66675" y="382905"/>
                  </a:lnTo>
                  <a:cubicBezTo>
                    <a:pt x="57150" y="380048"/>
                    <a:pt x="46673" y="378143"/>
                    <a:pt x="35243" y="378143"/>
                  </a:cubicBezTo>
                  <a:cubicBezTo>
                    <a:pt x="22860" y="378143"/>
                    <a:pt x="11430" y="380048"/>
                    <a:pt x="0" y="384810"/>
                  </a:cubicBezTo>
                  <a:lnTo>
                    <a:pt x="0" y="33338"/>
                  </a:lnTo>
                  <a:cubicBezTo>
                    <a:pt x="0" y="15240"/>
                    <a:pt x="15240" y="0"/>
                    <a:pt x="33338" y="0"/>
                  </a:cubicBezTo>
                  <a:cubicBezTo>
                    <a:pt x="42863" y="0"/>
                    <a:pt x="50483" y="3810"/>
                    <a:pt x="57150" y="9525"/>
                  </a:cubicBezTo>
                  <a:cubicBezTo>
                    <a:pt x="62865" y="16193"/>
                    <a:pt x="66675" y="23813"/>
                    <a:pt x="66675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158" name="Oval 35">
            <a:extLst>
              <a:ext uri="{FF2B5EF4-FFF2-40B4-BE49-F238E27FC236}">
                <a16:creationId xmlns:a16="http://schemas.microsoft.com/office/drawing/2014/main" id="{B12252D2-AAAF-5017-7C9D-DE044A65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37" y="2557255"/>
            <a:ext cx="211138" cy="2111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159" name="Oval 36">
            <a:extLst>
              <a:ext uri="{FF2B5EF4-FFF2-40B4-BE49-F238E27FC236}">
                <a16:creationId xmlns:a16="http://schemas.microsoft.com/office/drawing/2014/main" id="{D0FD319E-8821-1B7D-8191-BEEF18C5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59" y="3500294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160" name="Oval 37">
            <a:extLst>
              <a:ext uri="{FF2B5EF4-FFF2-40B4-BE49-F238E27FC236}">
                <a16:creationId xmlns:a16="http://schemas.microsoft.com/office/drawing/2014/main" id="{52166997-B628-D582-DE89-6EDE5B75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59" y="4405440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161" name="TextBox 38">
            <a:extLst>
              <a:ext uri="{FF2B5EF4-FFF2-40B4-BE49-F238E27FC236}">
                <a16:creationId xmlns:a16="http://schemas.microsoft.com/office/drawing/2014/main" id="{67A0F958-ECC5-C6B9-F803-79FE1430E6F0}"/>
              </a:ext>
            </a:extLst>
          </p:cNvPr>
          <p:cNvSpPr txBox="1"/>
          <p:nvPr/>
        </p:nvSpPr>
        <p:spPr>
          <a:xfrm>
            <a:off x="6809124" y="2495134"/>
            <a:ext cx="4593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/>
              <a:t>Librería </a:t>
            </a:r>
            <a:r>
              <a:rPr lang="es-ES_tradnl" sz="1600" b="1" i="1" dirty="0" err="1"/>
              <a:t>tidymodels</a:t>
            </a:r>
            <a:r>
              <a:rPr lang="es-ES_tradnl" sz="1600" b="1" i="1" dirty="0"/>
              <a:t>, </a:t>
            </a:r>
            <a:r>
              <a:rPr lang="es-ES_tradnl" sz="1600" b="1" i="1" dirty="0" err="1"/>
              <a:t>engine</a:t>
            </a:r>
            <a:r>
              <a:rPr lang="es-ES_tradnl" sz="1600" b="1" i="1" dirty="0"/>
              <a:t>:</a:t>
            </a:r>
            <a:r>
              <a:rPr lang="es-ES_tradnl" sz="1600" b="1" dirty="0"/>
              <a:t> </a:t>
            </a:r>
            <a:r>
              <a:rPr lang="es-ES_tradnl" sz="1600" b="1" i="1" dirty="0" err="1"/>
              <a:t>dbarts</a:t>
            </a:r>
            <a:endParaRPr lang="es-ES_tradnl" sz="1600" b="1" dirty="0"/>
          </a:p>
        </p:txBody>
      </p:sp>
      <p:sp>
        <p:nvSpPr>
          <p:cNvPr id="162" name="TextBox 40">
            <a:extLst>
              <a:ext uri="{FF2B5EF4-FFF2-40B4-BE49-F238E27FC236}">
                <a16:creationId xmlns:a16="http://schemas.microsoft.com/office/drawing/2014/main" id="{3FEAFF16-AF99-09EF-0E84-3F18B8BD2274}"/>
              </a:ext>
            </a:extLst>
          </p:cNvPr>
          <p:cNvSpPr txBox="1"/>
          <p:nvPr/>
        </p:nvSpPr>
        <p:spPr>
          <a:xfrm>
            <a:off x="6770072" y="3422506"/>
            <a:ext cx="38534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i="1" dirty="0" err="1">
                <a:latin typeface="+mj-lt"/>
              </a:rPr>
              <a:t>BayesTrees</a:t>
            </a:r>
            <a:r>
              <a:rPr lang="es-ES_tradnl" sz="1600" b="1" i="1" dirty="0">
                <a:latin typeface="+mj-lt"/>
              </a:rPr>
              <a:t> </a:t>
            </a:r>
            <a:r>
              <a:rPr lang="es-ES_tradnl" sz="1600" b="1" dirty="0">
                <a:latin typeface="+mj-lt"/>
              </a:rPr>
              <a:t>se implementa en </a:t>
            </a:r>
            <a:r>
              <a:rPr lang="es-ES_tradnl" sz="1600" b="1" i="1" dirty="0" err="1">
                <a:latin typeface="+mj-lt"/>
              </a:rPr>
              <a:t>dbarts</a:t>
            </a:r>
            <a:r>
              <a:rPr lang="es-ES_tradnl" sz="1600" b="1" dirty="0">
                <a:latin typeface="+mj-lt"/>
              </a:rPr>
              <a:t> </a:t>
            </a:r>
            <a:endParaRPr lang="es-ES_tradnl" sz="1600" b="1" i="1" dirty="0">
              <a:latin typeface="+mj-lt"/>
            </a:endParaRPr>
          </a:p>
        </p:txBody>
      </p:sp>
      <p:sp>
        <p:nvSpPr>
          <p:cNvPr id="163" name="TextBox 42">
            <a:extLst>
              <a:ext uri="{FF2B5EF4-FFF2-40B4-BE49-F238E27FC236}">
                <a16:creationId xmlns:a16="http://schemas.microsoft.com/office/drawing/2014/main" id="{A4B67317-D71D-1554-A6E3-B1978D5CE8D0}"/>
              </a:ext>
            </a:extLst>
          </p:cNvPr>
          <p:cNvSpPr txBox="1"/>
          <p:nvPr/>
        </p:nvSpPr>
        <p:spPr>
          <a:xfrm>
            <a:off x="6770072" y="4349878"/>
            <a:ext cx="48301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Dividimos la base de datos en </a:t>
            </a:r>
            <a:r>
              <a:rPr lang="es-ES_tradnl" sz="1600" b="1" i="1" dirty="0">
                <a:latin typeface="+mj-lt"/>
              </a:rPr>
              <a:t>training </a:t>
            </a:r>
            <a:r>
              <a:rPr lang="es-ES_tradnl" sz="1600" b="1" dirty="0">
                <a:latin typeface="+mj-lt"/>
              </a:rPr>
              <a:t>y </a:t>
            </a:r>
            <a:r>
              <a:rPr lang="es-ES_tradnl" sz="1600" b="1" i="1" dirty="0" err="1">
                <a:latin typeface="+mj-lt"/>
              </a:rPr>
              <a:t>testing</a:t>
            </a:r>
            <a:endParaRPr lang="es-ES_tradnl" sz="1600" b="1" i="1" dirty="0">
              <a:latin typeface="+mj-lt"/>
            </a:endParaRPr>
          </a:p>
        </p:txBody>
      </p:sp>
      <p:sp>
        <p:nvSpPr>
          <p:cNvPr id="164" name="Oval 44">
            <a:extLst>
              <a:ext uri="{FF2B5EF4-FFF2-40B4-BE49-F238E27FC236}">
                <a16:creationId xmlns:a16="http://schemas.microsoft.com/office/drawing/2014/main" id="{64649E53-655C-5307-6FA7-A03A259E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772" y="5362975"/>
            <a:ext cx="211138" cy="211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165" name="TextBox 46">
            <a:extLst>
              <a:ext uri="{FF2B5EF4-FFF2-40B4-BE49-F238E27FC236}">
                <a16:creationId xmlns:a16="http://schemas.microsoft.com/office/drawing/2014/main" id="{C80CA5CC-769E-4302-2910-C07A7544469D}"/>
              </a:ext>
            </a:extLst>
          </p:cNvPr>
          <p:cNvSpPr txBox="1"/>
          <p:nvPr/>
        </p:nvSpPr>
        <p:spPr>
          <a:xfrm>
            <a:off x="6770072" y="5277250"/>
            <a:ext cx="449353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Hacemos validación cruzada y comparamos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8" grpId="0" animBg="1"/>
      <p:bldP spid="159" grpId="0" animBg="1"/>
      <p:bldP spid="160" grpId="0" animBg="1"/>
      <p:bldP spid="161" grpId="0"/>
      <p:bldP spid="162" grpId="0"/>
      <p:bldP spid="163" grpId="0"/>
      <p:bldP spid="164" grpId="0" animBg="1"/>
      <p:bldP spid="1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A173-C17D-EB3E-B215-DC5E48343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Validación</a:t>
            </a:r>
            <a:r>
              <a:rPr lang="en-US" altLang="es-MX" dirty="0"/>
              <a:t> </a:t>
            </a:r>
            <a:r>
              <a:rPr lang="en-US" altLang="es-MX" dirty="0" err="1"/>
              <a:t>cruzada</a:t>
            </a:r>
            <a:endParaRPr lang="en-ID" alt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5FD165-B8F2-8989-311E-24BEBC67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952058"/>
            <a:ext cx="11010900" cy="20447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603C04-5ABB-3E89-9FB6-C706B3F04662}"/>
              </a:ext>
            </a:extLst>
          </p:cNvPr>
          <p:cNvSpPr txBox="1"/>
          <p:nvPr/>
        </p:nvSpPr>
        <p:spPr>
          <a:xfrm>
            <a:off x="1287137" y="453752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Running time</a:t>
            </a:r>
          </a:p>
        </p:txBody>
      </p:sp>
      <p:sp>
        <p:nvSpPr>
          <p:cNvPr id="73" name="Oval 36">
            <a:extLst>
              <a:ext uri="{FF2B5EF4-FFF2-40B4-BE49-F238E27FC236}">
                <a16:creationId xmlns:a16="http://schemas.microsoft.com/office/drawing/2014/main" id="{D7C45451-D702-9840-E7D5-89E67BFE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407946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74" name="Oval 37">
            <a:extLst>
              <a:ext uri="{FF2B5EF4-FFF2-40B4-BE49-F238E27FC236}">
                <a16:creationId xmlns:a16="http://schemas.microsoft.com/office/drawing/2014/main" id="{19B21398-707E-AF49-FEE3-6C65CDC6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6092010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7522A62F-D55F-F4CB-F983-DEDB00D6AC14}"/>
              </a:ext>
            </a:extLst>
          </p:cNvPr>
          <p:cNvSpPr txBox="1"/>
          <p:nvPr/>
        </p:nvSpPr>
        <p:spPr>
          <a:xfrm>
            <a:off x="2282826" y="5330158"/>
            <a:ext cx="14398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i="1" dirty="0">
                <a:latin typeface="+mj-lt"/>
              </a:rPr>
              <a:t>44.3 minutos</a:t>
            </a:r>
          </a:p>
        </p:txBody>
      </p:sp>
      <p:sp>
        <p:nvSpPr>
          <p:cNvPr id="76" name="TextBox 42">
            <a:extLst>
              <a:ext uri="{FF2B5EF4-FFF2-40B4-BE49-F238E27FC236}">
                <a16:creationId xmlns:a16="http://schemas.microsoft.com/office/drawing/2014/main" id="{77EE05DA-0788-B6A1-552B-121C0A1AEA27}"/>
              </a:ext>
            </a:extLst>
          </p:cNvPr>
          <p:cNvSpPr txBox="1"/>
          <p:nvPr/>
        </p:nvSpPr>
        <p:spPr>
          <a:xfrm>
            <a:off x="2282826" y="6036448"/>
            <a:ext cx="14398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>
                <a:latin typeface="+mj-lt"/>
              </a:rPr>
              <a:t>27.4 minutos</a:t>
            </a:r>
            <a:endParaRPr lang="es-ES_tradnl" sz="1600" b="1" i="1" dirty="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 animBg="1"/>
      <p:bldP spid="74" grpId="0" animBg="1"/>
      <p:bldP spid="75" grpId="0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9FDB-6D11-E280-518F-49293BD8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Validación</a:t>
            </a:r>
            <a:r>
              <a:rPr lang="en-US" altLang="es-MX" dirty="0"/>
              <a:t> </a:t>
            </a:r>
            <a:r>
              <a:rPr lang="en-US" altLang="es-MX" dirty="0" err="1"/>
              <a:t>cruzada</a:t>
            </a:r>
            <a:endParaRPr lang="en-ID" alt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08171B-30E2-F894-7A32-5DE09451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715"/>
            <a:ext cx="9893036" cy="445018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C18ACC-5773-BCD1-2C98-3E83E8F130C5}"/>
              </a:ext>
            </a:extLst>
          </p:cNvPr>
          <p:cNvSpPr/>
          <p:nvPr/>
        </p:nvSpPr>
        <p:spPr>
          <a:xfrm>
            <a:off x="8289018" y="2407816"/>
            <a:ext cx="4463596" cy="4450184"/>
          </a:xfrm>
          <a:custGeom>
            <a:avLst/>
            <a:gdLst>
              <a:gd name="connsiteX0" fmla="*/ 0 w 4225289"/>
              <a:gd name="connsiteY0" fmla="*/ 2335530 h 4262437"/>
              <a:gd name="connsiteX1" fmla="*/ 17145 w 4225289"/>
              <a:gd name="connsiteY1" fmla="*/ 2346960 h 4262437"/>
              <a:gd name="connsiteX2" fmla="*/ 38100 w 4225289"/>
              <a:gd name="connsiteY2" fmla="*/ 2361247 h 4262437"/>
              <a:gd name="connsiteX3" fmla="*/ 51435 w 4225289"/>
              <a:gd name="connsiteY3" fmla="*/ 2369820 h 4262437"/>
              <a:gd name="connsiteX4" fmla="*/ 66675 w 4225289"/>
              <a:gd name="connsiteY4" fmla="*/ 2379345 h 4262437"/>
              <a:gd name="connsiteX5" fmla="*/ 103822 w 4225289"/>
              <a:gd name="connsiteY5" fmla="*/ 2401253 h 4262437"/>
              <a:gd name="connsiteX6" fmla="*/ 149543 w 4225289"/>
              <a:gd name="connsiteY6" fmla="*/ 2425065 h 4262437"/>
              <a:gd name="connsiteX7" fmla="*/ 263843 w 4225289"/>
              <a:gd name="connsiteY7" fmla="*/ 2475547 h 4262437"/>
              <a:gd name="connsiteX8" fmla="*/ 581978 w 4225289"/>
              <a:gd name="connsiteY8" fmla="*/ 2553653 h 4262437"/>
              <a:gd name="connsiteX9" fmla="*/ 776287 w 4225289"/>
              <a:gd name="connsiteY9" fmla="*/ 2561272 h 4262437"/>
              <a:gd name="connsiteX10" fmla="*/ 983933 w 4225289"/>
              <a:gd name="connsiteY10" fmla="*/ 2536508 h 4262437"/>
              <a:gd name="connsiteX11" fmla="*/ 1182053 w 4225289"/>
              <a:gd name="connsiteY11" fmla="*/ 2493645 h 4262437"/>
              <a:gd name="connsiteX12" fmla="*/ 1365885 w 4225289"/>
              <a:gd name="connsiteY12" fmla="*/ 2480310 h 4262437"/>
              <a:gd name="connsiteX13" fmla="*/ 1534478 w 4225289"/>
              <a:gd name="connsiteY13" fmla="*/ 2492693 h 4262437"/>
              <a:gd name="connsiteX14" fmla="*/ 1550670 w 4225289"/>
              <a:gd name="connsiteY14" fmla="*/ 2495550 h 4262437"/>
              <a:gd name="connsiteX15" fmla="*/ 1837373 w 4225289"/>
              <a:gd name="connsiteY15" fmla="*/ 2585085 h 4262437"/>
              <a:gd name="connsiteX16" fmla="*/ 1974533 w 4225289"/>
              <a:gd name="connsiteY16" fmla="*/ 2652713 h 4262437"/>
              <a:gd name="connsiteX17" fmla="*/ 2034540 w 4225289"/>
              <a:gd name="connsiteY17" fmla="*/ 2694622 h 4262437"/>
              <a:gd name="connsiteX18" fmla="*/ 2087880 w 4225289"/>
              <a:gd name="connsiteY18" fmla="*/ 2742247 h 4262437"/>
              <a:gd name="connsiteX19" fmla="*/ 2132648 w 4225289"/>
              <a:gd name="connsiteY19" fmla="*/ 2794635 h 4262437"/>
              <a:gd name="connsiteX20" fmla="*/ 2166938 w 4225289"/>
              <a:gd name="connsiteY20" fmla="*/ 2850833 h 4262437"/>
              <a:gd name="connsiteX21" fmla="*/ 2190750 w 4225289"/>
              <a:gd name="connsiteY21" fmla="*/ 2910840 h 4262437"/>
              <a:gd name="connsiteX22" fmla="*/ 2205038 w 4225289"/>
              <a:gd name="connsiteY22" fmla="*/ 2974658 h 4262437"/>
              <a:gd name="connsiteX23" fmla="*/ 2213610 w 4225289"/>
              <a:gd name="connsiteY23" fmla="*/ 3107055 h 4262437"/>
              <a:gd name="connsiteX24" fmla="*/ 2209800 w 4225289"/>
              <a:gd name="connsiteY24" fmla="*/ 3239453 h 4262437"/>
              <a:gd name="connsiteX25" fmla="*/ 2204085 w 4225289"/>
              <a:gd name="connsiteY25" fmla="*/ 3399472 h 4262437"/>
              <a:gd name="connsiteX26" fmla="*/ 2183130 w 4225289"/>
              <a:gd name="connsiteY26" fmla="*/ 3390900 h 4262437"/>
              <a:gd name="connsiteX27" fmla="*/ 2138363 w 4225289"/>
              <a:gd name="connsiteY27" fmla="*/ 3374708 h 4262437"/>
              <a:gd name="connsiteX28" fmla="*/ 2092642 w 4225289"/>
              <a:gd name="connsiteY28" fmla="*/ 3359468 h 4262437"/>
              <a:gd name="connsiteX29" fmla="*/ 1994535 w 4225289"/>
              <a:gd name="connsiteY29" fmla="*/ 3331845 h 4262437"/>
              <a:gd name="connsiteX30" fmla="*/ 1884998 w 4225289"/>
              <a:gd name="connsiteY30" fmla="*/ 3315653 h 4262437"/>
              <a:gd name="connsiteX31" fmla="*/ 1826895 w 4225289"/>
              <a:gd name="connsiteY31" fmla="*/ 3315653 h 4262437"/>
              <a:gd name="connsiteX32" fmla="*/ 1769745 w 4225289"/>
              <a:gd name="connsiteY32" fmla="*/ 3322320 h 4262437"/>
              <a:gd name="connsiteX33" fmla="*/ 1662113 w 4225289"/>
              <a:gd name="connsiteY33" fmla="*/ 3341370 h 4262437"/>
              <a:gd name="connsiteX34" fmla="*/ 1564005 w 4225289"/>
              <a:gd name="connsiteY34" fmla="*/ 3347085 h 4262437"/>
              <a:gd name="connsiteX35" fmla="*/ 1470660 w 4225289"/>
              <a:gd name="connsiteY35" fmla="*/ 3331845 h 4262437"/>
              <a:gd name="connsiteX36" fmla="*/ 1385888 w 4225289"/>
              <a:gd name="connsiteY36" fmla="*/ 3298508 h 4262437"/>
              <a:gd name="connsiteX37" fmla="*/ 1309688 w 4225289"/>
              <a:gd name="connsiteY37" fmla="*/ 3248978 h 4262437"/>
              <a:gd name="connsiteX38" fmla="*/ 1236345 w 4225289"/>
              <a:gd name="connsiteY38" fmla="*/ 3191828 h 4262437"/>
              <a:gd name="connsiteX39" fmla="*/ 1199198 w 4225289"/>
              <a:gd name="connsiteY39" fmla="*/ 3164205 h 4262437"/>
              <a:gd name="connsiteX40" fmla="*/ 1161098 w 4225289"/>
              <a:gd name="connsiteY40" fmla="*/ 3139440 h 4262437"/>
              <a:gd name="connsiteX41" fmla="*/ 1011555 w 4225289"/>
              <a:gd name="connsiteY41" fmla="*/ 3069908 h 4262437"/>
              <a:gd name="connsiteX42" fmla="*/ 880110 w 4225289"/>
              <a:gd name="connsiteY42" fmla="*/ 3038475 h 4262437"/>
              <a:gd name="connsiteX43" fmla="*/ 825818 w 4225289"/>
              <a:gd name="connsiteY43" fmla="*/ 3032760 h 4262437"/>
              <a:gd name="connsiteX44" fmla="*/ 780098 w 4225289"/>
              <a:gd name="connsiteY44" fmla="*/ 3031808 h 4262437"/>
              <a:gd name="connsiteX45" fmla="*/ 761048 w 4225289"/>
              <a:gd name="connsiteY45" fmla="*/ 3031808 h 4262437"/>
              <a:gd name="connsiteX46" fmla="*/ 743903 w 4225289"/>
              <a:gd name="connsiteY46" fmla="*/ 3032760 h 4262437"/>
              <a:gd name="connsiteX47" fmla="*/ 717233 w 4225289"/>
              <a:gd name="connsiteY47" fmla="*/ 3034665 h 4262437"/>
              <a:gd name="connsiteX48" fmla="*/ 695325 w 4225289"/>
              <a:gd name="connsiteY48" fmla="*/ 3036570 h 4262437"/>
              <a:gd name="connsiteX49" fmla="*/ 717233 w 4225289"/>
              <a:gd name="connsiteY49" fmla="*/ 3038475 h 4262437"/>
              <a:gd name="connsiteX50" fmla="*/ 742950 w 4225289"/>
              <a:gd name="connsiteY50" fmla="*/ 3041333 h 4262437"/>
              <a:gd name="connsiteX51" fmla="*/ 759143 w 4225289"/>
              <a:gd name="connsiteY51" fmla="*/ 3043238 h 4262437"/>
              <a:gd name="connsiteX52" fmla="*/ 778193 w 4225289"/>
              <a:gd name="connsiteY52" fmla="*/ 3047047 h 4262437"/>
              <a:gd name="connsiteX53" fmla="*/ 822008 w 4225289"/>
              <a:gd name="connsiteY53" fmla="*/ 3056572 h 4262437"/>
              <a:gd name="connsiteX54" fmla="*/ 872490 w 4225289"/>
              <a:gd name="connsiteY54" fmla="*/ 3070860 h 4262437"/>
              <a:gd name="connsiteX55" fmla="*/ 990600 w 4225289"/>
              <a:gd name="connsiteY55" fmla="*/ 3118485 h 4262437"/>
              <a:gd name="connsiteX56" fmla="*/ 1119188 w 4225289"/>
              <a:gd name="connsiteY56" fmla="*/ 3199447 h 4262437"/>
              <a:gd name="connsiteX57" fmla="*/ 1183005 w 4225289"/>
              <a:gd name="connsiteY57" fmla="*/ 3254693 h 4262437"/>
              <a:gd name="connsiteX58" fmla="*/ 1252538 w 4225289"/>
              <a:gd name="connsiteY58" fmla="*/ 3319463 h 4262437"/>
              <a:gd name="connsiteX59" fmla="*/ 1337310 w 4225289"/>
              <a:gd name="connsiteY59" fmla="*/ 3383280 h 4262437"/>
              <a:gd name="connsiteX60" fmla="*/ 1441133 w 4225289"/>
              <a:gd name="connsiteY60" fmla="*/ 3429953 h 4262437"/>
              <a:gd name="connsiteX61" fmla="*/ 1557338 w 4225289"/>
              <a:gd name="connsiteY61" fmla="*/ 3451860 h 4262437"/>
              <a:gd name="connsiteX62" fmla="*/ 1677353 w 4225289"/>
              <a:gd name="connsiteY62" fmla="*/ 3446145 h 4262437"/>
              <a:gd name="connsiteX63" fmla="*/ 1784985 w 4225289"/>
              <a:gd name="connsiteY63" fmla="*/ 3426143 h 4262437"/>
              <a:gd name="connsiteX64" fmla="*/ 1880235 w 4225289"/>
              <a:gd name="connsiteY64" fmla="*/ 3417570 h 4262437"/>
              <a:gd name="connsiteX65" fmla="*/ 1894523 w 4225289"/>
              <a:gd name="connsiteY65" fmla="*/ 3417570 h 4262437"/>
              <a:gd name="connsiteX66" fmla="*/ 1945958 w 4225289"/>
              <a:gd name="connsiteY66" fmla="*/ 3444240 h 4262437"/>
              <a:gd name="connsiteX67" fmla="*/ 2038350 w 4225289"/>
              <a:gd name="connsiteY67" fmla="*/ 3511868 h 4262437"/>
              <a:gd name="connsiteX68" fmla="*/ 2045970 w 4225289"/>
              <a:gd name="connsiteY68" fmla="*/ 3518535 h 4262437"/>
              <a:gd name="connsiteX69" fmla="*/ 2064067 w 4225289"/>
              <a:gd name="connsiteY69" fmla="*/ 3542347 h 4262437"/>
              <a:gd name="connsiteX70" fmla="*/ 2077403 w 4225289"/>
              <a:gd name="connsiteY70" fmla="*/ 3551872 h 4262437"/>
              <a:gd name="connsiteX71" fmla="*/ 2123123 w 4225289"/>
              <a:gd name="connsiteY71" fmla="*/ 3613785 h 4262437"/>
              <a:gd name="connsiteX72" fmla="*/ 2183130 w 4225289"/>
              <a:gd name="connsiteY72" fmla="*/ 3739515 h 4262437"/>
              <a:gd name="connsiteX73" fmla="*/ 2191703 w 4225289"/>
              <a:gd name="connsiteY73" fmla="*/ 3760470 h 4262437"/>
              <a:gd name="connsiteX74" fmla="*/ 2179320 w 4225289"/>
              <a:gd name="connsiteY74" fmla="*/ 3906203 h 4262437"/>
              <a:gd name="connsiteX75" fmla="*/ 2156460 w 4225289"/>
              <a:gd name="connsiteY75" fmla="*/ 4039553 h 4262437"/>
              <a:gd name="connsiteX76" fmla="*/ 2107883 w 4225289"/>
              <a:gd name="connsiteY76" fmla="*/ 4149090 h 4262437"/>
              <a:gd name="connsiteX77" fmla="*/ 2041208 w 4225289"/>
              <a:gd name="connsiteY77" fmla="*/ 4232910 h 4262437"/>
              <a:gd name="connsiteX78" fmla="*/ 2011680 w 4225289"/>
              <a:gd name="connsiteY78" fmla="*/ 4262438 h 4262437"/>
              <a:gd name="connsiteX79" fmla="*/ 2564130 w 4225289"/>
              <a:gd name="connsiteY79" fmla="*/ 4262438 h 4262437"/>
              <a:gd name="connsiteX80" fmla="*/ 2511743 w 4225289"/>
              <a:gd name="connsiteY80" fmla="*/ 4136708 h 4262437"/>
              <a:gd name="connsiteX81" fmla="*/ 2488883 w 4225289"/>
              <a:gd name="connsiteY81" fmla="*/ 4016693 h 4262437"/>
              <a:gd name="connsiteX82" fmla="*/ 2479358 w 4225289"/>
              <a:gd name="connsiteY82" fmla="*/ 3882390 h 4262437"/>
              <a:gd name="connsiteX83" fmla="*/ 2466023 w 4225289"/>
              <a:gd name="connsiteY83" fmla="*/ 3663315 h 4262437"/>
              <a:gd name="connsiteX84" fmla="*/ 2458403 w 4225289"/>
              <a:gd name="connsiteY84" fmla="*/ 3465195 h 4262437"/>
              <a:gd name="connsiteX85" fmla="*/ 2454593 w 4225289"/>
              <a:gd name="connsiteY85" fmla="*/ 3215640 h 4262437"/>
              <a:gd name="connsiteX86" fmla="*/ 2463165 w 4225289"/>
              <a:gd name="connsiteY86" fmla="*/ 3079433 h 4262437"/>
              <a:gd name="connsiteX87" fmla="*/ 2479358 w 4225289"/>
              <a:gd name="connsiteY87" fmla="*/ 2934653 h 4262437"/>
              <a:gd name="connsiteX88" fmla="*/ 2490788 w 4225289"/>
              <a:gd name="connsiteY88" fmla="*/ 2861310 h 4262437"/>
              <a:gd name="connsiteX89" fmla="*/ 2497455 w 4225289"/>
              <a:gd name="connsiteY89" fmla="*/ 2824163 h 4262437"/>
              <a:gd name="connsiteX90" fmla="*/ 2505075 w 4225289"/>
              <a:gd name="connsiteY90" fmla="*/ 2787015 h 4262437"/>
              <a:gd name="connsiteX91" fmla="*/ 2513648 w 4225289"/>
              <a:gd name="connsiteY91" fmla="*/ 2749868 h 4262437"/>
              <a:gd name="connsiteX92" fmla="*/ 2523173 w 4225289"/>
              <a:gd name="connsiteY92" fmla="*/ 2712720 h 4262437"/>
              <a:gd name="connsiteX93" fmla="*/ 2544128 w 4225289"/>
              <a:gd name="connsiteY93" fmla="*/ 2638425 h 4262437"/>
              <a:gd name="connsiteX94" fmla="*/ 2556510 w 4225289"/>
              <a:gd name="connsiteY94" fmla="*/ 2601278 h 4262437"/>
              <a:gd name="connsiteX95" fmla="*/ 2563178 w 4225289"/>
              <a:gd name="connsiteY95" fmla="*/ 2583180 h 4262437"/>
              <a:gd name="connsiteX96" fmla="*/ 2569845 w 4225289"/>
              <a:gd name="connsiteY96" fmla="*/ 2565083 h 4262437"/>
              <a:gd name="connsiteX97" fmla="*/ 2584133 w 4225289"/>
              <a:gd name="connsiteY97" fmla="*/ 2528888 h 4262437"/>
              <a:gd name="connsiteX98" fmla="*/ 2599373 w 4225289"/>
              <a:gd name="connsiteY98" fmla="*/ 2492693 h 4262437"/>
              <a:gd name="connsiteX99" fmla="*/ 2616518 w 4225289"/>
              <a:gd name="connsiteY99" fmla="*/ 2457450 h 4262437"/>
              <a:gd name="connsiteX100" fmla="*/ 2633663 w 4225289"/>
              <a:gd name="connsiteY100" fmla="*/ 2422208 h 4262437"/>
              <a:gd name="connsiteX101" fmla="*/ 2651760 w 4225289"/>
              <a:gd name="connsiteY101" fmla="*/ 2387918 h 4262437"/>
              <a:gd name="connsiteX102" fmla="*/ 2671763 w 4225289"/>
              <a:gd name="connsiteY102" fmla="*/ 2355533 h 4262437"/>
              <a:gd name="connsiteX103" fmla="*/ 2681288 w 4225289"/>
              <a:gd name="connsiteY103" fmla="*/ 2339340 h 4262437"/>
              <a:gd name="connsiteX104" fmla="*/ 2691765 w 4225289"/>
              <a:gd name="connsiteY104" fmla="*/ 2324100 h 4262437"/>
              <a:gd name="connsiteX105" fmla="*/ 2712720 w 4225289"/>
              <a:gd name="connsiteY105" fmla="*/ 2293620 h 4262437"/>
              <a:gd name="connsiteX106" fmla="*/ 2758440 w 4225289"/>
              <a:gd name="connsiteY106" fmla="*/ 2236470 h 4262437"/>
              <a:gd name="connsiteX107" fmla="*/ 2973705 w 4225289"/>
              <a:gd name="connsiteY107" fmla="*/ 2060258 h 4262437"/>
              <a:gd name="connsiteX108" fmla="*/ 3161348 w 4225289"/>
              <a:gd name="connsiteY108" fmla="*/ 1985010 h 4262437"/>
              <a:gd name="connsiteX109" fmla="*/ 3233738 w 4225289"/>
              <a:gd name="connsiteY109" fmla="*/ 2023110 h 4262437"/>
              <a:gd name="connsiteX110" fmla="*/ 3342323 w 4225289"/>
              <a:gd name="connsiteY110" fmla="*/ 2098358 h 4262437"/>
              <a:gd name="connsiteX111" fmla="*/ 3466148 w 4225289"/>
              <a:gd name="connsiteY111" fmla="*/ 2160270 h 4262437"/>
              <a:gd name="connsiteX112" fmla="*/ 3589973 w 4225289"/>
              <a:gd name="connsiteY112" fmla="*/ 2195513 h 4262437"/>
              <a:gd name="connsiteX113" fmla="*/ 3619500 w 4225289"/>
              <a:gd name="connsiteY113" fmla="*/ 2200275 h 4262437"/>
              <a:gd name="connsiteX114" fmla="*/ 3649028 w 4225289"/>
              <a:gd name="connsiteY114" fmla="*/ 2204085 h 4262437"/>
              <a:gd name="connsiteX115" fmla="*/ 3677603 w 4225289"/>
              <a:gd name="connsiteY115" fmla="*/ 2205990 h 4262437"/>
              <a:gd name="connsiteX116" fmla="*/ 3705225 w 4225289"/>
              <a:gd name="connsiteY116" fmla="*/ 2207895 h 4262437"/>
              <a:gd name="connsiteX117" fmla="*/ 3805238 w 4225289"/>
              <a:gd name="connsiteY117" fmla="*/ 2203133 h 4262437"/>
              <a:gd name="connsiteX118" fmla="*/ 3848100 w 4225289"/>
              <a:gd name="connsiteY118" fmla="*/ 2196465 h 4262437"/>
              <a:gd name="connsiteX119" fmla="*/ 3886200 w 4225289"/>
              <a:gd name="connsiteY119" fmla="*/ 2188845 h 4262437"/>
              <a:gd name="connsiteX120" fmla="*/ 3918585 w 4225289"/>
              <a:gd name="connsiteY120" fmla="*/ 2180272 h 4262437"/>
              <a:gd name="connsiteX121" fmla="*/ 3945255 w 4225289"/>
              <a:gd name="connsiteY121" fmla="*/ 2171700 h 4262437"/>
              <a:gd name="connsiteX122" fmla="*/ 3966210 w 4225289"/>
              <a:gd name="connsiteY122" fmla="*/ 2164080 h 4262437"/>
              <a:gd name="connsiteX123" fmla="*/ 3981450 w 4225289"/>
              <a:gd name="connsiteY123" fmla="*/ 2158365 h 4262437"/>
              <a:gd name="connsiteX124" fmla="*/ 3993833 w 4225289"/>
              <a:gd name="connsiteY124" fmla="*/ 2153603 h 4262437"/>
              <a:gd name="connsiteX125" fmla="*/ 3980498 w 4225289"/>
              <a:gd name="connsiteY125" fmla="*/ 2155508 h 4262437"/>
              <a:gd name="connsiteX126" fmla="*/ 3964305 w 4225289"/>
              <a:gd name="connsiteY126" fmla="*/ 2158365 h 4262437"/>
              <a:gd name="connsiteX127" fmla="*/ 3942398 w 4225289"/>
              <a:gd name="connsiteY127" fmla="*/ 2161222 h 4262437"/>
              <a:gd name="connsiteX128" fmla="*/ 3803333 w 4225289"/>
              <a:gd name="connsiteY128" fmla="*/ 2166938 h 4262437"/>
              <a:gd name="connsiteX129" fmla="*/ 3709035 w 4225289"/>
              <a:gd name="connsiteY129" fmla="*/ 2158365 h 4262437"/>
              <a:gd name="connsiteX130" fmla="*/ 3683318 w 4225289"/>
              <a:gd name="connsiteY130" fmla="*/ 2153603 h 4262437"/>
              <a:gd name="connsiteX131" fmla="*/ 3657600 w 4225289"/>
              <a:gd name="connsiteY131" fmla="*/ 2148840 h 4262437"/>
              <a:gd name="connsiteX132" fmla="*/ 3630930 w 4225289"/>
              <a:gd name="connsiteY132" fmla="*/ 2143125 h 4262437"/>
              <a:gd name="connsiteX133" fmla="*/ 3604260 w 4225289"/>
              <a:gd name="connsiteY133" fmla="*/ 2135505 h 4262437"/>
              <a:gd name="connsiteX134" fmla="*/ 3492818 w 4225289"/>
              <a:gd name="connsiteY134" fmla="*/ 2095500 h 4262437"/>
              <a:gd name="connsiteX135" fmla="*/ 3381375 w 4225289"/>
              <a:gd name="connsiteY135" fmla="*/ 2036445 h 4262437"/>
              <a:gd name="connsiteX136" fmla="*/ 3269933 w 4225289"/>
              <a:gd name="connsiteY136" fmla="*/ 1963103 h 4262437"/>
              <a:gd name="connsiteX137" fmla="*/ 3268028 w 4225289"/>
              <a:gd name="connsiteY137" fmla="*/ 1962150 h 4262437"/>
              <a:gd name="connsiteX138" fmla="*/ 3449003 w 4225289"/>
              <a:gd name="connsiteY138" fmla="*/ 1942147 h 4262437"/>
              <a:gd name="connsiteX139" fmla="*/ 3555683 w 4225289"/>
              <a:gd name="connsiteY139" fmla="*/ 1913572 h 4262437"/>
              <a:gd name="connsiteX140" fmla="*/ 3576638 w 4225289"/>
              <a:gd name="connsiteY140" fmla="*/ 1905000 h 4262437"/>
              <a:gd name="connsiteX141" fmla="*/ 3578543 w 4225289"/>
              <a:gd name="connsiteY141" fmla="*/ 1905000 h 4262437"/>
              <a:gd name="connsiteX142" fmla="*/ 3801428 w 4225289"/>
              <a:gd name="connsiteY142" fmla="*/ 1792605 h 4262437"/>
              <a:gd name="connsiteX143" fmla="*/ 3901440 w 4225289"/>
              <a:gd name="connsiteY143" fmla="*/ 1714500 h 4262437"/>
              <a:gd name="connsiteX144" fmla="*/ 3989070 w 4225289"/>
              <a:gd name="connsiteY144" fmla="*/ 1637348 h 4262437"/>
              <a:gd name="connsiteX145" fmla="*/ 4128135 w 4225289"/>
              <a:gd name="connsiteY145" fmla="*/ 1493520 h 4262437"/>
              <a:gd name="connsiteX146" fmla="*/ 4204335 w 4225289"/>
              <a:gd name="connsiteY146" fmla="*/ 1382078 h 4262437"/>
              <a:gd name="connsiteX147" fmla="*/ 4213860 w 4225289"/>
              <a:gd name="connsiteY147" fmla="*/ 1363028 h 4262437"/>
              <a:gd name="connsiteX148" fmla="*/ 4220528 w 4225289"/>
              <a:gd name="connsiteY148" fmla="*/ 1348740 h 4262437"/>
              <a:gd name="connsiteX149" fmla="*/ 4225290 w 4225289"/>
              <a:gd name="connsiteY149" fmla="*/ 1337310 h 4262437"/>
              <a:gd name="connsiteX150" fmla="*/ 4217670 w 4225289"/>
              <a:gd name="connsiteY150" fmla="*/ 1346835 h 4262437"/>
              <a:gd name="connsiteX151" fmla="*/ 4208145 w 4225289"/>
              <a:gd name="connsiteY151" fmla="*/ 1359218 h 4262437"/>
              <a:gd name="connsiteX152" fmla="*/ 4194810 w 4225289"/>
              <a:gd name="connsiteY152" fmla="*/ 1375410 h 4262437"/>
              <a:gd name="connsiteX153" fmla="*/ 4102418 w 4225289"/>
              <a:gd name="connsiteY153" fmla="*/ 1468755 h 4262437"/>
              <a:gd name="connsiteX154" fmla="*/ 3950970 w 4225289"/>
              <a:gd name="connsiteY154" fmla="*/ 1590675 h 4262437"/>
              <a:gd name="connsiteX155" fmla="*/ 3760470 w 4225289"/>
              <a:gd name="connsiteY155" fmla="*/ 1734503 h 4262437"/>
              <a:gd name="connsiteX156" fmla="*/ 3559493 w 4225289"/>
              <a:gd name="connsiteY156" fmla="*/ 1847850 h 4262437"/>
              <a:gd name="connsiteX157" fmla="*/ 3508058 w 4225289"/>
              <a:gd name="connsiteY157" fmla="*/ 1864995 h 4262437"/>
              <a:gd name="connsiteX158" fmla="*/ 3440430 w 4225289"/>
              <a:gd name="connsiteY158" fmla="*/ 1872615 h 4262437"/>
              <a:gd name="connsiteX159" fmla="*/ 3328035 w 4225289"/>
              <a:gd name="connsiteY159" fmla="*/ 1872615 h 4262437"/>
              <a:gd name="connsiteX160" fmla="*/ 3198495 w 4225289"/>
              <a:gd name="connsiteY160" fmla="*/ 1875472 h 4262437"/>
              <a:gd name="connsiteX161" fmla="*/ 3115628 w 4225289"/>
              <a:gd name="connsiteY161" fmla="*/ 1887855 h 4262437"/>
              <a:gd name="connsiteX162" fmla="*/ 3231833 w 4225289"/>
              <a:gd name="connsiteY162" fmla="*/ 1799272 h 4262437"/>
              <a:gd name="connsiteX163" fmla="*/ 3332798 w 4225289"/>
              <a:gd name="connsiteY163" fmla="*/ 1692593 h 4262437"/>
              <a:gd name="connsiteX164" fmla="*/ 3406140 w 4225289"/>
              <a:gd name="connsiteY164" fmla="*/ 1546860 h 4262437"/>
              <a:gd name="connsiteX165" fmla="*/ 3411855 w 4225289"/>
              <a:gd name="connsiteY165" fmla="*/ 1525905 h 4262437"/>
              <a:gd name="connsiteX166" fmla="*/ 3415665 w 4225289"/>
              <a:gd name="connsiteY166" fmla="*/ 1504950 h 4262437"/>
              <a:gd name="connsiteX167" fmla="*/ 3420428 w 4225289"/>
              <a:gd name="connsiteY167" fmla="*/ 1463040 h 4262437"/>
              <a:gd name="connsiteX168" fmla="*/ 3418523 w 4225289"/>
              <a:gd name="connsiteY168" fmla="*/ 1384935 h 4262437"/>
              <a:gd name="connsiteX169" fmla="*/ 3417570 w 4225289"/>
              <a:gd name="connsiteY169" fmla="*/ 1250633 h 4262437"/>
              <a:gd name="connsiteX170" fmla="*/ 3451860 w 4225289"/>
              <a:gd name="connsiteY170" fmla="*/ 1137285 h 4262437"/>
              <a:gd name="connsiteX171" fmla="*/ 3509010 w 4225289"/>
              <a:gd name="connsiteY171" fmla="*/ 1048703 h 4262437"/>
              <a:gd name="connsiteX172" fmla="*/ 3627120 w 4225289"/>
              <a:gd name="connsiteY172" fmla="*/ 945832 h 4262437"/>
              <a:gd name="connsiteX173" fmla="*/ 3649028 w 4225289"/>
              <a:gd name="connsiteY173" fmla="*/ 933450 h 4262437"/>
              <a:gd name="connsiteX174" fmla="*/ 3665220 w 4225289"/>
              <a:gd name="connsiteY174" fmla="*/ 924878 h 4262437"/>
              <a:gd name="connsiteX175" fmla="*/ 3678555 w 4225289"/>
              <a:gd name="connsiteY175" fmla="*/ 918210 h 4262437"/>
              <a:gd name="connsiteX176" fmla="*/ 3664268 w 4225289"/>
              <a:gd name="connsiteY176" fmla="*/ 922020 h 4262437"/>
              <a:gd name="connsiteX177" fmla="*/ 3646170 w 4225289"/>
              <a:gd name="connsiteY177" fmla="*/ 927735 h 4262437"/>
              <a:gd name="connsiteX178" fmla="*/ 3622358 w 4225289"/>
              <a:gd name="connsiteY178" fmla="*/ 936307 h 4262437"/>
              <a:gd name="connsiteX179" fmla="*/ 3592830 w 4225289"/>
              <a:gd name="connsiteY179" fmla="*/ 949643 h 4262437"/>
              <a:gd name="connsiteX180" fmla="*/ 3559493 w 4225289"/>
              <a:gd name="connsiteY180" fmla="*/ 967740 h 4262437"/>
              <a:gd name="connsiteX181" fmla="*/ 3484245 w 4225289"/>
              <a:gd name="connsiteY181" fmla="*/ 1024890 h 4262437"/>
              <a:gd name="connsiteX182" fmla="*/ 3409950 w 4225289"/>
              <a:gd name="connsiteY182" fmla="*/ 1114425 h 4262437"/>
              <a:gd name="connsiteX183" fmla="*/ 3359468 w 4225289"/>
              <a:gd name="connsiteY183" fmla="*/ 1241108 h 4262437"/>
              <a:gd name="connsiteX184" fmla="*/ 3351848 w 4225289"/>
              <a:gd name="connsiteY184" fmla="*/ 1387793 h 4262437"/>
              <a:gd name="connsiteX185" fmla="*/ 3350895 w 4225289"/>
              <a:gd name="connsiteY185" fmla="*/ 1459230 h 4262437"/>
              <a:gd name="connsiteX186" fmla="*/ 3347085 w 4225289"/>
              <a:gd name="connsiteY186" fmla="*/ 1493520 h 4262437"/>
              <a:gd name="connsiteX187" fmla="*/ 3344228 w 4225289"/>
              <a:gd name="connsiteY187" fmla="*/ 1510665 h 4262437"/>
              <a:gd name="connsiteX188" fmla="*/ 3339465 w 4225289"/>
              <a:gd name="connsiteY188" fmla="*/ 1527810 h 4262437"/>
              <a:gd name="connsiteX189" fmla="*/ 3279458 w 4225289"/>
              <a:gd name="connsiteY189" fmla="*/ 1652587 h 4262437"/>
              <a:gd name="connsiteX190" fmla="*/ 3191828 w 4225289"/>
              <a:gd name="connsiteY190" fmla="*/ 1754505 h 4262437"/>
              <a:gd name="connsiteX191" fmla="*/ 3015615 w 4225289"/>
              <a:gd name="connsiteY191" fmla="*/ 1911668 h 4262437"/>
              <a:gd name="connsiteX192" fmla="*/ 3011805 w 4225289"/>
              <a:gd name="connsiteY192" fmla="*/ 1914525 h 4262437"/>
              <a:gd name="connsiteX193" fmla="*/ 2918460 w 4225289"/>
              <a:gd name="connsiteY193" fmla="*/ 1951672 h 4262437"/>
              <a:gd name="connsiteX194" fmla="*/ 2712720 w 4225289"/>
              <a:gd name="connsiteY194" fmla="*/ 2087880 h 4262437"/>
              <a:gd name="connsiteX195" fmla="*/ 2716530 w 4225289"/>
              <a:gd name="connsiteY195" fmla="*/ 2030730 h 4262437"/>
              <a:gd name="connsiteX196" fmla="*/ 2684145 w 4225289"/>
              <a:gd name="connsiteY196" fmla="*/ 1798320 h 4262437"/>
              <a:gd name="connsiteX197" fmla="*/ 2586990 w 4225289"/>
              <a:gd name="connsiteY197" fmla="*/ 1596390 h 4262437"/>
              <a:gd name="connsiteX198" fmla="*/ 2482215 w 4225289"/>
              <a:gd name="connsiteY198" fmla="*/ 1457325 h 4262437"/>
              <a:gd name="connsiteX199" fmla="*/ 2474595 w 4225289"/>
              <a:gd name="connsiteY199" fmla="*/ 1442085 h 4262437"/>
              <a:gd name="connsiteX200" fmla="*/ 2434590 w 4225289"/>
              <a:gd name="connsiteY200" fmla="*/ 1299210 h 4262437"/>
              <a:gd name="connsiteX201" fmla="*/ 2492693 w 4225289"/>
              <a:gd name="connsiteY201" fmla="*/ 995362 h 4262437"/>
              <a:gd name="connsiteX202" fmla="*/ 2513648 w 4225289"/>
              <a:gd name="connsiteY202" fmla="*/ 961073 h 4262437"/>
              <a:gd name="connsiteX203" fmla="*/ 2525078 w 4225289"/>
              <a:gd name="connsiteY203" fmla="*/ 944880 h 4262437"/>
              <a:gd name="connsiteX204" fmla="*/ 2537460 w 4225289"/>
              <a:gd name="connsiteY204" fmla="*/ 929640 h 4262437"/>
              <a:gd name="connsiteX205" fmla="*/ 2549843 w 4225289"/>
              <a:gd name="connsiteY205" fmla="*/ 914400 h 4262437"/>
              <a:gd name="connsiteX206" fmla="*/ 2563178 w 4225289"/>
              <a:gd name="connsiteY206" fmla="*/ 900112 h 4262437"/>
              <a:gd name="connsiteX207" fmla="*/ 2569845 w 4225289"/>
              <a:gd name="connsiteY207" fmla="*/ 893445 h 4262437"/>
              <a:gd name="connsiteX208" fmla="*/ 2575560 w 4225289"/>
              <a:gd name="connsiteY208" fmla="*/ 887730 h 4262437"/>
              <a:gd name="connsiteX209" fmla="*/ 2588895 w 4225289"/>
              <a:gd name="connsiteY209" fmla="*/ 878205 h 4262437"/>
              <a:gd name="connsiteX210" fmla="*/ 2657475 w 4225289"/>
              <a:gd name="connsiteY210" fmla="*/ 835343 h 4262437"/>
              <a:gd name="connsiteX211" fmla="*/ 2727960 w 4225289"/>
              <a:gd name="connsiteY211" fmla="*/ 794385 h 4262437"/>
              <a:gd name="connsiteX212" fmla="*/ 2999423 w 4225289"/>
              <a:gd name="connsiteY212" fmla="*/ 640080 h 4262437"/>
              <a:gd name="connsiteX213" fmla="*/ 3458528 w 4225289"/>
              <a:gd name="connsiteY213" fmla="*/ 378142 h 4262437"/>
              <a:gd name="connsiteX214" fmla="*/ 3550920 w 4225289"/>
              <a:gd name="connsiteY214" fmla="*/ 322898 h 4262437"/>
              <a:gd name="connsiteX215" fmla="*/ 3629978 w 4225289"/>
              <a:gd name="connsiteY215" fmla="*/ 266700 h 4262437"/>
              <a:gd name="connsiteX216" fmla="*/ 3738563 w 4225289"/>
              <a:gd name="connsiteY216" fmla="*/ 155257 h 4262437"/>
              <a:gd name="connsiteX217" fmla="*/ 3788093 w 4225289"/>
              <a:gd name="connsiteY217" fmla="*/ 71438 h 4262437"/>
              <a:gd name="connsiteX218" fmla="*/ 3797618 w 4225289"/>
              <a:gd name="connsiteY218" fmla="*/ 47625 h 4262437"/>
              <a:gd name="connsiteX219" fmla="*/ 3800475 w 4225289"/>
              <a:gd name="connsiteY219" fmla="*/ 40005 h 4262437"/>
              <a:gd name="connsiteX220" fmla="*/ 3796665 w 4225289"/>
              <a:gd name="connsiteY220" fmla="*/ 47625 h 4262437"/>
              <a:gd name="connsiteX221" fmla="*/ 3785235 w 4225289"/>
              <a:gd name="connsiteY221" fmla="*/ 69532 h 4262437"/>
              <a:gd name="connsiteX222" fmla="*/ 3729038 w 4225289"/>
              <a:gd name="connsiteY222" fmla="*/ 147638 h 4262437"/>
              <a:gd name="connsiteX223" fmla="*/ 3615690 w 4225289"/>
              <a:gd name="connsiteY223" fmla="*/ 247650 h 4262437"/>
              <a:gd name="connsiteX224" fmla="*/ 3535680 w 4225289"/>
              <a:gd name="connsiteY224" fmla="*/ 297180 h 4262437"/>
              <a:gd name="connsiteX225" fmla="*/ 3440430 w 4225289"/>
              <a:gd name="connsiteY225" fmla="*/ 345757 h 4262437"/>
              <a:gd name="connsiteX226" fmla="*/ 2968943 w 4225289"/>
              <a:gd name="connsiteY226" fmla="*/ 585787 h 4262437"/>
              <a:gd name="connsiteX227" fmla="*/ 2692718 w 4225289"/>
              <a:gd name="connsiteY227" fmla="*/ 733425 h 4262437"/>
              <a:gd name="connsiteX228" fmla="*/ 2621280 w 4225289"/>
              <a:gd name="connsiteY228" fmla="*/ 774382 h 4262437"/>
              <a:gd name="connsiteX229" fmla="*/ 2547938 w 4225289"/>
              <a:gd name="connsiteY229" fmla="*/ 819150 h 4262437"/>
              <a:gd name="connsiteX230" fmla="*/ 2526983 w 4225289"/>
              <a:gd name="connsiteY230" fmla="*/ 834390 h 4262437"/>
              <a:gd name="connsiteX231" fmla="*/ 2518410 w 4225289"/>
              <a:gd name="connsiteY231" fmla="*/ 842962 h 4262437"/>
              <a:gd name="connsiteX232" fmla="*/ 2510790 w 4225289"/>
              <a:gd name="connsiteY232" fmla="*/ 851535 h 4262437"/>
              <a:gd name="connsiteX233" fmla="*/ 2495550 w 4225289"/>
              <a:gd name="connsiteY233" fmla="*/ 867728 h 4262437"/>
              <a:gd name="connsiteX234" fmla="*/ 2481263 w 4225289"/>
              <a:gd name="connsiteY234" fmla="*/ 885825 h 4262437"/>
              <a:gd name="connsiteX235" fmla="*/ 2481263 w 4225289"/>
              <a:gd name="connsiteY235" fmla="*/ 759143 h 4262437"/>
              <a:gd name="connsiteX236" fmla="*/ 2483168 w 4225289"/>
              <a:gd name="connsiteY236" fmla="*/ 602932 h 4262437"/>
              <a:gd name="connsiteX237" fmla="*/ 2509838 w 4225289"/>
              <a:gd name="connsiteY237" fmla="*/ 463868 h 4262437"/>
              <a:gd name="connsiteX238" fmla="*/ 2626995 w 4225289"/>
              <a:gd name="connsiteY238" fmla="*/ 251460 h 4262437"/>
              <a:gd name="connsiteX239" fmla="*/ 2748915 w 4225289"/>
              <a:gd name="connsiteY239" fmla="*/ 137160 h 4262437"/>
              <a:gd name="connsiteX240" fmla="*/ 2770823 w 4225289"/>
              <a:gd name="connsiteY240" fmla="*/ 121920 h 4262437"/>
              <a:gd name="connsiteX241" fmla="*/ 2787968 w 4225289"/>
              <a:gd name="connsiteY241" fmla="*/ 111442 h 4262437"/>
              <a:gd name="connsiteX242" fmla="*/ 2802255 w 4225289"/>
              <a:gd name="connsiteY242" fmla="*/ 102870 h 4262437"/>
              <a:gd name="connsiteX243" fmla="*/ 2787015 w 4225289"/>
              <a:gd name="connsiteY243" fmla="*/ 108585 h 4262437"/>
              <a:gd name="connsiteX244" fmla="*/ 2768918 w 4225289"/>
              <a:gd name="connsiteY244" fmla="*/ 116205 h 4262437"/>
              <a:gd name="connsiteX245" fmla="*/ 2744153 w 4225289"/>
              <a:gd name="connsiteY245" fmla="*/ 127635 h 4262437"/>
              <a:gd name="connsiteX246" fmla="*/ 2714625 w 4225289"/>
              <a:gd name="connsiteY246" fmla="*/ 143827 h 4262437"/>
              <a:gd name="connsiteX247" fmla="*/ 2697480 w 4225289"/>
              <a:gd name="connsiteY247" fmla="*/ 153352 h 4262437"/>
              <a:gd name="connsiteX248" fmla="*/ 2679383 w 4225289"/>
              <a:gd name="connsiteY248" fmla="*/ 164782 h 4262437"/>
              <a:gd name="connsiteX249" fmla="*/ 2641283 w 4225289"/>
              <a:gd name="connsiteY249" fmla="*/ 192405 h 4262437"/>
              <a:gd name="connsiteX250" fmla="*/ 2621280 w 4225289"/>
              <a:gd name="connsiteY250" fmla="*/ 208598 h 4262437"/>
              <a:gd name="connsiteX251" fmla="*/ 2601278 w 4225289"/>
              <a:gd name="connsiteY251" fmla="*/ 226695 h 4262437"/>
              <a:gd name="connsiteX252" fmla="*/ 2581275 w 4225289"/>
              <a:gd name="connsiteY252" fmla="*/ 246698 h 4262437"/>
              <a:gd name="connsiteX253" fmla="*/ 2561273 w 4225289"/>
              <a:gd name="connsiteY253" fmla="*/ 268605 h 4262437"/>
              <a:gd name="connsiteX254" fmla="*/ 2541270 w 4225289"/>
              <a:gd name="connsiteY254" fmla="*/ 292417 h 4262437"/>
              <a:gd name="connsiteX255" fmla="*/ 2531745 w 4225289"/>
              <a:gd name="connsiteY255" fmla="*/ 304800 h 4262437"/>
              <a:gd name="connsiteX256" fmla="*/ 2522220 w 4225289"/>
              <a:gd name="connsiteY256" fmla="*/ 318135 h 4262437"/>
              <a:gd name="connsiteX257" fmla="*/ 2454593 w 4225289"/>
              <a:gd name="connsiteY257" fmla="*/ 441960 h 4262437"/>
              <a:gd name="connsiteX258" fmla="*/ 2416493 w 4225289"/>
              <a:gd name="connsiteY258" fmla="*/ 594360 h 4262437"/>
              <a:gd name="connsiteX259" fmla="*/ 2410778 w 4225289"/>
              <a:gd name="connsiteY259" fmla="*/ 759143 h 4262437"/>
              <a:gd name="connsiteX260" fmla="*/ 2412683 w 4225289"/>
              <a:gd name="connsiteY260" fmla="*/ 917257 h 4262437"/>
              <a:gd name="connsiteX261" fmla="*/ 2404110 w 4225289"/>
              <a:gd name="connsiteY261" fmla="*/ 1019175 h 4262437"/>
              <a:gd name="connsiteX262" fmla="*/ 2367915 w 4225289"/>
              <a:gd name="connsiteY262" fmla="*/ 1307783 h 4262437"/>
              <a:gd name="connsiteX263" fmla="*/ 2367915 w 4225289"/>
              <a:gd name="connsiteY263" fmla="*/ 1309687 h 4262437"/>
              <a:gd name="connsiteX264" fmla="*/ 2367915 w 4225289"/>
              <a:gd name="connsiteY264" fmla="*/ 1317308 h 4262437"/>
              <a:gd name="connsiteX265" fmla="*/ 2367915 w 4225289"/>
              <a:gd name="connsiteY265" fmla="*/ 1329690 h 4262437"/>
              <a:gd name="connsiteX266" fmla="*/ 2330768 w 4225289"/>
              <a:gd name="connsiteY266" fmla="*/ 1289685 h 4262437"/>
              <a:gd name="connsiteX267" fmla="*/ 2213610 w 4225289"/>
              <a:gd name="connsiteY267" fmla="*/ 1156335 h 4262437"/>
              <a:gd name="connsiteX268" fmla="*/ 2118360 w 4225289"/>
              <a:gd name="connsiteY268" fmla="*/ 1022032 h 4262437"/>
              <a:gd name="connsiteX269" fmla="*/ 1989773 w 4225289"/>
              <a:gd name="connsiteY269" fmla="*/ 754380 h 4262437"/>
              <a:gd name="connsiteX270" fmla="*/ 1928813 w 4225289"/>
              <a:gd name="connsiteY270" fmla="*/ 513398 h 4262437"/>
              <a:gd name="connsiteX271" fmla="*/ 1914525 w 4225289"/>
              <a:gd name="connsiteY271" fmla="*/ 410528 h 4262437"/>
              <a:gd name="connsiteX272" fmla="*/ 1901190 w 4225289"/>
              <a:gd name="connsiteY272" fmla="*/ 322898 h 4262437"/>
              <a:gd name="connsiteX273" fmla="*/ 1884045 w 4225289"/>
              <a:gd name="connsiteY273" fmla="*/ 250507 h 4262437"/>
              <a:gd name="connsiteX274" fmla="*/ 1860233 w 4225289"/>
              <a:gd name="connsiteY274" fmla="*/ 175260 h 4262437"/>
              <a:gd name="connsiteX275" fmla="*/ 1791653 w 4225289"/>
              <a:gd name="connsiteY275" fmla="*/ 42863 h 4262437"/>
              <a:gd name="connsiteX276" fmla="*/ 1767840 w 4225289"/>
              <a:gd name="connsiteY276" fmla="*/ 10477 h 4262437"/>
              <a:gd name="connsiteX277" fmla="*/ 1759267 w 4225289"/>
              <a:gd name="connsiteY277" fmla="*/ 0 h 4262437"/>
              <a:gd name="connsiteX278" fmla="*/ 1766888 w 4225289"/>
              <a:gd name="connsiteY278" fmla="*/ 11430 h 4262437"/>
              <a:gd name="connsiteX279" fmla="*/ 1786890 w 4225289"/>
              <a:gd name="connsiteY279" fmla="*/ 45720 h 4262437"/>
              <a:gd name="connsiteX280" fmla="*/ 1843088 w 4225289"/>
              <a:gd name="connsiteY280" fmla="*/ 180975 h 4262437"/>
              <a:gd name="connsiteX281" fmla="*/ 1864995 w 4225289"/>
              <a:gd name="connsiteY281" fmla="*/ 279082 h 4262437"/>
              <a:gd name="connsiteX282" fmla="*/ 1874520 w 4225289"/>
              <a:gd name="connsiteY282" fmla="*/ 394335 h 4262437"/>
              <a:gd name="connsiteX283" fmla="*/ 1881188 w 4225289"/>
              <a:gd name="connsiteY283" fmla="*/ 524828 h 4262437"/>
              <a:gd name="connsiteX284" fmla="*/ 1884998 w 4225289"/>
              <a:gd name="connsiteY284" fmla="*/ 559118 h 4262437"/>
              <a:gd name="connsiteX285" fmla="*/ 1889760 w 4225289"/>
              <a:gd name="connsiteY285" fmla="*/ 594360 h 4262437"/>
              <a:gd name="connsiteX286" fmla="*/ 1892617 w 4225289"/>
              <a:gd name="connsiteY286" fmla="*/ 613410 h 4262437"/>
              <a:gd name="connsiteX287" fmla="*/ 1922145 w 4225289"/>
              <a:gd name="connsiteY287" fmla="*/ 773430 h 4262437"/>
              <a:gd name="connsiteX288" fmla="*/ 1967865 w 4225289"/>
              <a:gd name="connsiteY288" fmla="*/ 919162 h 4262437"/>
              <a:gd name="connsiteX289" fmla="*/ 1857375 w 4225289"/>
              <a:gd name="connsiteY289" fmla="*/ 831532 h 4262437"/>
              <a:gd name="connsiteX290" fmla="*/ 1603058 w 4225289"/>
              <a:gd name="connsiteY290" fmla="*/ 701040 h 4262437"/>
              <a:gd name="connsiteX291" fmla="*/ 1336358 w 4225289"/>
              <a:gd name="connsiteY291" fmla="*/ 617220 h 4262437"/>
              <a:gd name="connsiteX292" fmla="*/ 1091565 w 4225289"/>
              <a:gd name="connsiteY292" fmla="*/ 550545 h 4262437"/>
              <a:gd name="connsiteX293" fmla="*/ 706755 w 4225289"/>
              <a:gd name="connsiteY293" fmla="*/ 380048 h 4262437"/>
              <a:gd name="connsiteX294" fmla="*/ 501968 w 4225289"/>
              <a:gd name="connsiteY294" fmla="*/ 182880 h 4262437"/>
              <a:gd name="connsiteX295" fmla="*/ 462915 w 4225289"/>
              <a:gd name="connsiteY295" fmla="*/ 114300 h 4262437"/>
              <a:gd name="connsiteX296" fmla="*/ 450533 w 4225289"/>
              <a:gd name="connsiteY296" fmla="*/ 89535 h 4262437"/>
              <a:gd name="connsiteX297" fmla="*/ 458153 w 4225289"/>
              <a:gd name="connsiteY297" fmla="*/ 116205 h 4262437"/>
              <a:gd name="connsiteX298" fmla="*/ 487680 w 4225289"/>
              <a:gd name="connsiteY298" fmla="*/ 191452 h 4262437"/>
              <a:gd name="connsiteX299" fmla="*/ 501015 w 4225289"/>
              <a:gd name="connsiteY299" fmla="*/ 216217 h 4262437"/>
              <a:gd name="connsiteX300" fmla="*/ 507683 w 4225289"/>
              <a:gd name="connsiteY300" fmla="*/ 229552 h 4262437"/>
              <a:gd name="connsiteX301" fmla="*/ 516255 w 4225289"/>
              <a:gd name="connsiteY301" fmla="*/ 242888 h 4262437"/>
              <a:gd name="connsiteX302" fmla="*/ 534353 w 4225289"/>
              <a:gd name="connsiteY302" fmla="*/ 271463 h 4262437"/>
              <a:gd name="connsiteX303" fmla="*/ 556260 w 4225289"/>
              <a:gd name="connsiteY303" fmla="*/ 300990 h 4262437"/>
              <a:gd name="connsiteX304" fmla="*/ 675323 w 4225289"/>
              <a:gd name="connsiteY304" fmla="*/ 423863 h 4262437"/>
              <a:gd name="connsiteX305" fmla="*/ 1063942 w 4225289"/>
              <a:gd name="connsiteY305" fmla="*/ 637223 h 4262437"/>
              <a:gd name="connsiteX306" fmla="*/ 1308735 w 4225289"/>
              <a:gd name="connsiteY306" fmla="*/ 717232 h 4262437"/>
              <a:gd name="connsiteX307" fmla="*/ 1564958 w 4225289"/>
              <a:gd name="connsiteY307" fmla="*/ 802957 h 4262437"/>
              <a:gd name="connsiteX308" fmla="*/ 1801178 w 4225289"/>
              <a:gd name="connsiteY308" fmla="*/ 919162 h 4262437"/>
              <a:gd name="connsiteX309" fmla="*/ 1995488 w 4225289"/>
              <a:gd name="connsiteY309" fmla="*/ 1072515 h 4262437"/>
              <a:gd name="connsiteX310" fmla="*/ 2082165 w 4225289"/>
              <a:gd name="connsiteY310" fmla="*/ 1152525 h 4262437"/>
              <a:gd name="connsiteX311" fmla="*/ 2128838 w 4225289"/>
              <a:gd name="connsiteY311" fmla="*/ 1223010 h 4262437"/>
              <a:gd name="connsiteX312" fmla="*/ 2242185 w 4225289"/>
              <a:gd name="connsiteY312" fmla="*/ 1369695 h 4262437"/>
              <a:gd name="connsiteX313" fmla="*/ 2473643 w 4225289"/>
              <a:gd name="connsiteY313" fmla="*/ 1669733 h 4262437"/>
              <a:gd name="connsiteX314" fmla="*/ 2551748 w 4225289"/>
              <a:gd name="connsiteY314" fmla="*/ 1840230 h 4262437"/>
              <a:gd name="connsiteX315" fmla="*/ 2576513 w 4225289"/>
              <a:gd name="connsiteY315" fmla="*/ 2026920 h 4262437"/>
              <a:gd name="connsiteX316" fmla="*/ 2542223 w 4225289"/>
              <a:gd name="connsiteY316" fmla="*/ 2212658 h 4262437"/>
              <a:gd name="connsiteX317" fmla="*/ 2525078 w 4225289"/>
              <a:gd name="connsiteY317" fmla="*/ 2256472 h 4262437"/>
              <a:gd name="connsiteX318" fmla="*/ 2505075 w 4225289"/>
              <a:gd name="connsiteY318" fmla="*/ 2300288 h 4262437"/>
              <a:gd name="connsiteX319" fmla="*/ 2458403 w 4225289"/>
              <a:gd name="connsiteY319" fmla="*/ 2386965 h 4262437"/>
              <a:gd name="connsiteX320" fmla="*/ 2360295 w 4225289"/>
              <a:gd name="connsiteY320" fmla="*/ 2563178 h 4262437"/>
              <a:gd name="connsiteX321" fmla="*/ 2318385 w 4225289"/>
              <a:gd name="connsiteY321" fmla="*/ 2656522 h 4262437"/>
              <a:gd name="connsiteX322" fmla="*/ 2309813 w 4225289"/>
              <a:gd name="connsiteY322" fmla="*/ 2680335 h 4262437"/>
              <a:gd name="connsiteX323" fmla="*/ 2301240 w 4225289"/>
              <a:gd name="connsiteY323" fmla="*/ 2705100 h 4262437"/>
              <a:gd name="connsiteX324" fmla="*/ 2287905 w 4225289"/>
              <a:gd name="connsiteY324" fmla="*/ 2753678 h 4262437"/>
              <a:gd name="connsiteX325" fmla="*/ 2279333 w 4225289"/>
              <a:gd name="connsiteY325" fmla="*/ 2793683 h 4262437"/>
              <a:gd name="connsiteX326" fmla="*/ 2238375 w 4225289"/>
              <a:gd name="connsiteY326" fmla="*/ 2718435 h 4262437"/>
              <a:gd name="connsiteX327" fmla="*/ 2184083 w 4225289"/>
              <a:gd name="connsiteY327" fmla="*/ 2647950 h 4262437"/>
              <a:gd name="connsiteX328" fmla="*/ 2119313 w 4225289"/>
              <a:gd name="connsiteY328" fmla="*/ 2586038 h 4262437"/>
              <a:gd name="connsiteX329" fmla="*/ 2046923 w 4225289"/>
              <a:gd name="connsiteY329" fmla="*/ 2532697 h 4262437"/>
              <a:gd name="connsiteX330" fmla="*/ 1886903 w 4225289"/>
              <a:gd name="connsiteY330" fmla="*/ 2451735 h 4262437"/>
              <a:gd name="connsiteX331" fmla="*/ 1754505 w 4225289"/>
              <a:gd name="connsiteY331" fmla="*/ 2406968 h 4262437"/>
              <a:gd name="connsiteX332" fmla="*/ 1728788 w 4225289"/>
              <a:gd name="connsiteY332" fmla="*/ 2336483 h 4262437"/>
              <a:gd name="connsiteX333" fmla="*/ 1732598 w 4225289"/>
              <a:gd name="connsiteY333" fmla="*/ 2226945 h 4262437"/>
              <a:gd name="connsiteX334" fmla="*/ 1769745 w 4225289"/>
              <a:gd name="connsiteY334" fmla="*/ 2125980 h 4262437"/>
              <a:gd name="connsiteX335" fmla="*/ 1877378 w 4225289"/>
              <a:gd name="connsiteY335" fmla="*/ 1970722 h 4262437"/>
              <a:gd name="connsiteX336" fmla="*/ 1974533 w 4225289"/>
              <a:gd name="connsiteY336" fmla="*/ 1884045 h 4262437"/>
              <a:gd name="connsiteX337" fmla="*/ 2004060 w 4225289"/>
              <a:gd name="connsiteY337" fmla="*/ 1863090 h 4262437"/>
              <a:gd name="connsiteX338" fmla="*/ 2014538 w 4225289"/>
              <a:gd name="connsiteY338" fmla="*/ 1856422 h 4262437"/>
              <a:gd name="connsiteX339" fmla="*/ 2003108 w 4225289"/>
              <a:gd name="connsiteY339" fmla="*/ 1860233 h 4262437"/>
              <a:gd name="connsiteX340" fmla="*/ 1969770 w 4225289"/>
              <a:gd name="connsiteY340" fmla="*/ 1873568 h 4262437"/>
              <a:gd name="connsiteX341" fmla="*/ 1854517 w 4225289"/>
              <a:gd name="connsiteY341" fmla="*/ 1943100 h 4262437"/>
              <a:gd name="connsiteX342" fmla="*/ 1718310 w 4225289"/>
              <a:gd name="connsiteY342" fmla="*/ 2094547 h 4262437"/>
              <a:gd name="connsiteX343" fmla="*/ 1701165 w 4225289"/>
              <a:gd name="connsiteY343" fmla="*/ 2125980 h 4262437"/>
              <a:gd name="connsiteX344" fmla="*/ 1709738 w 4225289"/>
              <a:gd name="connsiteY344" fmla="*/ 1922145 h 4262437"/>
              <a:gd name="connsiteX345" fmla="*/ 1687830 w 4225289"/>
              <a:gd name="connsiteY345" fmla="*/ 1708785 h 4262437"/>
              <a:gd name="connsiteX346" fmla="*/ 1638300 w 4225289"/>
              <a:gd name="connsiteY346" fmla="*/ 1539240 h 4262437"/>
              <a:gd name="connsiteX347" fmla="*/ 1584008 w 4225289"/>
              <a:gd name="connsiteY347" fmla="*/ 1434465 h 4262437"/>
              <a:gd name="connsiteX348" fmla="*/ 1565910 w 4225289"/>
              <a:gd name="connsiteY348" fmla="*/ 1407795 h 4262437"/>
              <a:gd name="connsiteX349" fmla="*/ 1559242 w 4225289"/>
              <a:gd name="connsiteY349" fmla="*/ 1399223 h 4262437"/>
              <a:gd name="connsiteX350" fmla="*/ 1563053 w 4225289"/>
              <a:gd name="connsiteY350" fmla="*/ 1409700 h 4262437"/>
              <a:gd name="connsiteX351" fmla="*/ 1573530 w 4225289"/>
              <a:gd name="connsiteY351" fmla="*/ 1439228 h 4262437"/>
              <a:gd name="connsiteX352" fmla="*/ 1604010 w 4225289"/>
              <a:gd name="connsiteY352" fmla="*/ 1549718 h 4262437"/>
              <a:gd name="connsiteX353" fmla="*/ 1628775 w 4225289"/>
              <a:gd name="connsiteY353" fmla="*/ 1716405 h 4262437"/>
              <a:gd name="connsiteX354" fmla="*/ 1639253 w 4225289"/>
              <a:gd name="connsiteY354" fmla="*/ 1923097 h 4262437"/>
              <a:gd name="connsiteX355" fmla="*/ 1641158 w 4225289"/>
              <a:gd name="connsiteY355" fmla="*/ 2131695 h 4262437"/>
              <a:gd name="connsiteX356" fmla="*/ 1639253 w 4225289"/>
              <a:gd name="connsiteY356" fmla="*/ 2241233 h 4262437"/>
              <a:gd name="connsiteX357" fmla="*/ 1639253 w 4225289"/>
              <a:gd name="connsiteY357" fmla="*/ 2242185 h 4262437"/>
              <a:gd name="connsiteX358" fmla="*/ 1622108 w 4225289"/>
              <a:gd name="connsiteY358" fmla="*/ 2283143 h 4262437"/>
              <a:gd name="connsiteX359" fmla="*/ 1617345 w 4225289"/>
              <a:gd name="connsiteY359" fmla="*/ 2336483 h 4262437"/>
              <a:gd name="connsiteX360" fmla="*/ 1624965 w 4225289"/>
              <a:gd name="connsiteY360" fmla="*/ 2369820 h 4262437"/>
              <a:gd name="connsiteX361" fmla="*/ 1566863 w 4225289"/>
              <a:gd name="connsiteY361" fmla="*/ 2355533 h 4262437"/>
              <a:gd name="connsiteX362" fmla="*/ 1274445 w 4225289"/>
              <a:gd name="connsiteY362" fmla="*/ 2279333 h 4262437"/>
              <a:gd name="connsiteX363" fmla="*/ 1141095 w 4225289"/>
              <a:gd name="connsiteY363" fmla="*/ 2237422 h 4262437"/>
              <a:gd name="connsiteX364" fmla="*/ 1078230 w 4225289"/>
              <a:gd name="connsiteY364" fmla="*/ 2215515 h 4262437"/>
              <a:gd name="connsiteX365" fmla="*/ 1018223 w 4225289"/>
              <a:gd name="connsiteY365" fmla="*/ 2191703 h 4262437"/>
              <a:gd name="connsiteX366" fmla="*/ 906780 w 4225289"/>
              <a:gd name="connsiteY366" fmla="*/ 2141220 h 4262437"/>
              <a:gd name="connsiteX367" fmla="*/ 809625 w 4225289"/>
              <a:gd name="connsiteY367" fmla="*/ 2086928 h 4262437"/>
              <a:gd name="connsiteX368" fmla="*/ 726758 w 4225289"/>
              <a:gd name="connsiteY368" fmla="*/ 2027872 h 4262437"/>
              <a:gd name="connsiteX369" fmla="*/ 659130 w 4225289"/>
              <a:gd name="connsiteY369" fmla="*/ 1966912 h 4262437"/>
              <a:gd name="connsiteX370" fmla="*/ 571500 w 4225289"/>
              <a:gd name="connsiteY370" fmla="*/ 1850708 h 4262437"/>
              <a:gd name="connsiteX371" fmla="*/ 563880 w 4225289"/>
              <a:gd name="connsiteY371" fmla="*/ 1837372 h 4262437"/>
              <a:gd name="connsiteX372" fmla="*/ 558165 w 4225289"/>
              <a:gd name="connsiteY372" fmla="*/ 1824990 h 4262437"/>
              <a:gd name="connsiteX373" fmla="*/ 547687 w 4225289"/>
              <a:gd name="connsiteY373" fmla="*/ 1802130 h 4262437"/>
              <a:gd name="connsiteX374" fmla="*/ 534353 w 4225289"/>
              <a:gd name="connsiteY374" fmla="*/ 1764983 h 4262437"/>
              <a:gd name="connsiteX375" fmla="*/ 525780 w 4225289"/>
              <a:gd name="connsiteY375" fmla="*/ 1732597 h 4262437"/>
              <a:gd name="connsiteX376" fmla="*/ 528637 w 4225289"/>
              <a:gd name="connsiteY376" fmla="*/ 1765935 h 4262437"/>
              <a:gd name="connsiteX377" fmla="*/ 536258 w 4225289"/>
              <a:gd name="connsiteY377" fmla="*/ 1805940 h 4262437"/>
              <a:gd name="connsiteX378" fmla="*/ 542925 w 4225289"/>
              <a:gd name="connsiteY378" fmla="*/ 1831658 h 4262437"/>
              <a:gd name="connsiteX379" fmla="*/ 546735 w 4225289"/>
              <a:gd name="connsiteY379" fmla="*/ 1845945 h 4262437"/>
              <a:gd name="connsiteX380" fmla="*/ 552450 w 4225289"/>
              <a:gd name="connsiteY380" fmla="*/ 1860233 h 4262437"/>
              <a:gd name="connsiteX381" fmla="*/ 626745 w 4225289"/>
              <a:gd name="connsiteY381" fmla="*/ 1996440 h 4262437"/>
              <a:gd name="connsiteX382" fmla="*/ 689610 w 4225289"/>
              <a:gd name="connsiteY382" fmla="*/ 2070735 h 4262437"/>
              <a:gd name="connsiteX383" fmla="*/ 769620 w 4225289"/>
              <a:gd name="connsiteY383" fmla="*/ 2144078 h 4262437"/>
              <a:gd name="connsiteX384" fmla="*/ 866775 w 4225289"/>
              <a:gd name="connsiteY384" fmla="*/ 2214563 h 4262437"/>
              <a:gd name="connsiteX385" fmla="*/ 978217 w 4225289"/>
              <a:gd name="connsiteY385" fmla="*/ 2279333 h 4262437"/>
              <a:gd name="connsiteX386" fmla="*/ 1039178 w 4225289"/>
              <a:gd name="connsiteY386" fmla="*/ 2309813 h 4262437"/>
              <a:gd name="connsiteX387" fmla="*/ 1102995 w 4225289"/>
              <a:gd name="connsiteY387" fmla="*/ 2338388 h 4262437"/>
              <a:gd name="connsiteX388" fmla="*/ 1238250 w 4225289"/>
              <a:gd name="connsiteY388" fmla="*/ 2391728 h 4262437"/>
              <a:gd name="connsiteX389" fmla="*/ 1298258 w 4225289"/>
              <a:gd name="connsiteY389" fmla="*/ 2412683 h 4262437"/>
              <a:gd name="connsiteX390" fmla="*/ 1173480 w 4225289"/>
              <a:gd name="connsiteY390" fmla="*/ 2421255 h 4262437"/>
              <a:gd name="connsiteX391" fmla="*/ 971550 w 4225289"/>
              <a:gd name="connsiteY391" fmla="*/ 2461260 h 4262437"/>
              <a:gd name="connsiteX392" fmla="*/ 774383 w 4225289"/>
              <a:gd name="connsiteY392" fmla="*/ 2487930 h 4262437"/>
              <a:gd name="connsiteX393" fmla="*/ 588645 w 4225289"/>
              <a:gd name="connsiteY393" fmla="*/ 2487930 h 4262437"/>
              <a:gd name="connsiteX394" fmla="*/ 276225 w 4225289"/>
              <a:gd name="connsiteY394" fmla="*/ 2435543 h 4262437"/>
              <a:gd name="connsiteX395" fmla="*/ 159068 w 4225289"/>
              <a:gd name="connsiteY395" fmla="*/ 2398395 h 4262437"/>
              <a:gd name="connsiteX396" fmla="*/ 111443 w 4225289"/>
              <a:gd name="connsiteY396" fmla="*/ 2380297 h 4262437"/>
              <a:gd name="connsiteX397" fmla="*/ 72390 w 4225289"/>
              <a:gd name="connsiteY397" fmla="*/ 2363153 h 4262437"/>
              <a:gd name="connsiteX398" fmla="*/ 55245 w 4225289"/>
              <a:gd name="connsiteY398" fmla="*/ 2356485 h 4262437"/>
              <a:gd name="connsiteX399" fmla="*/ 40957 w 4225289"/>
              <a:gd name="connsiteY399" fmla="*/ 2349818 h 4262437"/>
              <a:gd name="connsiteX400" fmla="*/ 18097 w 4225289"/>
              <a:gd name="connsiteY400" fmla="*/ 2339340 h 4262437"/>
              <a:gd name="connsiteX401" fmla="*/ 0 w 4225289"/>
              <a:gd name="connsiteY401" fmla="*/ 2335530 h 4262437"/>
              <a:gd name="connsiteX402" fmla="*/ 2191703 w 4225289"/>
              <a:gd name="connsiteY402" fmla="*/ 3482340 h 4262437"/>
              <a:gd name="connsiteX403" fmla="*/ 2204085 w 4225289"/>
              <a:gd name="connsiteY403" fmla="*/ 3489960 h 4262437"/>
              <a:gd name="connsiteX404" fmla="*/ 2205038 w 4225289"/>
              <a:gd name="connsiteY404" fmla="*/ 3540443 h 4262437"/>
              <a:gd name="connsiteX405" fmla="*/ 2153603 w 4225289"/>
              <a:gd name="connsiteY405" fmla="*/ 3483293 h 4262437"/>
              <a:gd name="connsiteX406" fmla="*/ 2138363 w 4225289"/>
              <a:gd name="connsiteY406" fmla="*/ 3464243 h 4262437"/>
              <a:gd name="connsiteX407" fmla="*/ 2158365 w 4225289"/>
              <a:gd name="connsiteY407" fmla="*/ 3469958 h 4262437"/>
              <a:gd name="connsiteX408" fmla="*/ 2191703 w 4225289"/>
              <a:gd name="connsiteY408" fmla="*/ 3482340 h 42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4225289" h="4262437">
                <a:moveTo>
                  <a:pt x="0" y="2335530"/>
                </a:moveTo>
                <a:cubicBezTo>
                  <a:pt x="952" y="2336483"/>
                  <a:pt x="6668" y="2340293"/>
                  <a:pt x="17145" y="2346960"/>
                </a:cubicBezTo>
                <a:cubicBezTo>
                  <a:pt x="22860" y="2350770"/>
                  <a:pt x="29527" y="2355533"/>
                  <a:pt x="38100" y="2361247"/>
                </a:cubicBezTo>
                <a:cubicBezTo>
                  <a:pt x="41910" y="2364105"/>
                  <a:pt x="46672" y="2366963"/>
                  <a:pt x="51435" y="2369820"/>
                </a:cubicBezTo>
                <a:cubicBezTo>
                  <a:pt x="56197" y="2372678"/>
                  <a:pt x="61913" y="2375535"/>
                  <a:pt x="66675" y="2379345"/>
                </a:cubicBezTo>
                <a:cubicBezTo>
                  <a:pt x="78105" y="2386013"/>
                  <a:pt x="90488" y="2393633"/>
                  <a:pt x="103822" y="2401253"/>
                </a:cubicBezTo>
                <a:cubicBezTo>
                  <a:pt x="118110" y="2408872"/>
                  <a:pt x="133350" y="2416493"/>
                  <a:pt x="149543" y="2425065"/>
                </a:cubicBezTo>
                <a:cubicBezTo>
                  <a:pt x="182880" y="2441258"/>
                  <a:pt x="220980" y="2459355"/>
                  <a:pt x="263843" y="2475547"/>
                </a:cubicBezTo>
                <a:cubicBezTo>
                  <a:pt x="350520" y="2509838"/>
                  <a:pt x="459105" y="2538413"/>
                  <a:pt x="581978" y="2553653"/>
                </a:cubicBezTo>
                <a:cubicBezTo>
                  <a:pt x="643890" y="2560320"/>
                  <a:pt x="708660" y="2563178"/>
                  <a:pt x="776287" y="2561272"/>
                </a:cubicBezTo>
                <a:cubicBezTo>
                  <a:pt x="843915" y="2558415"/>
                  <a:pt x="913448" y="2550795"/>
                  <a:pt x="983933" y="2536508"/>
                </a:cubicBezTo>
                <a:cubicBezTo>
                  <a:pt x="1053465" y="2522220"/>
                  <a:pt x="1119188" y="2505075"/>
                  <a:pt x="1182053" y="2493645"/>
                </a:cubicBezTo>
                <a:cubicBezTo>
                  <a:pt x="1244917" y="2483168"/>
                  <a:pt x="1306830" y="2479358"/>
                  <a:pt x="1365885" y="2480310"/>
                </a:cubicBezTo>
                <a:cubicBezTo>
                  <a:pt x="1424940" y="2481263"/>
                  <a:pt x="1481138" y="2486025"/>
                  <a:pt x="1534478" y="2492693"/>
                </a:cubicBezTo>
                <a:cubicBezTo>
                  <a:pt x="1540192" y="2493645"/>
                  <a:pt x="1545908" y="2494597"/>
                  <a:pt x="1550670" y="2495550"/>
                </a:cubicBezTo>
                <a:cubicBezTo>
                  <a:pt x="1646873" y="2523172"/>
                  <a:pt x="1744980" y="2548890"/>
                  <a:pt x="1837373" y="2585085"/>
                </a:cubicBezTo>
                <a:cubicBezTo>
                  <a:pt x="1886903" y="2604135"/>
                  <a:pt x="1932623" y="2626995"/>
                  <a:pt x="1974533" y="2652713"/>
                </a:cubicBezTo>
                <a:cubicBezTo>
                  <a:pt x="1995488" y="2666047"/>
                  <a:pt x="2015490" y="2680335"/>
                  <a:pt x="2034540" y="2694622"/>
                </a:cubicBezTo>
                <a:cubicBezTo>
                  <a:pt x="2053590" y="2709863"/>
                  <a:pt x="2071688" y="2725103"/>
                  <a:pt x="2087880" y="2742247"/>
                </a:cubicBezTo>
                <a:cubicBezTo>
                  <a:pt x="2104073" y="2759393"/>
                  <a:pt x="2119313" y="2776538"/>
                  <a:pt x="2132648" y="2794635"/>
                </a:cubicBezTo>
                <a:cubicBezTo>
                  <a:pt x="2145983" y="2812733"/>
                  <a:pt x="2157413" y="2831783"/>
                  <a:pt x="2166938" y="2850833"/>
                </a:cubicBezTo>
                <a:cubicBezTo>
                  <a:pt x="2176463" y="2869883"/>
                  <a:pt x="2184083" y="2890838"/>
                  <a:pt x="2190750" y="2910840"/>
                </a:cubicBezTo>
                <a:cubicBezTo>
                  <a:pt x="2197418" y="2931795"/>
                  <a:pt x="2201228" y="2952750"/>
                  <a:pt x="2205038" y="2974658"/>
                </a:cubicBezTo>
                <a:cubicBezTo>
                  <a:pt x="2211705" y="3018472"/>
                  <a:pt x="2214563" y="3063240"/>
                  <a:pt x="2213610" y="3107055"/>
                </a:cubicBezTo>
                <a:cubicBezTo>
                  <a:pt x="2213610" y="3151822"/>
                  <a:pt x="2211705" y="3195638"/>
                  <a:pt x="2209800" y="3239453"/>
                </a:cubicBezTo>
                <a:cubicBezTo>
                  <a:pt x="2206943" y="3294697"/>
                  <a:pt x="2205038" y="3348038"/>
                  <a:pt x="2204085" y="3399472"/>
                </a:cubicBezTo>
                <a:cubicBezTo>
                  <a:pt x="2197418" y="3396615"/>
                  <a:pt x="2189798" y="3392805"/>
                  <a:pt x="2183130" y="3390900"/>
                </a:cubicBezTo>
                <a:cubicBezTo>
                  <a:pt x="2166938" y="3385185"/>
                  <a:pt x="2153603" y="3380422"/>
                  <a:pt x="2138363" y="3374708"/>
                </a:cubicBezTo>
                <a:cubicBezTo>
                  <a:pt x="2123123" y="3368993"/>
                  <a:pt x="2107883" y="3364230"/>
                  <a:pt x="2092642" y="3359468"/>
                </a:cubicBezTo>
                <a:cubicBezTo>
                  <a:pt x="2061210" y="3348990"/>
                  <a:pt x="2028825" y="3339465"/>
                  <a:pt x="1994535" y="3331845"/>
                </a:cubicBezTo>
                <a:cubicBezTo>
                  <a:pt x="1960245" y="3324225"/>
                  <a:pt x="1923098" y="3317558"/>
                  <a:pt x="1884998" y="3315653"/>
                </a:cubicBezTo>
                <a:cubicBezTo>
                  <a:pt x="1865948" y="3314700"/>
                  <a:pt x="1845945" y="3314700"/>
                  <a:pt x="1826895" y="3315653"/>
                </a:cubicBezTo>
                <a:cubicBezTo>
                  <a:pt x="1806892" y="3316605"/>
                  <a:pt x="1787842" y="3319463"/>
                  <a:pt x="1769745" y="3322320"/>
                </a:cubicBezTo>
                <a:cubicBezTo>
                  <a:pt x="1732598" y="3328035"/>
                  <a:pt x="1696403" y="3335655"/>
                  <a:pt x="1662113" y="3341370"/>
                </a:cubicBezTo>
                <a:cubicBezTo>
                  <a:pt x="1627823" y="3347085"/>
                  <a:pt x="1596390" y="3348990"/>
                  <a:pt x="1564005" y="3347085"/>
                </a:cubicBezTo>
                <a:cubicBezTo>
                  <a:pt x="1532573" y="3345180"/>
                  <a:pt x="1501140" y="3340418"/>
                  <a:pt x="1470660" y="3331845"/>
                </a:cubicBezTo>
                <a:cubicBezTo>
                  <a:pt x="1441133" y="3323272"/>
                  <a:pt x="1412558" y="3312795"/>
                  <a:pt x="1385888" y="3298508"/>
                </a:cubicBezTo>
                <a:cubicBezTo>
                  <a:pt x="1359217" y="3285172"/>
                  <a:pt x="1334453" y="3268028"/>
                  <a:pt x="1309688" y="3248978"/>
                </a:cubicBezTo>
                <a:cubicBezTo>
                  <a:pt x="1284923" y="3230880"/>
                  <a:pt x="1261110" y="3210878"/>
                  <a:pt x="1236345" y="3191828"/>
                </a:cubicBezTo>
                <a:cubicBezTo>
                  <a:pt x="1223963" y="3182303"/>
                  <a:pt x="1211580" y="3172778"/>
                  <a:pt x="1199198" y="3164205"/>
                </a:cubicBezTo>
                <a:cubicBezTo>
                  <a:pt x="1185863" y="3155633"/>
                  <a:pt x="1173480" y="3147060"/>
                  <a:pt x="1161098" y="3139440"/>
                </a:cubicBezTo>
                <a:cubicBezTo>
                  <a:pt x="1109663" y="3108008"/>
                  <a:pt x="1059180" y="3085147"/>
                  <a:pt x="1011555" y="3069908"/>
                </a:cubicBezTo>
                <a:cubicBezTo>
                  <a:pt x="963930" y="3053715"/>
                  <a:pt x="919162" y="3044190"/>
                  <a:pt x="880110" y="3038475"/>
                </a:cubicBezTo>
                <a:cubicBezTo>
                  <a:pt x="861060" y="3035618"/>
                  <a:pt x="842010" y="3033713"/>
                  <a:pt x="825818" y="3032760"/>
                </a:cubicBezTo>
                <a:cubicBezTo>
                  <a:pt x="808673" y="3031808"/>
                  <a:pt x="793433" y="3030855"/>
                  <a:pt x="780098" y="3031808"/>
                </a:cubicBezTo>
                <a:cubicBezTo>
                  <a:pt x="773430" y="3031808"/>
                  <a:pt x="766762" y="3031808"/>
                  <a:pt x="761048" y="3031808"/>
                </a:cubicBezTo>
                <a:cubicBezTo>
                  <a:pt x="755333" y="3031808"/>
                  <a:pt x="749618" y="3032760"/>
                  <a:pt x="743903" y="3032760"/>
                </a:cubicBezTo>
                <a:cubicBezTo>
                  <a:pt x="733425" y="3033713"/>
                  <a:pt x="724853" y="3033713"/>
                  <a:pt x="717233" y="3034665"/>
                </a:cubicBezTo>
                <a:cubicBezTo>
                  <a:pt x="702945" y="3036570"/>
                  <a:pt x="695325" y="3036570"/>
                  <a:pt x="695325" y="3036570"/>
                </a:cubicBezTo>
                <a:cubicBezTo>
                  <a:pt x="695325" y="3036570"/>
                  <a:pt x="702945" y="3037522"/>
                  <a:pt x="717233" y="3038475"/>
                </a:cubicBezTo>
                <a:cubicBezTo>
                  <a:pt x="723900" y="3039428"/>
                  <a:pt x="733425" y="3040380"/>
                  <a:pt x="742950" y="3041333"/>
                </a:cubicBezTo>
                <a:cubicBezTo>
                  <a:pt x="747712" y="3042285"/>
                  <a:pt x="753428" y="3043238"/>
                  <a:pt x="759143" y="3043238"/>
                </a:cubicBezTo>
                <a:cubicBezTo>
                  <a:pt x="764858" y="3044190"/>
                  <a:pt x="771525" y="3045143"/>
                  <a:pt x="778193" y="3047047"/>
                </a:cubicBezTo>
                <a:cubicBezTo>
                  <a:pt x="791528" y="3048953"/>
                  <a:pt x="805815" y="3052763"/>
                  <a:pt x="822008" y="3056572"/>
                </a:cubicBezTo>
                <a:cubicBezTo>
                  <a:pt x="838200" y="3060383"/>
                  <a:pt x="854393" y="3065145"/>
                  <a:pt x="872490" y="3070860"/>
                </a:cubicBezTo>
                <a:cubicBezTo>
                  <a:pt x="908685" y="3082290"/>
                  <a:pt x="948690" y="3097530"/>
                  <a:pt x="990600" y="3118485"/>
                </a:cubicBezTo>
                <a:cubicBezTo>
                  <a:pt x="1032510" y="3139440"/>
                  <a:pt x="1076325" y="3166110"/>
                  <a:pt x="1119188" y="3199447"/>
                </a:cubicBezTo>
                <a:cubicBezTo>
                  <a:pt x="1141095" y="3215640"/>
                  <a:pt x="1162050" y="3233738"/>
                  <a:pt x="1183005" y="3254693"/>
                </a:cubicBezTo>
                <a:cubicBezTo>
                  <a:pt x="1204913" y="3274695"/>
                  <a:pt x="1226820" y="3296603"/>
                  <a:pt x="1252538" y="3319463"/>
                </a:cubicBezTo>
                <a:cubicBezTo>
                  <a:pt x="1277303" y="3341370"/>
                  <a:pt x="1305878" y="3364230"/>
                  <a:pt x="1337310" y="3383280"/>
                </a:cubicBezTo>
                <a:cubicBezTo>
                  <a:pt x="1368742" y="3402330"/>
                  <a:pt x="1403985" y="3418522"/>
                  <a:pt x="1441133" y="3429953"/>
                </a:cubicBezTo>
                <a:cubicBezTo>
                  <a:pt x="1478280" y="3441383"/>
                  <a:pt x="1517333" y="3449003"/>
                  <a:pt x="1557338" y="3451860"/>
                </a:cubicBezTo>
                <a:cubicBezTo>
                  <a:pt x="1597342" y="3454718"/>
                  <a:pt x="1639253" y="3451860"/>
                  <a:pt x="1677353" y="3446145"/>
                </a:cubicBezTo>
                <a:cubicBezTo>
                  <a:pt x="1716405" y="3440430"/>
                  <a:pt x="1751648" y="3431858"/>
                  <a:pt x="1784985" y="3426143"/>
                </a:cubicBezTo>
                <a:cubicBezTo>
                  <a:pt x="1818323" y="3420428"/>
                  <a:pt x="1848803" y="3416618"/>
                  <a:pt x="1880235" y="3417570"/>
                </a:cubicBezTo>
                <a:cubicBezTo>
                  <a:pt x="1884998" y="3417570"/>
                  <a:pt x="1889760" y="3417570"/>
                  <a:pt x="1894523" y="3417570"/>
                </a:cubicBezTo>
                <a:cubicBezTo>
                  <a:pt x="1909763" y="3424238"/>
                  <a:pt x="1926908" y="3432810"/>
                  <a:pt x="1945958" y="3444240"/>
                </a:cubicBezTo>
                <a:cubicBezTo>
                  <a:pt x="1975485" y="3461385"/>
                  <a:pt x="2007870" y="3483293"/>
                  <a:pt x="2038350" y="3511868"/>
                </a:cubicBezTo>
                <a:cubicBezTo>
                  <a:pt x="2041208" y="3513772"/>
                  <a:pt x="2043113" y="3516630"/>
                  <a:pt x="2045970" y="3518535"/>
                </a:cubicBezTo>
                <a:cubicBezTo>
                  <a:pt x="2050733" y="3527108"/>
                  <a:pt x="2056448" y="3535680"/>
                  <a:pt x="2064067" y="3542347"/>
                </a:cubicBezTo>
                <a:cubicBezTo>
                  <a:pt x="2067878" y="3546158"/>
                  <a:pt x="2072640" y="3549015"/>
                  <a:pt x="2077403" y="3551872"/>
                </a:cubicBezTo>
                <a:cubicBezTo>
                  <a:pt x="2093595" y="3570922"/>
                  <a:pt x="2109788" y="3590925"/>
                  <a:pt x="2123123" y="3613785"/>
                </a:cubicBezTo>
                <a:cubicBezTo>
                  <a:pt x="2146935" y="3651885"/>
                  <a:pt x="2165033" y="3696653"/>
                  <a:pt x="2183130" y="3739515"/>
                </a:cubicBezTo>
                <a:cubicBezTo>
                  <a:pt x="2185988" y="3747135"/>
                  <a:pt x="2188845" y="3753803"/>
                  <a:pt x="2191703" y="3760470"/>
                </a:cubicBezTo>
                <a:cubicBezTo>
                  <a:pt x="2187893" y="3810000"/>
                  <a:pt x="2184083" y="3859530"/>
                  <a:pt x="2179320" y="3906203"/>
                </a:cubicBezTo>
                <a:cubicBezTo>
                  <a:pt x="2174558" y="3953828"/>
                  <a:pt x="2167890" y="3998595"/>
                  <a:pt x="2156460" y="4039553"/>
                </a:cubicBezTo>
                <a:cubicBezTo>
                  <a:pt x="2145030" y="4080510"/>
                  <a:pt x="2127885" y="4116705"/>
                  <a:pt x="2107883" y="4149090"/>
                </a:cubicBezTo>
                <a:cubicBezTo>
                  <a:pt x="2087880" y="4181475"/>
                  <a:pt x="2064067" y="4209098"/>
                  <a:pt x="2041208" y="4232910"/>
                </a:cubicBezTo>
                <a:cubicBezTo>
                  <a:pt x="2031683" y="4243388"/>
                  <a:pt x="2021205" y="4253865"/>
                  <a:pt x="2011680" y="4262438"/>
                </a:cubicBezTo>
                <a:lnTo>
                  <a:pt x="2564130" y="4262438"/>
                </a:lnTo>
                <a:cubicBezTo>
                  <a:pt x="2544128" y="4225290"/>
                  <a:pt x="2525078" y="4183380"/>
                  <a:pt x="2511743" y="4136708"/>
                </a:cubicBezTo>
                <a:cubicBezTo>
                  <a:pt x="2500313" y="4099560"/>
                  <a:pt x="2493645" y="4059555"/>
                  <a:pt x="2488883" y="4016693"/>
                </a:cubicBezTo>
                <a:cubicBezTo>
                  <a:pt x="2484120" y="3973830"/>
                  <a:pt x="2482215" y="3929063"/>
                  <a:pt x="2479358" y="3882390"/>
                </a:cubicBezTo>
                <a:cubicBezTo>
                  <a:pt x="2475548" y="3805238"/>
                  <a:pt x="2470785" y="3731895"/>
                  <a:pt x="2466023" y="3663315"/>
                </a:cubicBezTo>
                <a:cubicBezTo>
                  <a:pt x="2463165" y="3598545"/>
                  <a:pt x="2461260" y="3532822"/>
                  <a:pt x="2458403" y="3465195"/>
                </a:cubicBezTo>
                <a:cubicBezTo>
                  <a:pt x="2455545" y="3379470"/>
                  <a:pt x="2454593" y="3295650"/>
                  <a:pt x="2454593" y="3215640"/>
                </a:cubicBezTo>
                <a:cubicBezTo>
                  <a:pt x="2456498" y="3170872"/>
                  <a:pt x="2459355" y="3125153"/>
                  <a:pt x="2463165" y="3079433"/>
                </a:cubicBezTo>
                <a:cubicBezTo>
                  <a:pt x="2467928" y="3031808"/>
                  <a:pt x="2471738" y="2984183"/>
                  <a:pt x="2479358" y="2934653"/>
                </a:cubicBezTo>
                <a:cubicBezTo>
                  <a:pt x="2482215" y="2909888"/>
                  <a:pt x="2486978" y="2886075"/>
                  <a:pt x="2490788" y="2861310"/>
                </a:cubicBezTo>
                <a:cubicBezTo>
                  <a:pt x="2492693" y="2848928"/>
                  <a:pt x="2495550" y="2836545"/>
                  <a:pt x="2497455" y="2824163"/>
                </a:cubicBezTo>
                <a:cubicBezTo>
                  <a:pt x="2499360" y="2811780"/>
                  <a:pt x="2502218" y="2799397"/>
                  <a:pt x="2505075" y="2787015"/>
                </a:cubicBezTo>
                <a:cubicBezTo>
                  <a:pt x="2507933" y="2774633"/>
                  <a:pt x="2510790" y="2762250"/>
                  <a:pt x="2513648" y="2749868"/>
                </a:cubicBezTo>
                <a:cubicBezTo>
                  <a:pt x="2516505" y="2737485"/>
                  <a:pt x="2520315" y="2725103"/>
                  <a:pt x="2523173" y="2712720"/>
                </a:cubicBezTo>
                <a:cubicBezTo>
                  <a:pt x="2528888" y="2687955"/>
                  <a:pt x="2537460" y="2663190"/>
                  <a:pt x="2544128" y="2638425"/>
                </a:cubicBezTo>
                <a:cubicBezTo>
                  <a:pt x="2547938" y="2626043"/>
                  <a:pt x="2552700" y="2613660"/>
                  <a:pt x="2556510" y="2601278"/>
                </a:cubicBezTo>
                <a:lnTo>
                  <a:pt x="2563178" y="2583180"/>
                </a:lnTo>
                <a:lnTo>
                  <a:pt x="2569845" y="2565083"/>
                </a:lnTo>
                <a:cubicBezTo>
                  <a:pt x="2574608" y="2552700"/>
                  <a:pt x="2579370" y="2540318"/>
                  <a:pt x="2584133" y="2528888"/>
                </a:cubicBezTo>
                <a:cubicBezTo>
                  <a:pt x="2588895" y="2516505"/>
                  <a:pt x="2594610" y="2505075"/>
                  <a:pt x="2599373" y="2492693"/>
                </a:cubicBezTo>
                <a:cubicBezTo>
                  <a:pt x="2604135" y="2480310"/>
                  <a:pt x="2610803" y="2468880"/>
                  <a:pt x="2616518" y="2457450"/>
                </a:cubicBezTo>
                <a:cubicBezTo>
                  <a:pt x="2622233" y="2446020"/>
                  <a:pt x="2627948" y="2433638"/>
                  <a:pt x="2633663" y="2422208"/>
                </a:cubicBezTo>
                <a:cubicBezTo>
                  <a:pt x="2639378" y="2410778"/>
                  <a:pt x="2646045" y="2399347"/>
                  <a:pt x="2651760" y="2387918"/>
                </a:cubicBezTo>
                <a:cubicBezTo>
                  <a:pt x="2658428" y="2377440"/>
                  <a:pt x="2665095" y="2366010"/>
                  <a:pt x="2671763" y="2355533"/>
                </a:cubicBezTo>
                <a:cubicBezTo>
                  <a:pt x="2675573" y="2349818"/>
                  <a:pt x="2678430" y="2344103"/>
                  <a:pt x="2681288" y="2339340"/>
                </a:cubicBezTo>
                <a:lnTo>
                  <a:pt x="2691765" y="2324100"/>
                </a:lnTo>
                <a:cubicBezTo>
                  <a:pt x="2699385" y="2313622"/>
                  <a:pt x="2706053" y="2303145"/>
                  <a:pt x="2712720" y="2293620"/>
                </a:cubicBezTo>
                <a:cubicBezTo>
                  <a:pt x="2727960" y="2273618"/>
                  <a:pt x="2742248" y="2253615"/>
                  <a:pt x="2758440" y="2236470"/>
                </a:cubicBezTo>
                <a:cubicBezTo>
                  <a:pt x="2822258" y="2162175"/>
                  <a:pt x="2895600" y="2103120"/>
                  <a:pt x="2973705" y="2060258"/>
                </a:cubicBezTo>
                <a:cubicBezTo>
                  <a:pt x="3034665" y="2025968"/>
                  <a:pt x="3098483" y="2001203"/>
                  <a:pt x="3161348" y="1985010"/>
                </a:cubicBezTo>
                <a:cubicBezTo>
                  <a:pt x="3185160" y="1993583"/>
                  <a:pt x="3209925" y="2006918"/>
                  <a:pt x="3233738" y="2023110"/>
                </a:cubicBezTo>
                <a:cubicBezTo>
                  <a:pt x="3268028" y="2045018"/>
                  <a:pt x="3302318" y="2072640"/>
                  <a:pt x="3342323" y="2098358"/>
                </a:cubicBezTo>
                <a:cubicBezTo>
                  <a:pt x="3382328" y="2124075"/>
                  <a:pt x="3424238" y="2144078"/>
                  <a:pt x="3466148" y="2160270"/>
                </a:cubicBezTo>
                <a:cubicBezTo>
                  <a:pt x="3508058" y="2176463"/>
                  <a:pt x="3549968" y="2187893"/>
                  <a:pt x="3589973" y="2195513"/>
                </a:cubicBezTo>
                <a:cubicBezTo>
                  <a:pt x="3600450" y="2197418"/>
                  <a:pt x="3609975" y="2199322"/>
                  <a:pt x="3619500" y="2200275"/>
                </a:cubicBezTo>
                <a:cubicBezTo>
                  <a:pt x="3629025" y="2201228"/>
                  <a:pt x="3639503" y="2202180"/>
                  <a:pt x="3649028" y="2204085"/>
                </a:cubicBezTo>
                <a:cubicBezTo>
                  <a:pt x="3658553" y="2205038"/>
                  <a:pt x="3668078" y="2205990"/>
                  <a:pt x="3677603" y="2205990"/>
                </a:cubicBezTo>
                <a:cubicBezTo>
                  <a:pt x="3687128" y="2206943"/>
                  <a:pt x="3695700" y="2206943"/>
                  <a:pt x="3705225" y="2207895"/>
                </a:cubicBezTo>
                <a:cubicBezTo>
                  <a:pt x="3741420" y="2207895"/>
                  <a:pt x="3774758" y="2206943"/>
                  <a:pt x="3805238" y="2203133"/>
                </a:cubicBezTo>
                <a:cubicBezTo>
                  <a:pt x="3820478" y="2201228"/>
                  <a:pt x="3834765" y="2199322"/>
                  <a:pt x="3848100" y="2196465"/>
                </a:cubicBezTo>
                <a:cubicBezTo>
                  <a:pt x="3861435" y="2193608"/>
                  <a:pt x="3873818" y="2191703"/>
                  <a:pt x="3886200" y="2188845"/>
                </a:cubicBezTo>
                <a:cubicBezTo>
                  <a:pt x="3897630" y="2185988"/>
                  <a:pt x="3909060" y="2183130"/>
                  <a:pt x="3918585" y="2180272"/>
                </a:cubicBezTo>
                <a:cubicBezTo>
                  <a:pt x="3928110" y="2177415"/>
                  <a:pt x="3937635" y="2174558"/>
                  <a:pt x="3945255" y="2171700"/>
                </a:cubicBezTo>
                <a:cubicBezTo>
                  <a:pt x="3952875" y="2168843"/>
                  <a:pt x="3960495" y="2166938"/>
                  <a:pt x="3966210" y="2164080"/>
                </a:cubicBezTo>
                <a:cubicBezTo>
                  <a:pt x="3971925" y="2162175"/>
                  <a:pt x="3977640" y="2159318"/>
                  <a:pt x="3981450" y="2158365"/>
                </a:cubicBezTo>
                <a:cubicBezTo>
                  <a:pt x="3989070" y="2155508"/>
                  <a:pt x="3992880" y="2153603"/>
                  <a:pt x="3993833" y="2153603"/>
                </a:cubicBezTo>
                <a:cubicBezTo>
                  <a:pt x="3992880" y="2153603"/>
                  <a:pt x="3988118" y="2154555"/>
                  <a:pt x="3980498" y="2155508"/>
                </a:cubicBezTo>
                <a:cubicBezTo>
                  <a:pt x="3975735" y="2156460"/>
                  <a:pt x="3970973" y="2157413"/>
                  <a:pt x="3964305" y="2158365"/>
                </a:cubicBezTo>
                <a:cubicBezTo>
                  <a:pt x="3957638" y="2159318"/>
                  <a:pt x="3950970" y="2160270"/>
                  <a:pt x="3942398" y="2161222"/>
                </a:cubicBezTo>
                <a:cubicBezTo>
                  <a:pt x="3910013" y="2165985"/>
                  <a:pt x="3861435" y="2169795"/>
                  <a:pt x="3803333" y="2166938"/>
                </a:cubicBezTo>
                <a:cubicBezTo>
                  <a:pt x="3773805" y="2165985"/>
                  <a:pt x="3742373" y="2163128"/>
                  <a:pt x="3709035" y="2158365"/>
                </a:cubicBezTo>
                <a:cubicBezTo>
                  <a:pt x="3700463" y="2157413"/>
                  <a:pt x="3691890" y="2155508"/>
                  <a:pt x="3683318" y="2153603"/>
                </a:cubicBezTo>
                <a:cubicBezTo>
                  <a:pt x="3674745" y="2152650"/>
                  <a:pt x="3666173" y="2150745"/>
                  <a:pt x="3657600" y="2148840"/>
                </a:cubicBezTo>
                <a:cubicBezTo>
                  <a:pt x="3649028" y="2146935"/>
                  <a:pt x="3639503" y="2145030"/>
                  <a:pt x="3630930" y="2143125"/>
                </a:cubicBezTo>
                <a:cubicBezTo>
                  <a:pt x="3622358" y="2141220"/>
                  <a:pt x="3612833" y="2138363"/>
                  <a:pt x="3604260" y="2135505"/>
                </a:cubicBezTo>
                <a:cubicBezTo>
                  <a:pt x="3568065" y="2125028"/>
                  <a:pt x="3529965" y="2112645"/>
                  <a:pt x="3492818" y="2095500"/>
                </a:cubicBezTo>
                <a:cubicBezTo>
                  <a:pt x="3455670" y="2079308"/>
                  <a:pt x="3417570" y="2059305"/>
                  <a:pt x="3381375" y="2036445"/>
                </a:cubicBezTo>
                <a:cubicBezTo>
                  <a:pt x="3345180" y="2013585"/>
                  <a:pt x="3308985" y="1985962"/>
                  <a:pt x="3269933" y="1963103"/>
                </a:cubicBezTo>
                <a:cubicBezTo>
                  <a:pt x="3269933" y="1963103"/>
                  <a:pt x="3268980" y="1962150"/>
                  <a:pt x="3268028" y="1962150"/>
                </a:cubicBezTo>
                <a:cubicBezTo>
                  <a:pt x="3328988" y="1954530"/>
                  <a:pt x="3390900" y="1951672"/>
                  <a:pt x="3449003" y="1942147"/>
                </a:cubicBezTo>
                <a:cubicBezTo>
                  <a:pt x="3487103" y="1935480"/>
                  <a:pt x="3523298" y="1925955"/>
                  <a:pt x="3555683" y="1913572"/>
                </a:cubicBezTo>
                <a:cubicBezTo>
                  <a:pt x="3563303" y="1910715"/>
                  <a:pt x="3569970" y="1907858"/>
                  <a:pt x="3576638" y="1905000"/>
                </a:cubicBezTo>
                <a:cubicBezTo>
                  <a:pt x="3577590" y="1905000"/>
                  <a:pt x="3577590" y="1905000"/>
                  <a:pt x="3578543" y="1905000"/>
                </a:cubicBezTo>
                <a:cubicBezTo>
                  <a:pt x="3653790" y="1884045"/>
                  <a:pt x="3729990" y="1844040"/>
                  <a:pt x="3801428" y="1792605"/>
                </a:cubicBezTo>
                <a:cubicBezTo>
                  <a:pt x="3837623" y="1766887"/>
                  <a:pt x="3870008" y="1740218"/>
                  <a:pt x="3901440" y="1714500"/>
                </a:cubicBezTo>
                <a:cubicBezTo>
                  <a:pt x="3932873" y="1687830"/>
                  <a:pt x="3961448" y="1662112"/>
                  <a:pt x="3989070" y="1637348"/>
                </a:cubicBezTo>
                <a:cubicBezTo>
                  <a:pt x="4044315" y="1586865"/>
                  <a:pt x="4091940" y="1538287"/>
                  <a:pt x="4128135" y="1493520"/>
                </a:cubicBezTo>
                <a:cubicBezTo>
                  <a:pt x="4164330" y="1448753"/>
                  <a:pt x="4189095" y="1409700"/>
                  <a:pt x="4204335" y="1382078"/>
                </a:cubicBezTo>
                <a:cubicBezTo>
                  <a:pt x="4208145" y="1375410"/>
                  <a:pt x="4211003" y="1368743"/>
                  <a:pt x="4213860" y="1363028"/>
                </a:cubicBezTo>
                <a:cubicBezTo>
                  <a:pt x="4216718" y="1357312"/>
                  <a:pt x="4218623" y="1352550"/>
                  <a:pt x="4220528" y="1348740"/>
                </a:cubicBezTo>
                <a:cubicBezTo>
                  <a:pt x="4223385" y="1342073"/>
                  <a:pt x="4225290" y="1338262"/>
                  <a:pt x="4225290" y="1337310"/>
                </a:cubicBezTo>
                <a:cubicBezTo>
                  <a:pt x="4224338" y="1338262"/>
                  <a:pt x="4222433" y="1341120"/>
                  <a:pt x="4217670" y="1346835"/>
                </a:cubicBezTo>
                <a:cubicBezTo>
                  <a:pt x="4214813" y="1349693"/>
                  <a:pt x="4211955" y="1354455"/>
                  <a:pt x="4208145" y="1359218"/>
                </a:cubicBezTo>
                <a:cubicBezTo>
                  <a:pt x="4204335" y="1363980"/>
                  <a:pt x="4199573" y="1368743"/>
                  <a:pt x="4194810" y="1375410"/>
                </a:cubicBezTo>
                <a:cubicBezTo>
                  <a:pt x="4174808" y="1399223"/>
                  <a:pt x="4143375" y="1432560"/>
                  <a:pt x="4102418" y="1468755"/>
                </a:cubicBezTo>
                <a:cubicBezTo>
                  <a:pt x="4061460" y="1505903"/>
                  <a:pt x="4009073" y="1545908"/>
                  <a:pt x="3950970" y="1590675"/>
                </a:cubicBezTo>
                <a:cubicBezTo>
                  <a:pt x="3891915" y="1635443"/>
                  <a:pt x="3828098" y="1685925"/>
                  <a:pt x="3760470" y="1734503"/>
                </a:cubicBezTo>
                <a:cubicBezTo>
                  <a:pt x="3692843" y="1783080"/>
                  <a:pt x="3625215" y="1823085"/>
                  <a:pt x="3559493" y="1847850"/>
                </a:cubicBezTo>
                <a:cubicBezTo>
                  <a:pt x="3542348" y="1854518"/>
                  <a:pt x="3525203" y="1860233"/>
                  <a:pt x="3508058" y="1864995"/>
                </a:cubicBezTo>
                <a:cubicBezTo>
                  <a:pt x="3486150" y="1868805"/>
                  <a:pt x="3464243" y="1871662"/>
                  <a:pt x="3440430" y="1872615"/>
                </a:cubicBezTo>
                <a:cubicBezTo>
                  <a:pt x="3406140" y="1874520"/>
                  <a:pt x="3368993" y="1873568"/>
                  <a:pt x="3328035" y="1872615"/>
                </a:cubicBezTo>
                <a:cubicBezTo>
                  <a:pt x="3288030" y="1871662"/>
                  <a:pt x="3244215" y="1871662"/>
                  <a:pt x="3198495" y="1875472"/>
                </a:cubicBezTo>
                <a:cubicBezTo>
                  <a:pt x="3171825" y="1878330"/>
                  <a:pt x="3143250" y="1882140"/>
                  <a:pt x="3115628" y="1887855"/>
                </a:cubicBezTo>
                <a:cubicBezTo>
                  <a:pt x="3152775" y="1862137"/>
                  <a:pt x="3191828" y="1833562"/>
                  <a:pt x="3231833" y="1799272"/>
                </a:cubicBezTo>
                <a:cubicBezTo>
                  <a:pt x="3267075" y="1768793"/>
                  <a:pt x="3301365" y="1734503"/>
                  <a:pt x="3332798" y="1692593"/>
                </a:cubicBezTo>
                <a:cubicBezTo>
                  <a:pt x="3364230" y="1651635"/>
                  <a:pt x="3390900" y="1602105"/>
                  <a:pt x="3406140" y="1546860"/>
                </a:cubicBezTo>
                <a:cubicBezTo>
                  <a:pt x="3408045" y="1540193"/>
                  <a:pt x="3409950" y="1533525"/>
                  <a:pt x="3411855" y="1525905"/>
                </a:cubicBezTo>
                <a:cubicBezTo>
                  <a:pt x="3412808" y="1519237"/>
                  <a:pt x="3414713" y="1511618"/>
                  <a:pt x="3415665" y="1504950"/>
                </a:cubicBezTo>
                <a:cubicBezTo>
                  <a:pt x="3418523" y="1490662"/>
                  <a:pt x="3419475" y="1477328"/>
                  <a:pt x="3420428" y="1463040"/>
                </a:cubicBezTo>
                <a:cubicBezTo>
                  <a:pt x="3421380" y="1435418"/>
                  <a:pt x="3420428" y="1409700"/>
                  <a:pt x="3418523" y="1384935"/>
                </a:cubicBezTo>
                <a:cubicBezTo>
                  <a:pt x="3415665" y="1335405"/>
                  <a:pt x="3411855" y="1290637"/>
                  <a:pt x="3417570" y="1250633"/>
                </a:cubicBezTo>
                <a:cubicBezTo>
                  <a:pt x="3422333" y="1209675"/>
                  <a:pt x="3434715" y="1171575"/>
                  <a:pt x="3451860" y="1137285"/>
                </a:cubicBezTo>
                <a:cubicBezTo>
                  <a:pt x="3468053" y="1102995"/>
                  <a:pt x="3488055" y="1073468"/>
                  <a:pt x="3509010" y="1048703"/>
                </a:cubicBezTo>
                <a:cubicBezTo>
                  <a:pt x="3550920" y="998220"/>
                  <a:pt x="3594735" y="965835"/>
                  <a:pt x="3627120" y="945832"/>
                </a:cubicBezTo>
                <a:cubicBezTo>
                  <a:pt x="3635693" y="941070"/>
                  <a:pt x="3642360" y="937260"/>
                  <a:pt x="3649028" y="933450"/>
                </a:cubicBezTo>
                <a:cubicBezTo>
                  <a:pt x="3655695" y="929640"/>
                  <a:pt x="3661410" y="927735"/>
                  <a:pt x="3665220" y="924878"/>
                </a:cubicBezTo>
                <a:cubicBezTo>
                  <a:pt x="3672840" y="921068"/>
                  <a:pt x="3677603" y="918210"/>
                  <a:pt x="3678555" y="918210"/>
                </a:cubicBezTo>
                <a:cubicBezTo>
                  <a:pt x="3677603" y="918210"/>
                  <a:pt x="3672840" y="920115"/>
                  <a:pt x="3664268" y="922020"/>
                </a:cubicBezTo>
                <a:cubicBezTo>
                  <a:pt x="3659505" y="922973"/>
                  <a:pt x="3653790" y="924878"/>
                  <a:pt x="3646170" y="927735"/>
                </a:cubicBezTo>
                <a:cubicBezTo>
                  <a:pt x="3639503" y="930593"/>
                  <a:pt x="3630930" y="933450"/>
                  <a:pt x="3622358" y="936307"/>
                </a:cubicBezTo>
                <a:cubicBezTo>
                  <a:pt x="3613785" y="940118"/>
                  <a:pt x="3604260" y="944880"/>
                  <a:pt x="3592830" y="949643"/>
                </a:cubicBezTo>
                <a:cubicBezTo>
                  <a:pt x="3582353" y="955357"/>
                  <a:pt x="3570923" y="961073"/>
                  <a:pt x="3559493" y="967740"/>
                </a:cubicBezTo>
                <a:cubicBezTo>
                  <a:pt x="3535680" y="982028"/>
                  <a:pt x="3509963" y="1001078"/>
                  <a:pt x="3484245" y="1024890"/>
                </a:cubicBezTo>
                <a:cubicBezTo>
                  <a:pt x="3458528" y="1048703"/>
                  <a:pt x="3431858" y="1078230"/>
                  <a:pt x="3409950" y="1114425"/>
                </a:cubicBezTo>
                <a:cubicBezTo>
                  <a:pt x="3388043" y="1150620"/>
                  <a:pt x="3368993" y="1193483"/>
                  <a:pt x="3359468" y="1241108"/>
                </a:cubicBezTo>
                <a:cubicBezTo>
                  <a:pt x="3348990" y="1289685"/>
                  <a:pt x="3350895" y="1340168"/>
                  <a:pt x="3351848" y="1387793"/>
                </a:cubicBezTo>
                <a:cubicBezTo>
                  <a:pt x="3352800" y="1411605"/>
                  <a:pt x="3352800" y="1435418"/>
                  <a:pt x="3350895" y="1459230"/>
                </a:cubicBezTo>
                <a:cubicBezTo>
                  <a:pt x="3349943" y="1470660"/>
                  <a:pt x="3348990" y="1482090"/>
                  <a:pt x="3347085" y="1493520"/>
                </a:cubicBezTo>
                <a:cubicBezTo>
                  <a:pt x="3346133" y="1499235"/>
                  <a:pt x="3345180" y="1504950"/>
                  <a:pt x="3344228" y="1510665"/>
                </a:cubicBezTo>
                <a:cubicBezTo>
                  <a:pt x="3343275" y="1516380"/>
                  <a:pt x="3341370" y="1522095"/>
                  <a:pt x="3339465" y="1527810"/>
                </a:cubicBezTo>
                <a:cubicBezTo>
                  <a:pt x="3327083" y="1572578"/>
                  <a:pt x="3306128" y="1614487"/>
                  <a:pt x="3279458" y="1652587"/>
                </a:cubicBezTo>
                <a:cubicBezTo>
                  <a:pt x="3252788" y="1689735"/>
                  <a:pt x="3223260" y="1724025"/>
                  <a:pt x="3191828" y="1754505"/>
                </a:cubicBezTo>
                <a:cubicBezTo>
                  <a:pt x="3129915" y="1816418"/>
                  <a:pt x="3067050" y="1866900"/>
                  <a:pt x="3015615" y="1911668"/>
                </a:cubicBezTo>
                <a:cubicBezTo>
                  <a:pt x="3014663" y="1912620"/>
                  <a:pt x="3012758" y="1913572"/>
                  <a:pt x="3011805" y="1914525"/>
                </a:cubicBezTo>
                <a:cubicBezTo>
                  <a:pt x="2980373" y="1925003"/>
                  <a:pt x="2948940" y="1937385"/>
                  <a:pt x="2918460" y="1951672"/>
                </a:cubicBezTo>
                <a:cubicBezTo>
                  <a:pt x="2847023" y="1985010"/>
                  <a:pt x="2776538" y="2030730"/>
                  <a:pt x="2712720" y="2087880"/>
                </a:cubicBezTo>
                <a:cubicBezTo>
                  <a:pt x="2714625" y="2068830"/>
                  <a:pt x="2715578" y="2049780"/>
                  <a:pt x="2716530" y="2030730"/>
                </a:cubicBezTo>
                <a:cubicBezTo>
                  <a:pt x="2718435" y="1951672"/>
                  <a:pt x="2707958" y="1872615"/>
                  <a:pt x="2684145" y="1798320"/>
                </a:cubicBezTo>
                <a:cubicBezTo>
                  <a:pt x="2660333" y="1724025"/>
                  <a:pt x="2626043" y="1657350"/>
                  <a:pt x="2586990" y="1596390"/>
                </a:cubicBezTo>
                <a:cubicBezTo>
                  <a:pt x="2554605" y="1545908"/>
                  <a:pt x="2518410" y="1500187"/>
                  <a:pt x="2482215" y="1457325"/>
                </a:cubicBezTo>
                <a:cubicBezTo>
                  <a:pt x="2479358" y="1452562"/>
                  <a:pt x="2477453" y="1446848"/>
                  <a:pt x="2474595" y="1442085"/>
                </a:cubicBezTo>
                <a:cubicBezTo>
                  <a:pt x="2454593" y="1397318"/>
                  <a:pt x="2440305" y="1349693"/>
                  <a:pt x="2434590" y="1299210"/>
                </a:cubicBezTo>
                <a:cubicBezTo>
                  <a:pt x="2422208" y="1198245"/>
                  <a:pt x="2441258" y="1089660"/>
                  <a:pt x="2492693" y="995362"/>
                </a:cubicBezTo>
                <a:cubicBezTo>
                  <a:pt x="2499360" y="983932"/>
                  <a:pt x="2505075" y="971550"/>
                  <a:pt x="2513648" y="961073"/>
                </a:cubicBezTo>
                <a:lnTo>
                  <a:pt x="2525078" y="944880"/>
                </a:lnTo>
                <a:cubicBezTo>
                  <a:pt x="2528888" y="939165"/>
                  <a:pt x="2533650" y="934403"/>
                  <a:pt x="2537460" y="929640"/>
                </a:cubicBezTo>
                <a:lnTo>
                  <a:pt x="2549843" y="914400"/>
                </a:lnTo>
                <a:lnTo>
                  <a:pt x="2563178" y="900112"/>
                </a:lnTo>
                <a:lnTo>
                  <a:pt x="2569845" y="893445"/>
                </a:lnTo>
                <a:cubicBezTo>
                  <a:pt x="2571750" y="891540"/>
                  <a:pt x="2574608" y="887730"/>
                  <a:pt x="2575560" y="887730"/>
                </a:cubicBezTo>
                <a:cubicBezTo>
                  <a:pt x="2577465" y="885825"/>
                  <a:pt x="2584133" y="881062"/>
                  <a:pt x="2588895" y="878205"/>
                </a:cubicBezTo>
                <a:cubicBezTo>
                  <a:pt x="2610803" y="863918"/>
                  <a:pt x="2634615" y="849630"/>
                  <a:pt x="2657475" y="835343"/>
                </a:cubicBezTo>
                <a:cubicBezTo>
                  <a:pt x="2681288" y="821055"/>
                  <a:pt x="2704148" y="807720"/>
                  <a:pt x="2727960" y="794385"/>
                </a:cubicBezTo>
                <a:cubicBezTo>
                  <a:pt x="2821305" y="740093"/>
                  <a:pt x="2912745" y="689610"/>
                  <a:pt x="2999423" y="640080"/>
                </a:cubicBezTo>
                <a:cubicBezTo>
                  <a:pt x="3172778" y="541973"/>
                  <a:pt x="3328988" y="454343"/>
                  <a:pt x="3458528" y="378142"/>
                </a:cubicBezTo>
                <a:cubicBezTo>
                  <a:pt x="3490913" y="359092"/>
                  <a:pt x="3522345" y="340995"/>
                  <a:pt x="3550920" y="322898"/>
                </a:cubicBezTo>
                <a:cubicBezTo>
                  <a:pt x="3580448" y="304800"/>
                  <a:pt x="3606165" y="285750"/>
                  <a:pt x="3629978" y="266700"/>
                </a:cubicBezTo>
                <a:cubicBezTo>
                  <a:pt x="3677603" y="228600"/>
                  <a:pt x="3712845" y="189548"/>
                  <a:pt x="3738563" y="155257"/>
                </a:cubicBezTo>
                <a:cubicBezTo>
                  <a:pt x="3764280" y="120967"/>
                  <a:pt x="3779520" y="91440"/>
                  <a:pt x="3788093" y="71438"/>
                </a:cubicBezTo>
                <a:cubicBezTo>
                  <a:pt x="3792855" y="60960"/>
                  <a:pt x="3795713" y="53340"/>
                  <a:pt x="3797618" y="47625"/>
                </a:cubicBezTo>
                <a:cubicBezTo>
                  <a:pt x="3799523" y="43815"/>
                  <a:pt x="3800475" y="40957"/>
                  <a:pt x="3800475" y="40005"/>
                </a:cubicBezTo>
                <a:cubicBezTo>
                  <a:pt x="3799523" y="40957"/>
                  <a:pt x="3798570" y="43815"/>
                  <a:pt x="3796665" y="47625"/>
                </a:cubicBezTo>
                <a:cubicBezTo>
                  <a:pt x="3793808" y="52388"/>
                  <a:pt x="3790950" y="60007"/>
                  <a:pt x="3785235" y="69532"/>
                </a:cubicBezTo>
                <a:cubicBezTo>
                  <a:pt x="3774758" y="88582"/>
                  <a:pt x="3756660" y="116205"/>
                  <a:pt x="3729038" y="147638"/>
                </a:cubicBezTo>
                <a:cubicBezTo>
                  <a:pt x="3701415" y="179070"/>
                  <a:pt x="3664268" y="214313"/>
                  <a:pt x="3615690" y="247650"/>
                </a:cubicBezTo>
                <a:cubicBezTo>
                  <a:pt x="3591878" y="264795"/>
                  <a:pt x="3564255" y="280988"/>
                  <a:pt x="3535680" y="297180"/>
                </a:cubicBezTo>
                <a:cubicBezTo>
                  <a:pt x="3506153" y="312420"/>
                  <a:pt x="3473768" y="328613"/>
                  <a:pt x="3440430" y="345757"/>
                </a:cubicBezTo>
                <a:cubicBezTo>
                  <a:pt x="3306128" y="413385"/>
                  <a:pt x="3146108" y="494348"/>
                  <a:pt x="2968943" y="585787"/>
                </a:cubicBezTo>
                <a:cubicBezTo>
                  <a:pt x="2880360" y="631507"/>
                  <a:pt x="2787968" y="680085"/>
                  <a:pt x="2692718" y="733425"/>
                </a:cubicBezTo>
                <a:cubicBezTo>
                  <a:pt x="2668905" y="746760"/>
                  <a:pt x="2645093" y="760095"/>
                  <a:pt x="2621280" y="774382"/>
                </a:cubicBezTo>
                <a:cubicBezTo>
                  <a:pt x="2597468" y="788670"/>
                  <a:pt x="2572703" y="802005"/>
                  <a:pt x="2547938" y="819150"/>
                </a:cubicBezTo>
                <a:cubicBezTo>
                  <a:pt x="2541270" y="823912"/>
                  <a:pt x="2535555" y="826770"/>
                  <a:pt x="2526983" y="834390"/>
                </a:cubicBezTo>
                <a:cubicBezTo>
                  <a:pt x="2522220" y="838200"/>
                  <a:pt x="2521268" y="840105"/>
                  <a:pt x="2518410" y="842962"/>
                </a:cubicBezTo>
                <a:lnTo>
                  <a:pt x="2510790" y="851535"/>
                </a:lnTo>
                <a:lnTo>
                  <a:pt x="2495550" y="867728"/>
                </a:lnTo>
                <a:lnTo>
                  <a:pt x="2481263" y="885825"/>
                </a:lnTo>
                <a:cubicBezTo>
                  <a:pt x="2482215" y="843915"/>
                  <a:pt x="2481263" y="801053"/>
                  <a:pt x="2481263" y="759143"/>
                </a:cubicBezTo>
                <a:cubicBezTo>
                  <a:pt x="2480310" y="704850"/>
                  <a:pt x="2479358" y="651510"/>
                  <a:pt x="2483168" y="602932"/>
                </a:cubicBezTo>
                <a:cubicBezTo>
                  <a:pt x="2486978" y="553403"/>
                  <a:pt x="2496503" y="507682"/>
                  <a:pt x="2509838" y="463868"/>
                </a:cubicBezTo>
                <a:cubicBezTo>
                  <a:pt x="2537460" y="377190"/>
                  <a:pt x="2582228" y="305753"/>
                  <a:pt x="2626995" y="251460"/>
                </a:cubicBezTo>
                <a:cubicBezTo>
                  <a:pt x="2671763" y="197167"/>
                  <a:pt x="2716530" y="160973"/>
                  <a:pt x="2748915" y="137160"/>
                </a:cubicBezTo>
                <a:cubicBezTo>
                  <a:pt x="2757488" y="131445"/>
                  <a:pt x="2764155" y="125730"/>
                  <a:pt x="2770823" y="121920"/>
                </a:cubicBezTo>
                <a:cubicBezTo>
                  <a:pt x="2777490" y="118110"/>
                  <a:pt x="2783205" y="114300"/>
                  <a:pt x="2787968" y="111442"/>
                </a:cubicBezTo>
                <a:cubicBezTo>
                  <a:pt x="2796540" y="105727"/>
                  <a:pt x="2802255" y="102870"/>
                  <a:pt x="2802255" y="102870"/>
                </a:cubicBezTo>
                <a:cubicBezTo>
                  <a:pt x="2802255" y="102870"/>
                  <a:pt x="2796540" y="104775"/>
                  <a:pt x="2787015" y="108585"/>
                </a:cubicBezTo>
                <a:cubicBezTo>
                  <a:pt x="2782253" y="110490"/>
                  <a:pt x="2775585" y="113348"/>
                  <a:pt x="2768918" y="116205"/>
                </a:cubicBezTo>
                <a:cubicBezTo>
                  <a:pt x="2761298" y="119063"/>
                  <a:pt x="2753678" y="122873"/>
                  <a:pt x="2744153" y="127635"/>
                </a:cubicBezTo>
                <a:cubicBezTo>
                  <a:pt x="2734628" y="131445"/>
                  <a:pt x="2725103" y="137160"/>
                  <a:pt x="2714625" y="143827"/>
                </a:cubicBezTo>
                <a:cubicBezTo>
                  <a:pt x="2708910" y="146685"/>
                  <a:pt x="2703195" y="149542"/>
                  <a:pt x="2697480" y="153352"/>
                </a:cubicBezTo>
                <a:cubicBezTo>
                  <a:pt x="2691765" y="157163"/>
                  <a:pt x="2686050" y="160973"/>
                  <a:pt x="2679383" y="164782"/>
                </a:cubicBezTo>
                <a:cubicBezTo>
                  <a:pt x="2667000" y="172402"/>
                  <a:pt x="2654618" y="181927"/>
                  <a:pt x="2641283" y="192405"/>
                </a:cubicBezTo>
                <a:cubicBezTo>
                  <a:pt x="2634615" y="197167"/>
                  <a:pt x="2627948" y="202882"/>
                  <a:pt x="2621280" y="208598"/>
                </a:cubicBezTo>
                <a:cubicBezTo>
                  <a:pt x="2614613" y="214313"/>
                  <a:pt x="2607945" y="220027"/>
                  <a:pt x="2601278" y="226695"/>
                </a:cubicBezTo>
                <a:cubicBezTo>
                  <a:pt x="2594610" y="233363"/>
                  <a:pt x="2587943" y="240030"/>
                  <a:pt x="2581275" y="246698"/>
                </a:cubicBezTo>
                <a:cubicBezTo>
                  <a:pt x="2574608" y="254317"/>
                  <a:pt x="2567940" y="260985"/>
                  <a:pt x="2561273" y="268605"/>
                </a:cubicBezTo>
                <a:cubicBezTo>
                  <a:pt x="2554605" y="276225"/>
                  <a:pt x="2547938" y="284798"/>
                  <a:pt x="2541270" y="292417"/>
                </a:cubicBezTo>
                <a:cubicBezTo>
                  <a:pt x="2538413" y="296228"/>
                  <a:pt x="2534603" y="300990"/>
                  <a:pt x="2531745" y="304800"/>
                </a:cubicBezTo>
                <a:cubicBezTo>
                  <a:pt x="2528888" y="309563"/>
                  <a:pt x="2525078" y="313373"/>
                  <a:pt x="2522220" y="318135"/>
                </a:cubicBezTo>
                <a:cubicBezTo>
                  <a:pt x="2496503" y="354330"/>
                  <a:pt x="2473643" y="395288"/>
                  <a:pt x="2454593" y="441960"/>
                </a:cubicBezTo>
                <a:cubicBezTo>
                  <a:pt x="2435543" y="488632"/>
                  <a:pt x="2422208" y="540068"/>
                  <a:pt x="2416493" y="594360"/>
                </a:cubicBezTo>
                <a:cubicBezTo>
                  <a:pt x="2409825" y="648653"/>
                  <a:pt x="2409825" y="703898"/>
                  <a:pt x="2410778" y="759143"/>
                </a:cubicBezTo>
                <a:cubicBezTo>
                  <a:pt x="2411730" y="814387"/>
                  <a:pt x="2413635" y="867728"/>
                  <a:pt x="2412683" y="917257"/>
                </a:cubicBezTo>
                <a:cubicBezTo>
                  <a:pt x="2411730" y="952500"/>
                  <a:pt x="2408873" y="985837"/>
                  <a:pt x="2404110" y="1019175"/>
                </a:cubicBezTo>
                <a:cubicBezTo>
                  <a:pt x="2366963" y="1112520"/>
                  <a:pt x="2355533" y="1212533"/>
                  <a:pt x="2367915" y="1307783"/>
                </a:cubicBezTo>
                <a:cubicBezTo>
                  <a:pt x="2367915" y="1308735"/>
                  <a:pt x="2367915" y="1308735"/>
                  <a:pt x="2367915" y="1309687"/>
                </a:cubicBezTo>
                <a:cubicBezTo>
                  <a:pt x="2367915" y="1311593"/>
                  <a:pt x="2367915" y="1314450"/>
                  <a:pt x="2367915" y="1317308"/>
                </a:cubicBezTo>
                <a:cubicBezTo>
                  <a:pt x="2367915" y="1321118"/>
                  <a:pt x="2367915" y="1325880"/>
                  <a:pt x="2367915" y="1329690"/>
                </a:cubicBezTo>
                <a:cubicBezTo>
                  <a:pt x="2355533" y="1316355"/>
                  <a:pt x="2343150" y="1303020"/>
                  <a:pt x="2330768" y="1289685"/>
                </a:cubicBezTo>
                <a:cubicBezTo>
                  <a:pt x="2288858" y="1244918"/>
                  <a:pt x="2249805" y="1200150"/>
                  <a:pt x="2213610" y="1156335"/>
                </a:cubicBezTo>
                <a:cubicBezTo>
                  <a:pt x="2178368" y="1112520"/>
                  <a:pt x="2145983" y="1067753"/>
                  <a:pt x="2118360" y="1022032"/>
                </a:cubicBezTo>
                <a:cubicBezTo>
                  <a:pt x="2062163" y="931545"/>
                  <a:pt x="2020253" y="840105"/>
                  <a:pt x="1989773" y="754380"/>
                </a:cubicBezTo>
                <a:cubicBezTo>
                  <a:pt x="1959292" y="667703"/>
                  <a:pt x="1940242" y="586740"/>
                  <a:pt x="1928813" y="513398"/>
                </a:cubicBezTo>
                <a:cubicBezTo>
                  <a:pt x="1923098" y="477203"/>
                  <a:pt x="1919288" y="442912"/>
                  <a:pt x="1914525" y="410528"/>
                </a:cubicBezTo>
                <a:cubicBezTo>
                  <a:pt x="1910715" y="379095"/>
                  <a:pt x="1905953" y="349567"/>
                  <a:pt x="1901190" y="322898"/>
                </a:cubicBezTo>
                <a:cubicBezTo>
                  <a:pt x="1895475" y="295275"/>
                  <a:pt x="1889760" y="270510"/>
                  <a:pt x="1884045" y="250507"/>
                </a:cubicBezTo>
                <a:cubicBezTo>
                  <a:pt x="1877378" y="222885"/>
                  <a:pt x="1868805" y="198120"/>
                  <a:pt x="1860233" y="175260"/>
                </a:cubicBezTo>
                <a:cubicBezTo>
                  <a:pt x="1837373" y="116205"/>
                  <a:pt x="1811655" y="71438"/>
                  <a:pt x="1791653" y="42863"/>
                </a:cubicBezTo>
                <a:cubicBezTo>
                  <a:pt x="1782128" y="28575"/>
                  <a:pt x="1773555" y="17145"/>
                  <a:pt x="1767840" y="10477"/>
                </a:cubicBezTo>
                <a:cubicBezTo>
                  <a:pt x="1763078" y="3810"/>
                  <a:pt x="1760220" y="0"/>
                  <a:pt x="1759267" y="0"/>
                </a:cubicBezTo>
                <a:cubicBezTo>
                  <a:pt x="1760220" y="952"/>
                  <a:pt x="1762125" y="4763"/>
                  <a:pt x="1766888" y="11430"/>
                </a:cubicBezTo>
                <a:cubicBezTo>
                  <a:pt x="1771650" y="19050"/>
                  <a:pt x="1778317" y="30480"/>
                  <a:pt x="1786890" y="45720"/>
                </a:cubicBezTo>
                <a:cubicBezTo>
                  <a:pt x="1803083" y="76200"/>
                  <a:pt x="1825942" y="121920"/>
                  <a:pt x="1843088" y="180975"/>
                </a:cubicBezTo>
                <a:cubicBezTo>
                  <a:pt x="1851660" y="210502"/>
                  <a:pt x="1860233" y="243840"/>
                  <a:pt x="1864995" y="279082"/>
                </a:cubicBezTo>
                <a:cubicBezTo>
                  <a:pt x="1870710" y="315278"/>
                  <a:pt x="1872615" y="353378"/>
                  <a:pt x="1874520" y="394335"/>
                </a:cubicBezTo>
                <a:cubicBezTo>
                  <a:pt x="1876425" y="435293"/>
                  <a:pt x="1876425" y="479107"/>
                  <a:pt x="1881188" y="524828"/>
                </a:cubicBezTo>
                <a:cubicBezTo>
                  <a:pt x="1882140" y="536257"/>
                  <a:pt x="1883092" y="547687"/>
                  <a:pt x="1884998" y="559118"/>
                </a:cubicBezTo>
                <a:cubicBezTo>
                  <a:pt x="1885950" y="570548"/>
                  <a:pt x="1887855" y="581978"/>
                  <a:pt x="1889760" y="594360"/>
                </a:cubicBezTo>
                <a:cubicBezTo>
                  <a:pt x="1890713" y="601028"/>
                  <a:pt x="1891665" y="607695"/>
                  <a:pt x="1892617" y="613410"/>
                </a:cubicBezTo>
                <a:cubicBezTo>
                  <a:pt x="1898333" y="663893"/>
                  <a:pt x="1907858" y="717232"/>
                  <a:pt x="1922145" y="773430"/>
                </a:cubicBezTo>
                <a:cubicBezTo>
                  <a:pt x="1933575" y="820103"/>
                  <a:pt x="1948815" y="868680"/>
                  <a:pt x="1967865" y="919162"/>
                </a:cubicBezTo>
                <a:cubicBezTo>
                  <a:pt x="1933575" y="888682"/>
                  <a:pt x="1897380" y="859155"/>
                  <a:pt x="1857375" y="831532"/>
                </a:cubicBezTo>
                <a:cubicBezTo>
                  <a:pt x="1780223" y="779145"/>
                  <a:pt x="1693545" y="735330"/>
                  <a:pt x="1603058" y="701040"/>
                </a:cubicBezTo>
                <a:cubicBezTo>
                  <a:pt x="1512570" y="665798"/>
                  <a:pt x="1423035" y="641032"/>
                  <a:pt x="1336358" y="617220"/>
                </a:cubicBezTo>
                <a:cubicBezTo>
                  <a:pt x="1250633" y="594360"/>
                  <a:pt x="1167765" y="572453"/>
                  <a:pt x="1091565" y="550545"/>
                </a:cubicBezTo>
                <a:cubicBezTo>
                  <a:pt x="938212" y="505778"/>
                  <a:pt x="806768" y="446723"/>
                  <a:pt x="706755" y="380048"/>
                </a:cubicBezTo>
                <a:cubicBezTo>
                  <a:pt x="606743" y="313373"/>
                  <a:pt x="540068" y="239077"/>
                  <a:pt x="501968" y="182880"/>
                </a:cubicBezTo>
                <a:cubicBezTo>
                  <a:pt x="483870" y="154305"/>
                  <a:pt x="469583" y="131445"/>
                  <a:pt x="462915" y="114300"/>
                </a:cubicBezTo>
                <a:cubicBezTo>
                  <a:pt x="456247" y="100013"/>
                  <a:pt x="451485" y="91440"/>
                  <a:pt x="450533" y="89535"/>
                </a:cubicBezTo>
                <a:cubicBezTo>
                  <a:pt x="451485" y="91440"/>
                  <a:pt x="453390" y="100965"/>
                  <a:pt x="458153" y="116205"/>
                </a:cubicBezTo>
                <a:cubicBezTo>
                  <a:pt x="462915" y="134302"/>
                  <a:pt x="472440" y="159067"/>
                  <a:pt x="487680" y="191452"/>
                </a:cubicBezTo>
                <a:cubicBezTo>
                  <a:pt x="491490" y="199073"/>
                  <a:pt x="496253" y="207645"/>
                  <a:pt x="501015" y="216217"/>
                </a:cubicBezTo>
                <a:cubicBezTo>
                  <a:pt x="502920" y="220980"/>
                  <a:pt x="505778" y="224790"/>
                  <a:pt x="507683" y="229552"/>
                </a:cubicBezTo>
                <a:cubicBezTo>
                  <a:pt x="510540" y="234315"/>
                  <a:pt x="513397" y="238125"/>
                  <a:pt x="516255" y="242888"/>
                </a:cubicBezTo>
                <a:cubicBezTo>
                  <a:pt x="521970" y="252413"/>
                  <a:pt x="527685" y="260985"/>
                  <a:pt x="534353" y="271463"/>
                </a:cubicBezTo>
                <a:cubicBezTo>
                  <a:pt x="541020" y="280988"/>
                  <a:pt x="548640" y="290513"/>
                  <a:pt x="556260" y="300990"/>
                </a:cubicBezTo>
                <a:cubicBezTo>
                  <a:pt x="586740" y="340995"/>
                  <a:pt x="626745" y="383857"/>
                  <a:pt x="675323" y="423863"/>
                </a:cubicBezTo>
                <a:cubicBezTo>
                  <a:pt x="773430" y="504825"/>
                  <a:pt x="906780" y="580073"/>
                  <a:pt x="1063942" y="637223"/>
                </a:cubicBezTo>
                <a:cubicBezTo>
                  <a:pt x="1142048" y="665798"/>
                  <a:pt x="1224915" y="690562"/>
                  <a:pt x="1308735" y="717232"/>
                </a:cubicBezTo>
                <a:cubicBezTo>
                  <a:pt x="1393508" y="742950"/>
                  <a:pt x="1480185" y="769620"/>
                  <a:pt x="1564958" y="802957"/>
                </a:cubicBezTo>
                <a:cubicBezTo>
                  <a:pt x="1650683" y="835343"/>
                  <a:pt x="1729740" y="873443"/>
                  <a:pt x="1801178" y="919162"/>
                </a:cubicBezTo>
                <a:cubicBezTo>
                  <a:pt x="1871663" y="964882"/>
                  <a:pt x="1935480" y="1018223"/>
                  <a:pt x="1995488" y="1072515"/>
                </a:cubicBezTo>
                <a:cubicBezTo>
                  <a:pt x="2025015" y="1100137"/>
                  <a:pt x="2053590" y="1126808"/>
                  <a:pt x="2082165" y="1152525"/>
                </a:cubicBezTo>
                <a:cubicBezTo>
                  <a:pt x="2096452" y="1176337"/>
                  <a:pt x="2112645" y="1200150"/>
                  <a:pt x="2128838" y="1223010"/>
                </a:cubicBezTo>
                <a:cubicBezTo>
                  <a:pt x="2164080" y="1272540"/>
                  <a:pt x="2203133" y="1321118"/>
                  <a:pt x="2242185" y="1369695"/>
                </a:cubicBezTo>
                <a:cubicBezTo>
                  <a:pt x="2322195" y="1465898"/>
                  <a:pt x="2407920" y="1562100"/>
                  <a:pt x="2473643" y="1669733"/>
                </a:cubicBezTo>
                <a:cubicBezTo>
                  <a:pt x="2506980" y="1723072"/>
                  <a:pt x="2533650" y="1780222"/>
                  <a:pt x="2551748" y="1840230"/>
                </a:cubicBezTo>
                <a:cubicBezTo>
                  <a:pt x="2569845" y="1900237"/>
                  <a:pt x="2577465" y="1963103"/>
                  <a:pt x="2576513" y="2026920"/>
                </a:cubicBezTo>
                <a:cubicBezTo>
                  <a:pt x="2574608" y="2090737"/>
                  <a:pt x="2563178" y="2153603"/>
                  <a:pt x="2542223" y="2212658"/>
                </a:cubicBezTo>
                <a:cubicBezTo>
                  <a:pt x="2537460" y="2227897"/>
                  <a:pt x="2530793" y="2242185"/>
                  <a:pt x="2525078" y="2256472"/>
                </a:cubicBezTo>
                <a:cubicBezTo>
                  <a:pt x="2518410" y="2270760"/>
                  <a:pt x="2511743" y="2286000"/>
                  <a:pt x="2505075" y="2300288"/>
                </a:cubicBezTo>
                <a:cubicBezTo>
                  <a:pt x="2490788" y="2328863"/>
                  <a:pt x="2475548" y="2358390"/>
                  <a:pt x="2458403" y="2386965"/>
                </a:cubicBezTo>
                <a:cubicBezTo>
                  <a:pt x="2426018" y="2444115"/>
                  <a:pt x="2390775" y="2502218"/>
                  <a:pt x="2360295" y="2563178"/>
                </a:cubicBezTo>
                <a:cubicBezTo>
                  <a:pt x="2345055" y="2593658"/>
                  <a:pt x="2330768" y="2625090"/>
                  <a:pt x="2318385" y="2656522"/>
                </a:cubicBezTo>
                <a:cubicBezTo>
                  <a:pt x="2315528" y="2664143"/>
                  <a:pt x="2312670" y="2672715"/>
                  <a:pt x="2309813" y="2680335"/>
                </a:cubicBezTo>
                <a:cubicBezTo>
                  <a:pt x="2306955" y="2688908"/>
                  <a:pt x="2304098" y="2696528"/>
                  <a:pt x="2301240" y="2705100"/>
                </a:cubicBezTo>
                <a:cubicBezTo>
                  <a:pt x="2296478" y="2721293"/>
                  <a:pt x="2291715" y="2737485"/>
                  <a:pt x="2287905" y="2753678"/>
                </a:cubicBezTo>
                <a:cubicBezTo>
                  <a:pt x="2285048" y="2767013"/>
                  <a:pt x="2282190" y="2780347"/>
                  <a:pt x="2279333" y="2793683"/>
                </a:cubicBezTo>
                <a:cubicBezTo>
                  <a:pt x="2267903" y="2767965"/>
                  <a:pt x="2253615" y="2742247"/>
                  <a:pt x="2238375" y="2718435"/>
                </a:cubicBezTo>
                <a:cubicBezTo>
                  <a:pt x="2222183" y="2693670"/>
                  <a:pt x="2203133" y="2670810"/>
                  <a:pt x="2184083" y="2647950"/>
                </a:cubicBezTo>
                <a:cubicBezTo>
                  <a:pt x="2164080" y="2626043"/>
                  <a:pt x="2142173" y="2605088"/>
                  <a:pt x="2119313" y="2586038"/>
                </a:cubicBezTo>
                <a:cubicBezTo>
                  <a:pt x="2096452" y="2566988"/>
                  <a:pt x="2072640" y="2548890"/>
                  <a:pt x="2046923" y="2532697"/>
                </a:cubicBezTo>
                <a:cubicBezTo>
                  <a:pt x="1996440" y="2500313"/>
                  <a:pt x="1942148" y="2473643"/>
                  <a:pt x="1886903" y="2451735"/>
                </a:cubicBezTo>
                <a:cubicBezTo>
                  <a:pt x="1842135" y="2434590"/>
                  <a:pt x="1798320" y="2419350"/>
                  <a:pt x="1754505" y="2406968"/>
                </a:cubicBezTo>
                <a:cubicBezTo>
                  <a:pt x="1742123" y="2386013"/>
                  <a:pt x="1733550" y="2362200"/>
                  <a:pt x="1728788" y="2336483"/>
                </a:cubicBezTo>
                <a:cubicBezTo>
                  <a:pt x="1722120" y="2300288"/>
                  <a:pt x="1724025" y="2263140"/>
                  <a:pt x="1732598" y="2226945"/>
                </a:cubicBezTo>
                <a:cubicBezTo>
                  <a:pt x="1740217" y="2191703"/>
                  <a:pt x="1753553" y="2157413"/>
                  <a:pt x="1769745" y="2125980"/>
                </a:cubicBezTo>
                <a:cubicBezTo>
                  <a:pt x="1801178" y="2063115"/>
                  <a:pt x="1840230" y="2010728"/>
                  <a:pt x="1877378" y="1970722"/>
                </a:cubicBezTo>
                <a:cubicBezTo>
                  <a:pt x="1914525" y="1930718"/>
                  <a:pt x="1949767" y="1902143"/>
                  <a:pt x="1974533" y="1884045"/>
                </a:cubicBezTo>
                <a:cubicBezTo>
                  <a:pt x="1986915" y="1874520"/>
                  <a:pt x="1997392" y="1867853"/>
                  <a:pt x="2004060" y="1863090"/>
                </a:cubicBezTo>
                <a:cubicBezTo>
                  <a:pt x="2009775" y="1859280"/>
                  <a:pt x="2013585" y="1856422"/>
                  <a:pt x="2014538" y="1856422"/>
                </a:cubicBezTo>
                <a:cubicBezTo>
                  <a:pt x="2013585" y="1856422"/>
                  <a:pt x="2009775" y="1858328"/>
                  <a:pt x="2003108" y="1860233"/>
                </a:cubicBezTo>
                <a:cubicBezTo>
                  <a:pt x="1995488" y="1863090"/>
                  <a:pt x="1984058" y="1867853"/>
                  <a:pt x="1969770" y="1873568"/>
                </a:cubicBezTo>
                <a:cubicBezTo>
                  <a:pt x="1941195" y="1886903"/>
                  <a:pt x="1899285" y="1907858"/>
                  <a:pt x="1854517" y="1943100"/>
                </a:cubicBezTo>
                <a:cubicBezTo>
                  <a:pt x="1808798" y="1978343"/>
                  <a:pt x="1759267" y="2028825"/>
                  <a:pt x="1718310" y="2094547"/>
                </a:cubicBezTo>
                <a:cubicBezTo>
                  <a:pt x="1712595" y="2104072"/>
                  <a:pt x="1705928" y="2114550"/>
                  <a:pt x="1701165" y="2125980"/>
                </a:cubicBezTo>
                <a:cubicBezTo>
                  <a:pt x="1707833" y="2063115"/>
                  <a:pt x="1711642" y="1994535"/>
                  <a:pt x="1709738" y="1922145"/>
                </a:cubicBezTo>
                <a:cubicBezTo>
                  <a:pt x="1707833" y="1845945"/>
                  <a:pt x="1700213" y="1773555"/>
                  <a:pt x="1687830" y="1708785"/>
                </a:cubicBezTo>
                <a:cubicBezTo>
                  <a:pt x="1675448" y="1644015"/>
                  <a:pt x="1657350" y="1585912"/>
                  <a:pt x="1638300" y="1539240"/>
                </a:cubicBezTo>
                <a:cubicBezTo>
                  <a:pt x="1619250" y="1492568"/>
                  <a:pt x="1599248" y="1457325"/>
                  <a:pt x="1584008" y="1434465"/>
                </a:cubicBezTo>
                <a:cubicBezTo>
                  <a:pt x="1576388" y="1422083"/>
                  <a:pt x="1569720" y="1413510"/>
                  <a:pt x="1565910" y="1407795"/>
                </a:cubicBezTo>
                <a:cubicBezTo>
                  <a:pt x="1562100" y="1403033"/>
                  <a:pt x="1560195" y="1399223"/>
                  <a:pt x="1559242" y="1399223"/>
                </a:cubicBezTo>
                <a:cubicBezTo>
                  <a:pt x="1559242" y="1400175"/>
                  <a:pt x="1561148" y="1403985"/>
                  <a:pt x="1563053" y="1409700"/>
                </a:cubicBezTo>
                <a:cubicBezTo>
                  <a:pt x="1564958" y="1416368"/>
                  <a:pt x="1569720" y="1425893"/>
                  <a:pt x="1573530" y="1439228"/>
                </a:cubicBezTo>
                <a:cubicBezTo>
                  <a:pt x="1582103" y="1464945"/>
                  <a:pt x="1593533" y="1503045"/>
                  <a:pt x="1604010" y="1549718"/>
                </a:cubicBezTo>
                <a:cubicBezTo>
                  <a:pt x="1613535" y="1597343"/>
                  <a:pt x="1623060" y="1653540"/>
                  <a:pt x="1628775" y="1716405"/>
                </a:cubicBezTo>
                <a:cubicBezTo>
                  <a:pt x="1634490" y="1779270"/>
                  <a:pt x="1637348" y="1849755"/>
                  <a:pt x="1639253" y="1923097"/>
                </a:cubicBezTo>
                <a:cubicBezTo>
                  <a:pt x="1641158" y="1996440"/>
                  <a:pt x="1641158" y="2066925"/>
                  <a:pt x="1641158" y="2131695"/>
                </a:cubicBezTo>
                <a:cubicBezTo>
                  <a:pt x="1641158" y="2170747"/>
                  <a:pt x="1640205" y="2206943"/>
                  <a:pt x="1639253" y="2241233"/>
                </a:cubicBezTo>
                <a:cubicBezTo>
                  <a:pt x="1639253" y="2241233"/>
                  <a:pt x="1639253" y="2241233"/>
                  <a:pt x="1639253" y="2242185"/>
                </a:cubicBezTo>
                <a:cubicBezTo>
                  <a:pt x="1632585" y="2253615"/>
                  <a:pt x="1626870" y="2266950"/>
                  <a:pt x="1622108" y="2283143"/>
                </a:cubicBezTo>
                <a:cubicBezTo>
                  <a:pt x="1618298" y="2299335"/>
                  <a:pt x="1615440" y="2317433"/>
                  <a:pt x="1617345" y="2336483"/>
                </a:cubicBezTo>
                <a:cubicBezTo>
                  <a:pt x="1618298" y="2347913"/>
                  <a:pt x="1621155" y="2359343"/>
                  <a:pt x="1624965" y="2369820"/>
                </a:cubicBezTo>
                <a:cubicBezTo>
                  <a:pt x="1605915" y="2365058"/>
                  <a:pt x="1585913" y="2360295"/>
                  <a:pt x="1566863" y="2355533"/>
                </a:cubicBezTo>
                <a:cubicBezTo>
                  <a:pt x="1463992" y="2330768"/>
                  <a:pt x="1365885" y="2306003"/>
                  <a:pt x="1274445" y="2279333"/>
                </a:cubicBezTo>
                <a:cubicBezTo>
                  <a:pt x="1228725" y="2265997"/>
                  <a:pt x="1183958" y="2252663"/>
                  <a:pt x="1141095" y="2237422"/>
                </a:cubicBezTo>
                <a:cubicBezTo>
                  <a:pt x="1120140" y="2230755"/>
                  <a:pt x="1099185" y="2222183"/>
                  <a:pt x="1078230" y="2215515"/>
                </a:cubicBezTo>
                <a:cubicBezTo>
                  <a:pt x="1058228" y="2207895"/>
                  <a:pt x="1037273" y="2200275"/>
                  <a:pt x="1018223" y="2191703"/>
                </a:cubicBezTo>
                <a:cubicBezTo>
                  <a:pt x="979170" y="2176463"/>
                  <a:pt x="942023" y="2158365"/>
                  <a:pt x="906780" y="2141220"/>
                </a:cubicBezTo>
                <a:cubicBezTo>
                  <a:pt x="871537" y="2124075"/>
                  <a:pt x="839153" y="2105025"/>
                  <a:pt x="809625" y="2086928"/>
                </a:cubicBezTo>
                <a:cubicBezTo>
                  <a:pt x="779145" y="2067878"/>
                  <a:pt x="752475" y="2047875"/>
                  <a:pt x="726758" y="2027872"/>
                </a:cubicBezTo>
                <a:cubicBezTo>
                  <a:pt x="701993" y="2007870"/>
                  <a:pt x="679133" y="1987868"/>
                  <a:pt x="659130" y="1966912"/>
                </a:cubicBezTo>
                <a:cubicBezTo>
                  <a:pt x="619125" y="1925955"/>
                  <a:pt x="590550" y="1885950"/>
                  <a:pt x="571500" y="1850708"/>
                </a:cubicBezTo>
                <a:cubicBezTo>
                  <a:pt x="568643" y="1845945"/>
                  <a:pt x="566737" y="1842135"/>
                  <a:pt x="563880" y="1837372"/>
                </a:cubicBezTo>
                <a:cubicBezTo>
                  <a:pt x="561975" y="1833562"/>
                  <a:pt x="560070" y="1828800"/>
                  <a:pt x="558165" y="1824990"/>
                </a:cubicBezTo>
                <a:cubicBezTo>
                  <a:pt x="554355" y="1816418"/>
                  <a:pt x="550545" y="1808797"/>
                  <a:pt x="547687" y="1802130"/>
                </a:cubicBezTo>
                <a:cubicBezTo>
                  <a:pt x="541973" y="1787843"/>
                  <a:pt x="537210" y="1774508"/>
                  <a:pt x="534353" y="1764983"/>
                </a:cubicBezTo>
                <a:cubicBezTo>
                  <a:pt x="528637" y="1744028"/>
                  <a:pt x="525780" y="1732597"/>
                  <a:pt x="525780" y="1732597"/>
                </a:cubicBezTo>
                <a:cubicBezTo>
                  <a:pt x="525780" y="1732597"/>
                  <a:pt x="526733" y="1744028"/>
                  <a:pt x="528637" y="1765935"/>
                </a:cubicBezTo>
                <a:cubicBezTo>
                  <a:pt x="529590" y="1776412"/>
                  <a:pt x="533400" y="1789747"/>
                  <a:pt x="536258" y="1805940"/>
                </a:cubicBezTo>
                <a:cubicBezTo>
                  <a:pt x="538162" y="1813560"/>
                  <a:pt x="541020" y="1822133"/>
                  <a:pt x="542925" y="1831658"/>
                </a:cubicBezTo>
                <a:cubicBezTo>
                  <a:pt x="543878" y="1836420"/>
                  <a:pt x="544830" y="1841183"/>
                  <a:pt x="546735" y="1845945"/>
                </a:cubicBezTo>
                <a:cubicBezTo>
                  <a:pt x="548640" y="1850708"/>
                  <a:pt x="550545" y="1855470"/>
                  <a:pt x="552450" y="1860233"/>
                </a:cubicBezTo>
                <a:cubicBezTo>
                  <a:pt x="566737" y="1900237"/>
                  <a:pt x="590550" y="1946910"/>
                  <a:pt x="626745" y="1996440"/>
                </a:cubicBezTo>
                <a:cubicBezTo>
                  <a:pt x="644843" y="2021205"/>
                  <a:pt x="665798" y="2045970"/>
                  <a:pt x="689610" y="2070735"/>
                </a:cubicBezTo>
                <a:cubicBezTo>
                  <a:pt x="713423" y="2095500"/>
                  <a:pt x="740093" y="2120265"/>
                  <a:pt x="769620" y="2144078"/>
                </a:cubicBezTo>
                <a:cubicBezTo>
                  <a:pt x="799148" y="2167890"/>
                  <a:pt x="831533" y="2191703"/>
                  <a:pt x="866775" y="2214563"/>
                </a:cubicBezTo>
                <a:cubicBezTo>
                  <a:pt x="902017" y="2236470"/>
                  <a:pt x="939165" y="2259330"/>
                  <a:pt x="978217" y="2279333"/>
                </a:cubicBezTo>
                <a:cubicBezTo>
                  <a:pt x="998220" y="2289810"/>
                  <a:pt x="1018223" y="2299335"/>
                  <a:pt x="1039178" y="2309813"/>
                </a:cubicBezTo>
                <a:cubicBezTo>
                  <a:pt x="1060133" y="2319338"/>
                  <a:pt x="1081088" y="2329815"/>
                  <a:pt x="1102995" y="2338388"/>
                </a:cubicBezTo>
                <a:cubicBezTo>
                  <a:pt x="1146810" y="2357438"/>
                  <a:pt x="1191578" y="2375535"/>
                  <a:pt x="1238250" y="2391728"/>
                </a:cubicBezTo>
                <a:cubicBezTo>
                  <a:pt x="1258253" y="2398395"/>
                  <a:pt x="1278255" y="2406015"/>
                  <a:pt x="1298258" y="2412683"/>
                </a:cubicBezTo>
                <a:cubicBezTo>
                  <a:pt x="1257300" y="2412683"/>
                  <a:pt x="1215390" y="2415540"/>
                  <a:pt x="1173480" y="2421255"/>
                </a:cubicBezTo>
                <a:cubicBezTo>
                  <a:pt x="1105853" y="2430780"/>
                  <a:pt x="1038225" y="2447925"/>
                  <a:pt x="971550" y="2461260"/>
                </a:cubicBezTo>
                <a:cubicBezTo>
                  <a:pt x="904875" y="2474595"/>
                  <a:pt x="838200" y="2483168"/>
                  <a:pt x="774383" y="2487930"/>
                </a:cubicBezTo>
                <a:cubicBezTo>
                  <a:pt x="709612" y="2491740"/>
                  <a:pt x="647700" y="2491740"/>
                  <a:pt x="588645" y="2487930"/>
                </a:cubicBezTo>
                <a:cubicBezTo>
                  <a:pt x="469583" y="2480310"/>
                  <a:pt x="363855" y="2460308"/>
                  <a:pt x="276225" y="2435543"/>
                </a:cubicBezTo>
                <a:cubicBezTo>
                  <a:pt x="232410" y="2423160"/>
                  <a:pt x="193358" y="2410778"/>
                  <a:pt x="159068" y="2398395"/>
                </a:cubicBezTo>
                <a:cubicBezTo>
                  <a:pt x="141922" y="2391728"/>
                  <a:pt x="126682" y="2386013"/>
                  <a:pt x="111443" y="2380297"/>
                </a:cubicBezTo>
                <a:cubicBezTo>
                  <a:pt x="97155" y="2374583"/>
                  <a:pt x="83820" y="2368868"/>
                  <a:pt x="72390" y="2363153"/>
                </a:cubicBezTo>
                <a:cubicBezTo>
                  <a:pt x="66675" y="2360295"/>
                  <a:pt x="60960" y="2358390"/>
                  <a:pt x="55245" y="2356485"/>
                </a:cubicBezTo>
                <a:cubicBezTo>
                  <a:pt x="50482" y="2353628"/>
                  <a:pt x="45720" y="2351722"/>
                  <a:pt x="40957" y="2349818"/>
                </a:cubicBezTo>
                <a:cubicBezTo>
                  <a:pt x="32385" y="2346008"/>
                  <a:pt x="24765" y="2342197"/>
                  <a:pt x="18097" y="2339340"/>
                </a:cubicBezTo>
                <a:cubicBezTo>
                  <a:pt x="7620" y="2339340"/>
                  <a:pt x="952" y="2336483"/>
                  <a:pt x="0" y="2335530"/>
                </a:cubicBezTo>
                <a:close/>
                <a:moveTo>
                  <a:pt x="2191703" y="3482340"/>
                </a:moveTo>
                <a:cubicBezTo>
                  <a:pt x="2196465" y="3485197"/>
                  <a:pt x="2200275" y="3487103"/>
                  <a:pt x="2204085" y="3489960"/>
                </a:cubicBezTo>
                <a:cubicBezTo>
                  <a:pt x="2204085" y="3507105"/>
                  <a:pt x="2204085" y="3524250"/>
                  <a:pt x="2205038" y="3540443"/>
                </a:cubicBezTo>
                <a:cubicBezTo>
                  <a:pt x="2189798" y="3518535"/>
                  <a:pt x="2172653" y="3499485"/>
                  <a:pt x="2153603" y="3483293"/>
                </a:cubicBezTo>
                <a:cubicBezTo>
                  <a:pt x="2149793" y="3476625"/>
                  <a:pt x="2145030" y="3469958"/>
                  <a:pt x="2138363" y="3464243"/>
                </a:cubicBezTo>
                <a:cubicBezTo>
                  <a:pt x="2145030" y="3466147"/>
                  <a:pt x="2151698" y="3468053"/>
                  <a:pt x="2158365" y="3469958"/>
                </a:cubicBezTo>
                <a:cubicBezTo>
                  <a:pt x="2171700" y="3473768"/>
                  <a:pt x="2183130" y="3477578"/>
                  <a:pt x="2191703" y="348234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9FDB-6D11-E280-518F-49293BD8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Elección</a:t>
            </a:r>
            <a:r>
              <a:rPr lang="en-US" altLang="es-MX" dirty="0"/>
              <a:t> de </a:t>
            </a:r>
            <a:r>
              <a:rPr lang="en-US" altLang="es-MX" dirty="0" err="1"/>
              <a:t>los</a:t>
            </a:r>
            <a:r>
              <a:rPr lang="en-US" altLang="es-MX" dirty="0"/>
              <a:t> </a:t>
            </a:r>
            <a:r>
              <a:rPr lang="en-US" altLang="es-MX" dirty="0" err="1"/>
              <a:t>parámetros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C18ACC-5773-BCD1-2C98-3E83E8F130C5}"/>
              </a:ext>
            </a:extLst>
          </p:cNvPr>
          <p:cNvSpPr/>
          <p:nvPr/>
        </p:nvSpPr>
        <p:spPr>
          <a:xfrm>
            <a:off x="8289018" y="2407816"/>
            <a:ext cx="4463596" cy="4450184"/>
          </a:xfrm>
          <a:custGeom>
            <a:avLst/>
            <a:gdLst>
              <a:gd name="connsiteX0" fmla="*/ 0 w 4225289"/>
              <a:gd name="connsiteY0" fmla="*/ 2335530 h 4262437"/>
              <a:gd name="connsiteX1" fmla="*/ 17145 w 4225289"/>
              <a:gd name="connsiteY1" fmla="*/ 2346960 h 4262437"/>
              <a:gd name="connsiteX2" fmla="*/ 38100 w 4225289"/>
              <a:gd name="connsiteY2" fmla="*/ 2361247 h 4262437"/>
              <a:gd name="connsiteX3" fmla="*/ 51435 w 4225289"/>
              <a:gd name="connsiteY3" fmla="*/ 2369820 h 4262437"/>
              <a:gd name="connsiteX4" fmla="*/ 66675 w 4225289"/>
              <a:gd name="connsiteY4" fmla="*/ 2379345 h 4262437"/>
              <a:gd name="connsiteX5" fmla="*/ 103822 w 4225289"/>
              <a:gd name="connsiteY5" fmla="*/ 2401253 h 4262437"/>
              <a:gd name="connsiteX6" fmla="*/ 149543 w 4225289"/>
              <a:gd name="connsiteY6" fmla="*/ 2425065 h 4262437"/>
              <a:gd name="connsiteX7" fmla="*/ 263843 w 4225289"/>
              <a:gd name="connsiteY7" fmla="*/ 2475547 h 4262437"/>
              <a:gd name="connsiteX8" fmla="*/ 581978 w 4225289"/>
              <a:gd name="connsiteY8" fmla="*/ 2553653 h 4262437"/>
              <a:gd name="connsiteX9" fmla="*/ 776287 w 4225289"/>
              <a:gd name="connsiteY9" fmla="*/ 2561272 h 4262437"/>
              <a:gd name="connsiteX10" fmla="*/ 983933 w 4225289"/>
              <a:gd name="connsiteY10" fmla="*/ 2536508 h 4262437"/>
              <a:gd name="connsiteX11" fmla="*/ 1182053 w 4225289"/>
              <a:gd name="connsiteY11" fmla="*/ 2493645 h 4262437"/>
              <a:gd name="connsiteX12" fmla="*/ 1365885 w 4225289"/>
              <a:gd name="connsiteY12" fmla="*/ 2480310 h 4262437"/>
              <a:gd name="connsiteX13" fmla="*/ 1534478 w 4225289"/>
              <a:gd name="connsiteY13" fmla="*/ 2492693 h 4262437"/>
              <a:gd name="connsiteX14" fmla="*/ 1550670 w 4225289"/>
              <a:gd name="connsiteY14" fmla="*/ 2495550 h 4262437"/>
              <a:gd name="connsiteX15" fmla="*/ 1837373 w 4225289"/>
              <a:gd name="connsiteY15" fmla="*/ 2585085 h 4262437"/>
              <a:gd name="connsiteX16" fmla="*/ 1974533 w 4225289"/>
              <a:gd name="connsiteY16" fmla="*/ 2652713 h 4262437"/>
              <a:gd name="connsiteX17" fmla="*/ 2034540 w 4225289"/>
              <a:gd name="connsiteY17" fmla="*/ 2694622 h 4262437"/>
              <a:gd name="connsiteX18" fmla="*/ 2087880 w 4225289"/>
              <a:gd name="connsiteY18" fmla="*/ 2742247 h 4262437"/>
              <a:gd name="connsiteX19" fmla="*/ 2132648 w 4225289"/>
              <a:gd name="connsiteY19" fmla="*/ 2794635 h 4262437"/>
              <a:gd name="connsiteX20" fmla="*/ 2166938 w 4225289"/>
              <a:gd name="connsiteY20" fmla="*/ 2850833 h 4262437"/>
              <a:gd name="connsiteX21" fmla="*/ 2190750 w 4225289"/>
              <a:gd name="connsiteY21" fmla="*/ 2910840 h 4262437"/>
              <a:gd name="connsiteX22" fmla="*/ 2205038 w 4225289"/>
              <a:gd name="connsiteY22" fmla="*/ 2974658 h 4262437"/>
              <a:gd name="connsiteX23" fmla="*/ 2213610 w 4225289"/>
              <a:gd name="connsiteY23" fmla="*/ 3107055 h 4262437"/>
              <a:gd name="connsiteX24" fmla="*/ 2209800 w 4225289"/>
              <a:gd name="connsiteY24" fmla="*/ 3239453 h 4262437"/>
              <a:gd name="connsiteX25" fmla="*/ 2204085 w 4225289"/>
              <a:gd name="connsiteY25" fmla="*/ 3399472 h 4262437"/>
              <a:gd name="connsiteX26" fmla="*/ 2183130 w 4225289"/>
              <a:gd name="connsiteY26" fmla="*/ 3390900 h 4262437"/>
              <a:gd name="connsiteX27" fmla="*/ 2138363 w 4225289"/>
              <a:gd name="connsiteY27" fmla="*/ 3374708 h 4262437"/>
              <a:gd name="connsiteX28" fmla="*/ 2092642 w 4225289"/>
              <a:gd name="connsiteY28" fmla="*/ 3359468 h 4262437"/>
              <a:gd name="connsiteX29" fmla="*/ 1994535 w 4225289"/>
              <a:gd name="connsiteY29" fmla="*/ 3331845 h 4262437"/>
              <a:gd name="connsiteX30" fmla="*/ 1884998 w 4225289"/>
              <a:gd name="connsiteY30" fmla="*/ 3315653 h 4262437"/>
              <a:gd name="connsiteX31" fmla="*/ 1826895 w 4225289"/>
              <a:gd name="connsiteY31" fmla="*/ 3315653 h 4262437"/>
              <a:gd name="connsiteX32" fmla="*/ 1769745 w 4225289"/>
              <a:gd name="connsiteY32" fmla="*/ 3322320 h 4262437"/>
              <a:gd name="connsiteX33" fmla="*/ 1662113 w 4225289"/>
              <a:gd name="connsiteY33" fmla="*/ 3341370 h 4262437"/>
              <a:gd name="connsiteX34" fmla="*/ 1564005 w 4225289"/>
              <a:gd name="connsiteY34" fmla="*/ 3347085 h 4262437"/>
              <a:gd name="connsiteX35" fmla="*/ 1470660 w 4225289"/>
              <a:gd name="connsiteY35" fmla="*/ 3331845 h 4262437"/>
              <a:gd name="connsiteX36" fmla="*/ 1385888 w 4225289"/>
              <a:gd name="connsiteY36" fmla="*/ 3298508 h 4262437"/>
              <a:gd name="connsiteX37" fmla="*/ 1309688 w 4225289"/>
              <a:gd name="connsiteY37" fmla="*/ 3248978 h 4262437"/>
              <a:gd name="connsiteX38" fmla="*/ 1236345 w 4225289"/>
              <a:gd name="connsiteY38" fmla="*/ 3191828 h 4262437"/>
              <a:gd name="connsiteX39" fmla="*/ 1199198 w 4225289"/>
              <a:gd name="connsiteY39" fmla="*/ 3164205 h 4262437"/>
              <a:gd name="connsiteX40" fmla="*/ 1161098 w 4225289"/>
              <a:gd name="connsiteY40" fmla="*/ 3139440 h 4262437"/>
              <a:gd name="connsiteX41" fmla="*/ 1011555 w 4225289"/>
              <a:gd name="connsiteY41" fmla="*/ 3069908 h 4262437"/>
              <a:gd name="connsiteX42" fmla="*/ 880110 w 4225289"/>
              <a:gd name="connsiteY42" fmla="*/ 3038475 h 4262437"/>
              <a:gd name="connsiteX43" fmla="*/ 825818 w 4225289"/>
              <a:gd name="connsiteY43" fmla="*/ 3032760 h 4262437"/>
              <a:gd name="connsiteX44" fmla="*/ 780098 w 4225289"/>
              <a:gd name="connsiteY44" fmla="*/ 3031808 h 4262437"/>
              <a:gd name="connsiteX45" fmla="*/ 761048 w 4225289"/>
              <a:gd name="connsiteY45" fmla="*/ 3031808 h 4262437"/>
              <a:gd name="connsiteX46" fmla="*/ 743903 w 4225289"/>
              <a:gd name="connsiteY46" fmla="*/ 3032760 h 4262437"/>
              <a:gd name="connsiteX47" fmla="*/ 717233 w 4225289"/>
              <a:gd name="connsiteY47" fmla="*/ 3034665 h 4262437"/>
              <a:gd name="connsiteX48" fmla="*/ 695325 w 4225289"/>
              <a:gd name="connsiteY48" fmla="*/ 3036570 h 4262437"/>
              <a:gd name="connsiteX49" fmla="*/ 717233 w 4225289"/>
              <a:gd name="connsiteY49" fmla="*/ 3038475 h 4262437"/>
              <a:gd name="connsiteX50" fmla="*/ 742950 w 4225289"/>
              <a:gd name="connsiteY50" fmla="*/ 3041333 h 4262437"/>
              <a:gd name="connsiteX51" fmla="*/ 759143 w 4225289"/>
              <a:gd name="connsiteY51" fmla="*/ 3043238 h 4262437"/>
              <a:gd name="connsiteX52" fmla="*/ 778193 w 4225289"/>
              <a:gd name="connsiteY52" fmla="*/ 3047047 h 4262437"/>
              <a:gd name="connsiteX53" fmla="*/ 822008 w 4225289"/>
              <a:gd name="connsiteY53" fmla="*/ 3056572 h 4262437"/>
              <a:gd name="connsiteX54" fmla="*/ 872490 w 4225289"/>
              <a:gd name="connsiteY54" fmla="*/ 3070860 h 4262437"/>
              <a:gd name="connsiteX55" fmla="*/ 990600 w 4225289"/>
              <a:gd name="connsiteY55" fmla="*/ 3118485 h 4262437"/>
              <a:gd name="connsiteX56" fmla="*/ 1119188 w 4225289"/>
              <a:gd name="connsiteY56" fmla="*/ 3199447 h 4262437"/>
              <a:gd name="connsiteX57" fmla="*/ 1183005 w 4225289"/>
              <a:gd name="connsiteY57" fmla="*/ 3254693 h 4262437"/>
              <a:gd name="connsiteX58" fmla="*/ 1252538 w 4225289"/>
              <a:gd name="connsiteY58" fmla="*/ 3319463 h 4262437"/>
              <a:gd name="connsiteX59" fmla="*/ 1337310 w 4225289"/>
              <a:gd name="connsiteY59" fmla="*/ 3383280 h 4262437"/>
              <a:gd name="connsiteX60" fmla="*/ 1441133 w 4225289"/>
              <a:gd name="connsiteY60" fmla="*/ 3429953 h 4262437"/>
              <a:gd name="connsiteX61" fmla="*/ 1557338 w 4225289"/>
              <a:gd name="connsiteY61" fmla="*/ 3451860 h 4262437"/>
              <a:gd name="connsiteX62" fmla="*/ 1677353 w 4225289"/>
              <a:gd name="connsiteY62" fmla="*/ 3446145 h 4262437"/>
              <a:gd name="connsiteX63" fmla="*/ 1784985 w 4225289"/>
              <a:gd name="connsiteY63" fmla="*/ 3426143 h 4262437"/>
              <a:gd name="connsiteX64" fmla="*/ 1880235 w 4225289"/>
              <a:gd name="connsiteY64" fmla="*/ 3417570 h 4262437"/>
              <a:gd name="connsiteX65" fmla="*/ 1894523 w 4225289"/>
              <a:gd name="connsiteY65" fmla="*/ 3417570 h 4262437"/>
              <a:gd name="connsiteX66" fmla="*/ 1945958 w 4225289"/>
              <a:gd name="connsiteY66" fmla="*/ 3444240 h 4262437"/>
              <a:gd name="connsiteX67" fmla="*/ 2038350 w 4225289"/>
              <a:gd name="connsiteY67" fmla="*/ 3511868 h 4262437"/>
              <a:gd name="connsiteX68" fmla="*/ 2045970 w 4225289"/>
              <a:gd name="connsiteY68" fmla="*/ 3518535 h 4262437"/>
              <a:gd name="connsiteX69" fmla="*/ 2064067 w 4225289"/>
              <a:gd name="connsiteY69" fmla="*/ 3542347 h 4262437"/>
              <a:gd name="connsiteX70" fmla="*/ 2077403 w 4225289"/>
              <a:gd name="connsiteY70" fmla="*/ 3551872 h 4262437"/>
              <a:gd name="connsiteX71" fmla="*/ 2123123 w 4225289"/>
              <a:gd name="connsiteY71" fmla="*/ 3613785 h 4262437"/>
              <a:gd name="connsiteX72" fmla="*/ 2183130 w 4225289"/>
              <a:gd name="connsiteY72" fmla="*/ 3739515 h 4262437"/>
              <a:gd name="connsiteX73" fmla="*/ 2191703 w 4225289"/>
              <a:gd name="connsiteY73" fmla="*/ 3760470 h 4262437"/>
              <a:gd name="connsiteX74" fmla="*/ 2179320 w 4225289"/>
              <a:gd name="connsiteY74" fmla="*/ 3906203 h 4262437"/>
              <a:gd name="connsiteX75" fmla="*/ 2156460 w 4225289"/>
              <a:gd name="connsiteY75" fmla="*/ 4039553 h 4262437"/>
              <a:gd name="connsiteX76" fmla="*/ 2107883 w 4225289"/>
              <a:gd name="connsiteY76" fmla="*/ 4149090 h 4262437"/>
              <a:gd name="connsiteX77" fmla="*/ 2041208 w 4225289"/>
              <a:gd name="connsiteY77" fmla="*/ 4232910 h 4262437"/>
              <a:gd name="connsiteX78" fmla="*/ 2011680 w 4225289"/>
              <a:gd name="connsiteY78" fmla="*/ 4262438 h 4262437"/>
              <a:gd name="connsiteX79" fmla="*/ 2564130 w 4225289"/>
              <a:gd name="connsiteY79" fmla="*/ 4262438 h 4262437"/>
              <a:gd name="connsiteX80" fmla="*/ 2511743 w 4225289"/>
              <a:gd name="connsiteY80" fmla="*/ 4136708 h 4262437"/>
              <a:gd name="connsiteX81" fmla="*/ 2488883 w 4225289"/>
              <a:gd name="connsiteY81" fmla="*/ 4016693 h 4262437"/>
              <a:gd name="connsiteX82" fmla="*/ 2479358 w 4225289"/>
              <a:gd name="connsiteY82" fmla="*/ 3882390 h 4262437"/>
              <a:gd name="connsiteX83" fmla="*/ 2466023 w 4225289"/>
              <a:gd name="connsiteY83" fmla="*/ 3663315 h 4262437"/>
              <a:gd name="connsiteX84" fmla="*/ 2458403 w 4225289"/>
              <a:gd name="connsiteY84" fmla="*/ 3465195 h 4262437"/>
              <a:gd name="connsiteX85" fmla="*/ 2454593 w 4225289"/>
              <a:gd name="connsiteY85" fmla="*/ 3215640 h 4262437"/>
              <a:gd name="connsiteX86" fmla="*/ 2463165 w 4225289"/>
              <a:gd name="connsiteY86" fmla="*/ 3079433 h 4262437"/>
              <a:gd name="connsiteX87" fmla="*/ 2479358 w 4225289"/>
              <a:gd name="connsiteY87" fmla="*/ 2934653 h 4262437"/>
              <a:gd name="connsiteX88" fmla="*/ 2490788 w 4225289"/>
              <a:gd name="connsiteY88" fmla="*/ 2861310 h 4262437"/>
              <a:gd name="connsiteX89" fmla="*/ 2497455 w 4225289"/>
              <a:gd name="connsiteY89" fmla="*/ 2824163 h 4262437"/>
              <a:gd name="connsiteX90" fmla="*/ 2505075 w 4225289"/>
              <a:gd name="connsiteY90" fmla="*/ 2787015 h 4262437"/>
              <a:gd name="connsiteX91" fmla="*/ 2513648 w 4225289"/>
              <a:gd name="connsiteY91" fmla="*/ 2749868 h 4262437"/>
              <a:gd name="connsiteX92" fmla="*/ 2523173 w 4225289"/>
              <a:gd name="connsiteY92" fmla="*/ 2712720 h 4262437"/>
              <a:gd name="connsiteX93" fmla="*/ 2544128 w 4225289"/>
              <a:gd name="connsiteY93" fmla="*/ 2638425 h 4262437"/>
              <a:gd name="connsiteX94" fmla="*/ 2556510 w 4225289"/>
              <a:gd name="connsiteY94" fmla="*/ 2601278 h 4262437"/>
              <a:gd name="connsiteX95" fmla="*/ 2563178 w 4225289"/>
              <a:gd name="connsiteY95" fmla="*/ 2583180 h 4262437"/>
              <a:gd name="connsiteX96" fmla="*/ 2569845 w 4225289"/>
              <a:gd name="connsiteY96" fmla="*/ 2565083 h 4262437"/>
              <a:gd name="connsiteX97" fmla="*/ 2584133 w 4225289"/>
              <a:gd name="connsiteY97" fmla="*/ 2528888 h 4262437"/>
              <a:gd name="connsiteX98" fmla="*/ 2599373 w 4225289"/>
              <a:gd name="connsiteY98" fmla="*/ 2492693 h 4262437"/>
              <a:gd name="connsiteX99" fmla="*/ 2616518 w 4225289"/>
              <a:gd name="connsiteY99" fmla="*/ 2457450 h 4262437"/>
              <a:gd name="connsiteX100" fmla="*/ 2633663 w 4225289"/>
              <a:gd name="connsiteY100" fmla="*/ 2422208 h 4262437"/>
              <a:gd name="connsiteX101" fmla="*/ 2651760 w 4225289"/>
              <a:gd name="connsiteY101" fmla="*/ 2387918 h 4262437"/>
              <a:gd name="connsiteX102" fmla="*/ 2671763 w 4225289"/>
              <a:gd name="connsiteY102" fmla="*/ 2355533 h 4262437"/>
              <a:gd name="connsiteX103" fmla="*/ 2681288 w 4225289"/>
              <a:gd name="connsiteY103" fmla="*/ 2339340 h 4262437"/>
              <a:gd name="connsiteX104" fmla="*/ 2691765 w 4225289"/>
              <a:gd name="connsiteY104" fmla="*/ 2324100 h 4262437"/>
              <a:gd name="connsiteX105" fmla="*/ 2712720 w 4225289"/>
              <a:gd name="connsiteY105" fmla="*/ 2293620 h 4262437"/>
              <a:gd name="connsiteX106" fmla="*/ 2758440 w 4225289"/>
              <a:gd name="connsiteY106" fmla="*/ 2236470 h 4262437"/>
              <a:gd name="connsiteX107" fmla="*/ 2973705 w 4225289"/>
              <a:gd name="connsiteY107" fmla="*/ 2060258 h 4262437"/>
              <a:gd name="connsiteX108" fmla="*/ 3161348 w 4225289"/>
              <a:gd name="connsiteY108" fmla="*/ 1985010 h 4262437"/>
              <a:gd name="connsiteX109" fmla="*/ 3233738 w 4225289"/>
              <a:gd name="connsiteY109" fmla="*/ 2023110 h 4262437"/>
              <a:gd name="connsiteX110" fmla="*/ 3342323 w 4225289"/>
              <a:gd name="connsiteY110" fmla="*/ 2098358 h 4262437"/>
              <a:gd name="connsiteX111" fmla="*/ 3466148 w 4225289"/>
              <a:gd name="connsiteY111" fmla="*/ 2160270 h 4262437"/>
              <a:gd name="connsiteX112" fmla="*/ 3589973 w 4225289"/>
              <a:gd name="connsiteY112" fmla="*/ 2195513 h 4262437"/>
              <a:gd name="connsiteX113" fmla="*/ 3619500 w 4225289"/>
              <a:gd name="connsiteY113" fmla="*/ 2200275 h 4262437"/>
              <a:gd name="connsiteX114" fmla="*/ 3649028 w 4225289"/>
              <a:gd name="connsiteY114" fmla="*/ 2204085 h 4262437"/>
              <a:gd name="connsiteX115" fmla="*/ 3677603 w 4225289"/>
              <a:gd name="connsiteY115" fmla="*/ 2205990 h 4262437"/>
              <a:gd name="connsiteX116" fmla="*/ 3705225 w 4225289"/>
              <a:gd name="connsiteY116" fmla="*/ 2207895 h 4262437"/>
              <a:gd name="connsiteX117" fmla="*/ 3805238 w 4225289"/>
              <a:gd name="connsiteY117" fmla="*/ 2203133 h 4262437"/>
              <a:gd name="connsiteX118" fmla="*/ 3848100 w 4225289"/>
              <a:gd name="connsiteY118" fmla="*/ 2196465 h 4262437"/>
              <a:gd name="connsiteX119" fmla="*/ 3886200 w 4225289"/>
              <a:gd name="connsiteY119" fmla="*/ 2188845 h 4262437"/>
              <a:gd name="connsiteX120" fmla="*/ 3918585 w 4225289"/>
              <a:gd name="connsiteY120" fmla="*/ 2180272 h 4262437"/>
              <a:gd name="connsiteX121" fmla="*/ 3945255 w 4225289"/>
              <a:gd name="connsiteY121" fmla="*/ 2171700 h 4262437"/>
              <a:gd name="connsiteX122" fmla="*/ 3966210 w 4225289"/>
              <a:gd name="connsiteY122" fmla="*/ 2164080 h 4262437"/>
              <a:gd name="connsiteX123" fmla="*/ 3981450 w 4225289"/>
              <a:gd name="connsiteY123" fmla="*/ 2158365 h 4262437"/>
              <a:gd name="connsiteX124" fmla="*/ 3993833 w 4225289"/>
              <a:gd name="connsiteY124" fmla="*/ 2153603 h 4262437"/>
              <a:gd name="connsiteX125" fmla="*/ 3980498 w 4225289"/>
              <a:gd name="connsiteY125" fmla="*/ 2155508 h 4262437"/>
              <a:gd name="connsiteX126" fmla="*/ 3964305 w 4225289"/>
              <a:gd name="connsiteY126" fmla="*/ 2158365 h 4262437"/>
              <a:gd name="connsiteX127" fmla="*/ 3942398 w 4225289"/>
              <a:gd name="connsiteY127" fmla="*/ 2161222 h 4262437"/>
              <a:gd name="connsiteX128" fmla="*/ 3803333 w 4225289"/>
              <a:gd name="connsiteY128" fmla="*/ 2166938 h 4262437"/>
              <a:gd name="connsiteX129" fmla="*/ 3709035 w 4225289"/>
              <a:gd name="connsiteY129" fmla="*/ 2158365 h 4262437"/>
              <a:gd name="connsiteX130" fmla="*/ 3683318 w 4225289"/>
              <a:gd name="connsiteY130" fmla="*/ 2153603 h 4262437"/>
              <a:gd name="connsiteX131" fmla="*/ 3657600 w 4225289"/>
              <a:gd name="connsiteY131" fmla="*/ 2148840 h 4262437"/>
              <a:gd name="connsiteX132" fmla="*/ 3630930 w 4225289"/>
              <a:gd name="connsiteY132" fmla="*/ 2143125 h 4262437"/>
              <a:gd name="connsiteX133" fmla="*/ 3604260 w 4225289"/>
              <a:gd name="connsiteY133" fmla="*/ 2135505 h 4262437"/>
              <a:gd name="connsiteX134" fmla="*/ 3492818 w 4225289"/>
              <a:gd name="connsiteY134" fmla="*/ 2095500 h 4262437"/>
              <a:gd name="connsiteX135" fmla="*/ 3381375 w 4225289"/>
              <a:gd name="connsiteY135" fmla="*/ 2036445 h 4262437"/>
              <a:gd name="connsiteX136" fmla="*/ 3269933 w 4225289"/>
              <a:gd name="connsiteY136" fmla="*/ 1963103 h 4262437"/>
              <a:gd name="connsiteX137" fmla="*/ 3268028 w 4225289"/>
              <a:gd name="connsiteY137" fmla="*/ 1962150 h 4262437"/>
              <a:gd name="connsiteX138" fmla="*/ 3449003 w 4225289"/>
              <a:gd name="connsiteY138" fmla="*/ 1942147 h 4262437"/>
              <a:gd name="connsiteX139" fmla="*/ 3555683 w 4225289"/>
              <a:gd name="connsiteY139" fmla="*/ 1913572 h 4262437"/>
              <a:gd name="connsiteX140" fmla="*/ 3576638 w 4225289"/>
              <a:gd name="connsiteY140" fmla="*/ 1905000 h 4262437"/>
              <a:gd name="connsiteX141" fmla="*/ 3578543 w 4225289"/>
              <a:gd name="connsiteY141" fmla="*/ 1905000 h 4262437"/>
              <a:gd name="connsiteX142" fmla="*/ 3801428 w 4225289"/>
              <a:gd name="connsiteY142" fmla="*/ 1792605 h 4262437"/>
              <a:gd name="connsiteX143" fmla="*/ 3901440 w 4225289"/>
              <a:gd name="connsiteY143" fmla="*/ 1714500 h 4262437"/>
              <a:gd name="connsiteX144" fmla="*/ 3989070 w 4225289"/>
              <a:gd name="connsiteY144" fmla="*/ 1637348 h 4262437"/>
              <a:gd name="connsiteX145" fmla="*/ 4128135 w 4225289"/>
              <a:gd name="connsiteY145" fmla="*/ 1493520 h 4262437"/>
              <a:gd name="connsiteX146" fmla="*/ 4204335 w 4225289"/>
              <a:gd name="connsiteY146" fmla="*/ 1382078 h 4262437"/>
              <a:gd name="connsiteX147" fmla="*/ 4213860 w 4225289"/>
              <a:gd name="connsiteY147" fmla="*/ 1363028 h 4262437"/>
              <a:gd name="connsiteX148" fmla="*/ 4220528 w 4225289"/>
              <a:gd name="connsiteY148" fmla="*/ 1348740 h 4262437"/>
              <a:gd name="connsiteX149" fmla="*/ 4225290 w 4225289"/>
              <a:gd name="connsiteY149" fmla="*/ 1337310 h 4262437"/>
              <a:gd name="connsiteX150" fmla="*/ 4217670 w 4225289"/>
              <a:gd name="connsiteY150" fmla="*/ 1346835 h 4262437"/>
              <a:gd name="connsiteX151" fmla="*/ 4208145 w 4225289"/>
              <a:gd name="connsiteY151" fmla="*/ 1359218 h 4262437"/>
              <a:gd name="connsiteX152" fmla="*/ 4194810 w 4225289"/>
              <a:gd name="connsiteY152" fmla="*/ 1375410 h 4262437"/>
              <a:gd name="connsiteX153" fmla="*/ 4102418 w 4225289"/>
              <a:gd name="connsiteY153" fmla="*/ 1468755 h 4262437"/>
              <a:gd name="connsiteX154" fmla="*/ 3950970 w 4225289"/>
              <a:gd name="connsiteY154" fmla="*/ 1590675 h 4262437"/>
              <a:gd name="connsiteX155" fmla="*/ 3760470 w 4225289"/>
              <a:gd name="connsiteY155" fmla="*/ 1734503 h 4262437"/>
              <a:gd name="connsiteX156" fmla="*/ 3559493 w 4225289"/>
              <a:gd name="connsiteY156" fmla="*/ 1847850 h 4262437"/>
              <a:gd name="connsiteX157" fmla="*/ 3508058 w 4225289"/>
              <a:gd name="connsiteY157" fmla="*/ 1864995 h 4262437"/>
              <a:gd name="connsiteX158" fmla="*/ 3440430 w 4225289"/>
              <a:gd name="connsiteY158" fmla="*/ 1872615 h 4262437"/>
              <a:gd name="connsiteX159" fmla="*/ 3328035 w 4225289"/>
              <a:gd name="connsiteY159" fmla="*/ 1872615 h 4262437"/>
              <a:gd name="connsiteX160" fmla="*/ 3198495 w 4225289"/>
              <a:gd name="connsiteY160" fmla="*/ 1875472 h 4262437"/>
              <a:gd name="connsiteX161" fmla="*/ 3115628 w 4225289"/>
              <a:gd name="connsiteY161" fmla="*/ 1887855 h 4262437"/>
              <a:gd name="connsiteX162" fmla="*/ 3231833 w 4225289"/>
              <a:gd name="connsiteY162" fmla="*/ 1799272 h 4262437"/>
              <a:gd name="connsiteX163" fmla="*/ 3332798 w 4225289"/>
              <a:gd name="connsiteY163" fmla="*/ 1692593 h 4262437"/>
              <a:gd name="connsiteX164" fmla="*/ 3406140 w 4225289"/>
              <a:gd name="connsiteY164" fmla="*/ 1546860 h 4262437"/>
              <a:gd name="connsiteX165" fmla="*/ 3411855 w 4225289"/>
              <a:gd name="connsiteY165" fmla="*/ 1525905 h 4262437"/>
              <a:gd name="connsiteX166" fmla="*/ 3415665 w 4225289"/>
              <a:gd name="connsiteY166" fmla="*/ 1504950 h 4262437"/>
              <a:gd name="connsiteX167" fmla="*/ 3420428 w 4225289"/>
              <a:gd name="connsiteY167" fmla="*/ 1463040 h 4262437"/>
              <a:gd name="connsiteX168" fmla="*/ 3418523 w 4225289"/>
              <a:gd name="connsiteY168" fmla="*/ 1384935 h 4262437"/>
              <a:gd name="connsiteX169" fmla="*/ 3417570 w 4225289"/>
              <a:gd name="connsiteY169" fmla="*/ 1250633 h 4262437"/>
              <a:gd name="connsiteX170" fmla="*/ 3451860 w 4225289"/>
              <a:gd name="connsiteY170" fmla="*/ 1137285 h 4262437"/>
              <a:gd name="connsiteX171" fmla="*/ 3509010 w 4225289"/>
              <a:gd name="connsiteY171" fmla="*/ 1048703 h 4262437"/>
              <a:gd name="connsiteX172" fmla="*/ 3627120 w 4225289"/>
              <a:gd name="connsiteY172" fmla="*/ 945832 h 4262437"/>
              <a:gd name="connsiteX173" fmla="*/ 3649028 w 4225289"/>
              <a:gd name="connsiteY173" fmla="*/ 933450 h 4262437"/>
              <a:gd name="connsiteX174" fmla="*/ 3665220 w 4225289"/>
              <a:gd name="connsiteY174" fmla="*/ 924878 h 4262437"/>
              <a:gd name="connsiteX175" fmla="*/ 3678555 w 4225289"/>
              <a:gd name="connsiteY175" fmla="*/ 918210 h 4262437"/>
              <a:gd name="connsiteX176" fmla="*/ 3664268 w 4225289"/>
              <a:gd name="connsiteY176" fmla="*/ 922020 h 4262437"/>
              <a:gd name="connsiteX177" fmla="*/ 3646170 w 4225289"/>
              <a:gd name="connsiteY177" fmla="*/ 927735 h 4262437"/>
              <a:gd name="connsiteX178" fmla="*/ 3622358 w 4225289"/>
              <a:gd name="connsiteY178" fmla="*/ 936307 h 4262437"/>
              <a:gd name="connsiteX179" fmla="*/ 3592830 w 4225289"/>
              <a:gd name="connsiteY179" fmla="*/ 949643 h 4262437"/>
              <a:gd name="connsiteX180" fmla="*/ 3559493 w 4225289"/>
              <a:gd name="connsiteY180" fmla="*/ 967740 h 4262437"/>
              <a:gd name="connsiteX181" fmla="*/ 3484245 w 4225289"/>
              <a:gd name="connsiteY181" fmla="*/ 1024890 h 4262437"/>
              <a:gd name="connsiteX182" fmla="*/ 3409950 w 4225289"/>
              <a:gd name="connsiteY182" fmla="*/ 1114425 h 4262437"/>
              <a:gd name="connsiteX183" fmla="*/ 3359468 w 4225289"/>
              <a:gd name="connsiteY183" fmla="*/ 1241108 h 4262437"/>
              <a:gd name="connsiteX184" fmla="*/ 3351848 w 4225289"/>
              <a:gd name="connsiteY184" fmla="*/ 1387793 h 4262437"/>
              <a:gd name="connsiteX185" fmla="*/ 3350895 w 4225289"/>
              <a:gd name="connsiteY185" fmla="*/ 1459230 h 4262437"/>
              <a:gd name="connsiteX186" fmla="*/ 3347085 w 4225289"/>
              <a:gd name="connsiteY186" fmla="*/ 1493520 h 4262437"/>
              <a:gd name="connsiteX187" fmla="*/ 3344228 w 4225289"/>
              <a:gd name="connsiteY187" fmla="*/ 1510665 h 4262437"/>
              <a:gd name="connsiteX188" fmla="*/ 3339465 w 4225289"/>
              <a:gd name="connsiteY188" fmla="*/ 1527810 h 4262437"/>
              <a:gd name="connsiteX189" fmla="*/ 3279458 w 4225289"/>
              <a:gd name="connsiteY189" fmla="*/ 1652587 h 4262437"/>
              <a:gd name="connsiteX190" fmla="*/ 3191828 w 4225289"/>
              <a:gd name="connsiteY190" fmla="*/ 1754505 h 4262437"/>
              <a:gd name="connsiteX191" fmla="*/ 3015615 w 4225289"/>
              <a:gd name="connsiteY191" fmla="*/ 1911668 h 4262437"/>
              <a:gd name="connsiteX192" fmla="*/ 3011805 w 4225289"/>
              <a:gd name="connsiteY192" fmla="*/ 1914525 h 4262437"/>
              <a:gd name="connsiteX193" fmla="*/ 2918460 w 4225289"/>
              <a:gd name="connsiteY193" fmla="*/ 1951672 h 4262437"/>
              <a:gd name="connsiteX194" fmla="*/ 2712720 w 4225289"/>
              <a:gd name="connsiteY194" fmla="*/ 2087880 h 4262437"/>
              <a:gd name="connsiteX195" fmla="*/ 2716530 w 4225289"/>
              <a:gd name="connsiteY195" fmla="*/ 2030730 h 4262437"/>
              <a:gd name="connsiteX196" fmla="*/ 2684145 w 4225289"/>
              <a:gd name="connsiteY196" fmla="*/ 1798320 h 4262437"/>
              <a:gd name="connsiteX197" fmla="*/ 2586990 w 4225289"/>
              <a:gd name="connsiteY197" fmla="*/ 1596390 h 4262437"/>
              <a:gd name="connsiteX198" fmla="*/ 2482215 w 4225289"/>
              <a:gd name="connsiteY198" fmla="*/ 1457325 h 4262437"/>
              <a:gd name="connsiteX199" fmla="*/ 2474595 w 4225289"/>
              <a:gd name="connsiteY199" fmla="*/ 1442085 h 4262437"/>
              <a:gd name="connsiteX200" fmla="*/ 2434590 w 4225289"/>
              <a:gd name="connsiteY200" fmla="*/ 1299210 h 4262437"/>
              <a:gd name="connsiteX201" fmla="*/ 2492693 w 4225289"/>
              <a:gd name="connsiteY201" fmla="*/ 995362 h 4262437"/>
              <a:gd name="connsiteX202" fmla="*/ 2513648 w 4225289"/>
              <a:gd name="connsiteY202" fmla="*/ 961073 h 4262437"/>
              <a:gd name="connsiteX203" fmla="*/ 2525078 w 4225289"/>
              <a:gd name="connsiteY203" fmla="*/ 944880 h 4262437"/>
              <a:gd name="connsiteX204" fmla="*/ 2537460 w 4225289"/>
              <a:gd name="connsiteY204" fmla="*/ 929640 h 4262437"/>
              <a:gd name="connsiteX205" fmla="*/ 2549843 w 4225289"/>
              <a:gd name="connsiteY205" fmla="*/ 914400 h 4262437"/>
              <a:gd name="connsiteX206" fmla="*/ 2563178 w 4225289"/>
              <a:gd name="connsiteY206" fmla="*/ 900112 h 4262437"/>
              <a:gd name="connsiteX207" fmla="*/ 2569845 w 4225289"/>
              <a:gd name="connsiteY207" fmla="*/ 893445 h 4262437"/>
              <a:gd name="connsiteX208" fmla="*/ 2575560 w 4225289"/>
              <a:gd name="connsiteY208" fmla="*/ 887730 h 4262437"/>
              <a:gd name="connsiteX209" fmla="*/ 2588895 w 4225289"/>
              <a:gd name="connsiteY209" fmla="*/ 878205 h 4262437"/>
              <a:gd name="connsiteX210" fmla="*/ 2657475 w 4225289"/>
              <a:gd name="connsiteY210" fmla="*/ 835343 h 4262437"/>
              <a:gd name="connsiteX211" fmla="*/ 2727960 w 4225289"/>
              <a:gd name="connsiteY211" fmla="*/ 794385 h 4262437"/>
              <a:gd name="connsiteX212" fmla="*/ 2999423 w 4225289"/>
              <a:gd name="connsiteY212" fmla="*/ 640080 h 4262437"/>
              <a:gd name="connsiteX213" fmla="*/ 3458528 w 4225289"/>
              <a:gd name="connsiteY213" fmla="*/ 378142 h 4262437"/>
              <a:gd name="connsiteX214" fmla="*/ 3550920 w 4225289"/>
              <a:gd name="connsiteY214" fmla="*/ 322898 h 4262437"/>
              <a:gd name="connsiteX215" fmla="*/ 3629978 w 4225289"/>
              <a:gd name="connsiteY215" fmla="*/ 266700 h 4262437"/>
              <a:gd name="connsiteX216" fmla="*/ 3738563 w 4225289"/>
              <a:gd name="connsiteY216" fmla="*/ 155257 h 4262437"/>
              <a:gd name="connsiteX217" fmla="*/ 3788093 w 4225289"/>
              <a:gd name="connsiteY217" fmla="*/ 71438 h 4262437"/>
              <a:gd name="connsiteX218" fmla="*/ 3797618 w 4225289"/>
              <a:gd name="connsiteY218" fmla="*/ 47625 h 4262437"/>
              <a:gd name="connsiteX219" fmla="*/ 3800475 w 4225289"/>
              <a:gd name="connsiteY219" fmla="*/ 40005 h 4262437"/>
              <a:gd name="connsiteX220" fmla="*/ 3796665 w 4225289"/>
              <a:gd name="connsiteY220" fmla="*/ 47625 h 4262437"/>
              <a:gd name="connsiteX221" fmla="*/ 3785235 w 4225289"/>
              <a:gd name="connsiteY221" fmla="*/ 69532 h 4262437"/>
              <a:gd name="connsiteX222" fmla="*/ 3729038 w 4225289"/>
              <a:gd name="connsiteY222" fmla="*/ 147638 h 4262437"/>
              <a:gd name="connsiteX223" fmla="*/ 3615690 w 4225289"/>
              <a:gd name="connsiteY223" fmla="*/ 247650 h 4262437"/>
              <a:gd name="connsiteX224" fmla="*/ 3535680 w 4225289"/>
              <a:gd name="connsiteY224" fmla="*/ 297180 h 4262437"/>
              <a:gd name="connsiteX225" fmla="*/ 3440430 w 4225289"/>
              <a:gd name="connsiteY225" fmla="*/ 345757 h 4262437"/>
              <a:gd name="connsiteX226" fmla="*/ 2968943 w 4225289"/>
              <a:gd name="connsiteY226" fmla="*/ 585787 h 4262437"/>
              <a:gd name="connsiteX227" fmla="*/ 2692718 w 4225289"/>
              <a:gd name="connsiteY227" fmla="*/ 733425 h 4262437"/>
              <a:gd name="connsiteX228" fmla="*/ 2621280 w 4225289"/>
              <a:gd name="connsiteY228" fmla="*/ 774382 h 4262437"/>
              <a:gd name="connsiteX229" fmla="*/ 2547938 w 4225289"/>
              <a:gd name="connsiteY229" fmla="*/ 819150 h 4262437"/>
              <a:gd name="connsiteX230" fmla="*/ 2526983 w 4225289"/>
              <a:gd name="connsiteY230" fmla="*/ 834390 h 4262437"/>
              <a:gd name="connsiteX231" fmla="*/ 2518410 w 4225289"/>
              <a:gd name="connsiteY231" fmla="*/ 842962 h 4262437"/>
              <a:gd name="connsiteX232" fmla="*/ 2510790 w 4225289"/>
              <a:gd name="connsiteY232" fmla="*/ 851535 h 4262437"/>
              <a:gd name="connsiteX233" fmla="*/ 2495550 w 4225289"/>
              <a:gd name="connsiteY233" fmla="*/ 867728 h 4262437"/>
              <a:gd name="connsiteX234" fmla="*/ 2481263 w 4225289"/>
              <a:gd name="connsiteY234" fmla="*/ 885825 h 4262437"/>
              <a:gd name="connsiteX235" fmla="*/ 2481263 w 4225289"/>
              <a:gd name="connsiteY235" fmla="*/ 759143 h 4262437"/>
              <a:gd name="connsiteX236" fmla="*/ 2483168 w 4225289"/>
              <a:gd name="connsiteY236" fmla="*/ 602932 h 4262437"/>
              <a:gd name="connsiteX237" fmla="*/ 2509838 w 4225289"/>
              <a:gd name="connsiteY237" fmla="*/ 463868 h 4262437"/>
              <a:gd name="connsiteX238" fmla="*/ 2626995 w 4225289"/>
              <a:gd name="connsiteY238" fmla="*/ 251460 h 4262437"/>
              <a:gd name="connsiteX239" fmla="*/ 2748915 w 4225289"/>
              <a:gd name="connsiteY239" fmla="*/ 137160 h 4262437"/>
              <a:gd name="connsiteX240" fmla="*/ 2770823 w 4225289"/>
              <a:gd name="connsiteY240" fmla="*/ 121920 h 4262437"/>
              <a:gd name="connsiteX241" fmla="*/ 2787968 w 4225289"/>
              <a:gd name="connsiteY241" fmla="*/ 111442 h 4262437"/>
              <a:gd name="connsiteX242" fmla="*/ 2802255 w 4225289"/>
              <a:gd name="connsiteY242" fmla="*/ 102870 h 4262437"/>
              <a:gd name="connsiteX243" fmla="*/ 2787015 w 4225289"/>
              <a:gd name="connsiteY243" fmla="*/ 108585 h 4262437"/>
              <a:gd name="connsiteX244" fmla="*/ 2768918 w 4225289"/>
              <a:gd name="connsiteY244" fmla="*/ 116205 h 4262437"/>
              <a:gd name="connsiteX245" fmla="*/ 2744153 w 4225289"/>
              <a:gd name="connsiteY245" fmla="*/ 127635 h 4262437"/>
              <a:gd name="connsiteX246" fmla="*/ 2714625 w 4225289"/>
              <a:gd name="connsiteY246" fmla="*/ 143827 h 4262437"/>
              <a:gd name="connsiteX247" fmla="*/ 2697480 w 4225289"/>
              <a:gd name="connsiteY247" fmla="*/ 153352 h 4262437"/>
              <a:gd name="connsiteX248" fmla="*/ 2679383 w 4225289"/>
              <a:gd name="connsiteY248" fmla="*/ 164782 h 4262437"/>
              <a:gd name="connsiteX249" fmla="*/ 2641283 w 4225289"/>
              <a:gd name="connsiteY249" fmla="*/ 192405 h 4262437"/>
              <a:gd name="connsiteX250" fmla="*/ 2621280 w 4225289"/>
              <a:gd name="connsiteY250" fmla="*/ 208598 h 4262437"/>
              <a:gd name="connsiteX251" fmla="*/ 2601278 w 4225289"/>
              <a:gd name="connsiteY251" fmla="*/ 226695 h 4262437"/>
              <a:gd name="connsiteX252" fmla="*/ 2581275 w 4225289"/>
              <a:gd name="connsiteY252" fmla="*/ 246698 h 4262437"/>
              <a:gd name="connsiteX253" fmla="*/ 2561273 w 4225289"/>
              <a:gd name="connsiteY253" fmla="*/ 268605 h 4262437"/>
              <a:gd name="connsiteX254" fmla="*/ 2541270 w 4225289"/>
              <a:gd name="connsiteY254" fmla="*/ 292417 h 4262437"/>
              <a:gd name="connsiteX255" fmla="*/ 2531745 w 4225289"/>
              <a:gd name="connsiteY255" fmla="*/ 304800 h 4262437"/>
              <a:gd name="connsiteX256" fmla="*/ 2522220 w 4225289"/>
              <a:gd name="connsiteY256" fmla="*/ 318135 h 4262437"/>
              <a:gd name="connsiteX257" fmla="*/ 2454593 w 4225289"/>
              <a:gd name="connsiteY257" fmla="*/ 441960 h 4262437"/>
              <a:gd name="connsiteX258" fmla="*/ 2416493 w 4225289"/>
              <a:gd name="connsiteY258" fmla="*/ 594360 h 4262437"/>
              <a:gd name="connsiteX259" fmla="*/ 2410778 w 4225289"/>
              <a:gd name="connsiteY259" fmla="*/ 759143 h 4262437"/>
              <a:gd name="connsiteX260" fmla="*/ 2412683 w 4225289"/>
              <a:gd name="connsiteY260" fmla="*/ 917257 h 4262437"/>
              <a:gd name="connsiteX261" fmla="*/ 2404110 w 4225289"/>
              <a:gd name="connsiteY261" fmla="*/ 1019175 h 4262437"/>
              <a:gd name="connsiteX262" fmla="*/ 2367915 w 4225289"/>
              <a:gd name="connsiteY262" fmla="*/ 1307783 h 4262437"/>
              <a:gd name="connsiteX263" fmla="*/ 2367915 w 4225289"/>
              <a:gd name="connsiteY263" fmla="*/ 1309687 h 4262437"/>
              <a:gd name="connsiteX264" fmla="*/ 2367915 w 4225289"/>
              <a:gd name="connsiteY264" fmla="*/ 1317308 h 4262437"/>
              <a:gd name="connsiteX265" fmla="*/ 2367915 w 4225289"/>
              <a:gd name="connsiteY265" fmla="*/ 1329690 h 4262437"/>
              <a:gd name="connsiteX266" fmla="*/ 2330768 w 4225289"/>
              <a:gd name="connsiteY266" fmla="*/ 1289685 h 4262437"/>
              <a:gd name="connsiteX267" fmla="*/ 2213610 w 4225289"/>
              <a:gd name="connsiteY267" fmla="*/ 1156335 h 4262437"/>
              <a:gd name="connsiteX268" fmla="*/ 2118360 w 4225289"/>
              <a:gd name="connsiteY268" fmla="*/ 1022032 h 4262437"/>
              <a:gd name="connsiteX269" fmla="*/ 1989773 w 4225289"/>
              <a:gd name="connsiteY269" fmla="*/ 754380 h 4262437"/>
              <a:gd name="connsiteX270" fmla="*/ 1928813 w 4225289"/>
              <a:gd name="connsiteY270" fmla="*/ 513398 h 4262437"/>
              <a:gd name="connsiteX271" fmla="*/ 1914525 w 4225289"/>
              <a:gd name="connsiteY271" fmla="*/ 410528 h 4262437"/>
              <a:gd name="connsiteX272" fmla="*/ 1901190 w 4225289"/>
              <a:gd name="connsiteY272" fmla="*/ 322898 h 4262437"/>
              <a:gd name="connsiteX273" fmla="*/ 1884045 w 4225289"/>
              <a:gd name="connsiteY273" fmla="*/ 250507 h 4262437"/>
              <a:gd name="connsiteX274" fmla="*/ 1860233 w 4225289"/>
              <a:gd name="connsiteY274" fmla="*/ 175260 h 4262437"/>
              <a:gd name="connsiteX275" fmla="*/ 1791653 w 4225289"/>
              <a:gd name="connsiteY275" fmla="*/ 42863 h 4262437"/>
              <a:gd name="connsiteX276" fmla="*/ 1767840 w 4225289"/>
              <a:gd name="connsiteY276" fmla="*/ 10477 h 4262437"/>
              <a:gd name="connsiteX277" fmla="*/ 1759267 w 4225289"/>
              <a:gd name="connsiteY277" fmla="*/ 0 h 4262437"/>
              <a:gd name="connsiteX278" fmla="*/ 1766888 w 4225289"/>
              <a:gd name="connsiteY278" fmla="*/ 11430 h 4262437"/>
              <a:gd name="connsiteX279" fmla="*/ 1786890 w 4225289"/>
              <a:gd name="connsiteY279" fmla="*/ 45720 h 4262437"/>
              <a:gd name="connsiteX280" fmla="*/ 1843088 w 4225289"/>
              <a:gd name="connsiteY280" fmla="*/ 180975 h 4262437"/>
              <a:gd name="connsiteX281" fmla="*/ 1864995 w 4225289"/>
              <a:gd name="connsiteY281" fmla="*/ 279082 h 4262437"/>
              <a:gd name="connsiteX282" fmla="*/ 1874520 w 4225289"/>
              <a:gd name="connsiteY282" fmla="*/ 394335 h 4262437"/>
              <a:gd name="connsiteX283" fmla="*/ 1881188 w 4225289"/>
              <a:gd name="connsiteY283" fmla="*/ 524828 h 4262437"/>
              <a:gd name="connsiteX284" fmla="*/ 1884998 w 4225289"/>
              <a:gd name="connsiteY284" fmla="*/ 559118 h 4262437"/>
              <a:gd name="connsiteX285" fmla="*/ 1889760 w 4225289"/>
              <a:gd name="connsiteY285" fmla="*/ 594360 h 4262437"/>
              <a:gd name="connsiteX286" fmla="*/ 1892617 w 4225289"/>
              <a:gd name="connsiteY286" fmla="*/ 613410 h 4262437"/>
              <a:gd name="connsiteX287" fmla="*/ 1922145 w 4225289"/>
              <a:gd name="connsiteY287" fmla="*/ 773430 h 4262437"/>
              <a:gd name="connsiteX288" fmla="*/ 1967865 w 4225289"/>
              <a:gd name="connsiteY288" fmla="*/ 919162 h 4262437"/>
              <a:gd name="connsiteX289" fmla="*/ 1857375 w 4225289"/>
              <a:gd name="connsiteY289" fmla="*/ 831532 h 4262437"/>
              <a:gd name="connsiteX290" fmla="*/ 1603058 w 4225289"/>
              <a:gd name="connsiteY290" fmla="*/ 701040 h 4262437"/>
              <a:gd name="connsiteX291" fmla="*/ 1336358 w 4225289"/>
              <a:gd name="connsiteY291" fmla="*/ 617220 h 4262437"/>
              <a:gd name="connsiteX292" fmla="*/ 1091565 w 4225289"/>
              <a:gd name="connsiteY292" fmla="*/ 550545 h 4262437"/>
              <a:gd name="connsiteX293" fmla="*/ 706755 w 4225289"/>
              <a:gd name="connsiteY293" fmla="*/ 380048 h 4262437"/>
              <a:gd name="connsiteX294" fmla="*/ 501968 w 4225289"/>
              <a:gd name="connsiteY294" fmla="*/ 182880 h 4262437"/>
              <a:gd name="connsiteX295" fmla="*/ 462915 w 4225289"/>
              <a:gd name="connsiteY295" fmla="*/ 114300 h 4262437"/>
              <a:gd name="connsiteX296" fmla="*/ 450533 w 4225289"/>
              <a:gd name="connsiteY296" fmla="*/ 89535 h 4262437"/>
              <a:gd name="connsiteX297" fmla="*/ 458153 w 4225289"/>
              <a:gd name="connsiteY297" fmla="*/ 116205 h 4262437"/>
              <a:gd name="connsiteX298" fmla="*/ 487680 w 4225289"/>
              <a:gd name="connsiteY298" fmla="*/ 191452 h 4262437"/>
              <a:gd name="connsiteX299" fmla="*/ 501015 w 4225289"/>
              <a:gd name="connsiteY299" fmla="*/ 216217 h 4262437"/>
              <a:gd name="connsiteX300" fmla="*/ 507683 w 4225289"/>
              <a:gd name="connsiteY300" fmla="*/ 229552 h 4262437"/>
              <a:gd name="connsiteX301" fmla="*/ 516255 w 4225289"/>
              <a:gd name="connsiteY301" fmla="*/ 242888 h 4262437"/>
              <a:gd name="connsiteX302" fmla="*/ 534353 w 4225289"/>
              <a:gd name="connsiteY302" fmla="*/ 271463 h 4262437"/>
              <a:gd name="connsiteX303" fmla="*/ 556260 w 4225289"/>
              <a:gd name="connsiteY303" fmla="*/ 300990 h 4262437"/>
              <a:gd name="connsiteX304" fmla="*/ 675323 w 4225289"/>
              <a:gd name="connsiteY304" fmla="*/ 423863 h 4262437"/>
              <a:gd name="connsiteX305" fmla="*/ 1063942 w 4225289"/>
              <a:gd name="connsiteY305" fmla="*/ 637223 h 4262437"/>
              <a:gd name="connsiteX306" fmla="*/ 1308735 w 4225289"/>
              <a:gd name="connsiteY306" fmla="*/ 717232 h 4262437"/>
              <a:gd name="connsiteX307" fmla="*/ 1564958 w 4225289"/>
              <a:gd name="connsiteY307" fmla="*/ 802957 h 4262437"/>
              <a:gd name="connsiteX308" fmla="*/ 1801178 w 4225289"/>
              <a:gd name="connsiteY308" fmla="*/ 919162 h 4262437"/>
              <a:gd name="connsiteX309" fmla="*/ 1995488 w 4225289"/>
              <a:gd name="connsiteY309" fmla="*/ 1072515 h 4262437"/>
              <a:gd name="connsiteX310" fmla="*/ 2082165 w 4225289"/>
              <a:gd name="connsiteY310" fmla="*/ 1152525 h 4262437"/>
              <a:gd name="connsiteX311" fmla="*/ 2128838 w 4225289"/>
              <a:gd name="connsiteY311" fmla="*/ 1223010 h 4262437"/>
              <a:gd name="connsiteX312" fmla="*/ 2242185 w 4225289"/>
              <a:gd name="connsiteY312" fmla="*/ 1369695 h 4262437"/>
              <a:gd name="connsiteX313" fmla="*/ 2473643 w 4225289"/>
              <a:gd name="connsiteY313" fmla="*/ 1669733 h 4262437"/>
              <a:gd name="connsiteX314" fmla="*/ 2551748 w 4225289"/>
              <a:gd name="connsiteY314" fmla="*/ 1840230 h 4262437"/>
              <a:gd name="connsiteX315" fmla="*/ 2576513 w 4225289"/>
              <a:gd name="connsiteY315" fmla="*/ 2026920 h 4262437"/>
              <a:gd name="connsiteX316" fmla="*/ 2542223 w 4225289"/>
              <a:gd name="connsiteY316" fmla="*/ 2212658 h 4262437"/>
              <a:gd name="connsiteX317" fmla="*/ 2525078 w 4225289"/>
              <a:gd name="connsiteY317" fmla="*/ 2256472 h 4262437"/>
              <a:gd name="connsiteX318" fmla="*/ 2505075 w 4225289"/>
              <a:gd name="connsiteY318" fmla="*/ 2300288 h 4262437"/>
              <a:gd name="connsiteX319" fmla="*/ 2458403 w 4225289"/>
              <a:gd name="connsiteY319" fmla="*/ 2386965 h 4262437"/>
              <a:gd name="connsiteX320" fmla="*/ 2360295 w 4225289"/>
              <a:gd name="connsiteY320" fmla="*/ 2563178 h 4262437"/>
              <a:gd name="connsiteX321" fmla="*/ 2318385 w 4225289"/>
              <a:gd name="connsiteY321" fmla="*/ 2656522 h 4262437"/>
              <a:gd name="connsiteX322" fmla="*/ 2309813 w 4225289"/>
              <a:gd name="connsiteY322" fmla="*/ 2680335 h 4262437"/>
              <a:gd name="connsiteX323" fmla="*/ 2301240 w 4225289"/>
              <a:gd name="connsiteY323" fmla="*/ 2705100 h 4262437"/>
              <a:gd name="connsiteX324" fmla="*/ 2287905 w 4225289"/>
              <a:gd name="connsiteY324" fmla="*/ 2753678 h 4262437"/>
              <a:gd name="connsiteX325" fmla="*/ 2279333 w 4225289"/>
              <a:gd name="connsiteY325" fmla="*/ 2793683 h 4262437"/>
              <a:gd name="connsiteX326" fmla="*/ 2238375 w 4225289"/>
              <a:gd name="connsiteY326" fmla="*/ 2718435 h 4262437"/>
              <a:gd name="connsiteX327" fmla="*/ 2184083 w 4225289"/>
              <a:gd name="connsiteY327" fmla="*/ 2647950 h 4262437"/>
              <a:gd name="connsiteX328" fmla="*/ 2119313 w 4225289"/>
              <a:gd name="connsiteY328" fmla="*/ 2586038 h 4262437"/>
              <a:gd name="connsiteX329" fmla="*/ 2046923 w 4225289"/>
              <a:gd name="connsiteY329" fmla="*/ 2532697 h 4262437"/>
              <a:gd name="connsiteX330" fmla="*/ 1886903 w 4225289"/>
              <a:gd name="connsiteY330" fmla="*/ 2451735 h 4262437"/>
              <a:gd name="connsiteX331" fmla="*/ 1754505 w 4225289"/>
              <a:gd name="connsiteY331" fmla="*/ 2406968 h 4262437"/>
              <a:gd name="connsiteX332" fmla="*/ 1728788 w 4225289"/>
              <a:gd name="connsiteY332" fmla="*/ 2336483 h 4262437"/>
              <a:gd name="connsiteX333" fmla="*/ 1732598 w 4225289"/>
              <a:gd name="connsiteY333" fmla="*/ 2226945 h 4262437"/>
              <a:gd name="connsiteX334" fmla="*/ 1769745 w 4225289"/>
              <a:gd name="connsiteY334" fmla="*/ 2125980 h 4262437"/>
              <a:gd name="connsiteX335" fmla="*/ 1877378 w 4225289"/>
              <a:gd name="connsiteY335" fmla="*/ 1970722 h 4262437"/>
              <a:gd name="connsiteX336" fmla="*/ 1974533 w 4225289"/>
              <a:gd name="connsiteY336" fmla="*/ 1884045 h 4262437"/>
              <a:gd name="connsiteX337" fmla="*/ 2004060 w 4225289"/>
              <a:gd name="connsiteY337" fmla="*/ 1863090 h 4262437"/>
              <a:gd name="connsiteX338" fmla="*/ 2014538 w 4225289"/>
              <a:gd name="connsiteY338" fmla="*/ 1856422 h 4262437"/>
              <a:gd name="connsiteX339" fmla="*/ 2003108 w 4225289"/>
              <a:gd name="connsiteY339" fmla="*/ 1860233 h 4262437"/>
              <a:gd name="connsiteX340" fmla="*/ 1969770 w 4225289"/>
              <a:gd name="connsiteY340" fmla="*/ 1873568 h 4262437"/>
              <a:gd name="connsiteX341" fmla="*/ 1854517 w 4225289"/>
              <a:gd name="connsiteY341" fmla="*/ 1943100 h 4262437"/>
              <a:gd name="connsiteX342" fmla="*/ 1718310 w 4225289"/>
              <a:gd name="connsiteY342" fmla="*/ 2094547 h 4262437"/>
              <a:gd name="connsiteX343" fmla="*/ 1701165 w 4225289"/>
              <a:gd name="connsiteY343" fmla="*/ 2125980 h 4262437"/>
              <a:gd name="connsiteX344" fmla="*/ 1709738 w 4225289"/>
              <a:gd name="connsiteY344" fmla="*/ 1922145 h 4262437"/>
              <a:gd name="connsiteX345" fmla="*/ 1687830 w 4225289"/>
              <a:gd name="connsiteY345" fmla="*/ 1708785 h 4262437"/>
              <a:gd name="connsiteX346" fmla="*/ 1638300 w 4225289"/>
              <a:gd name="connsiteY346" fmla="*/ 1539240 h 4262437"/>
              <a:gd name="connsiteX347" fmla="*/ 1584008 w 4225289"/>
              <a:gd name="connsiteY347" fmla="*/ 1434465 h 4262437"/>
              <a:gd name="connsiteX348" fmla="*/ 1565910 w 4225289"/>
              <a:gd name="connsiteY348" fmla="*/ 1407795 h 4262437"/>
              <a:gd name="connsiteX349" fmla="*/ 1559242 w 4225289"/>
              <a:gd name="connsiteY349" fmla="*/ 1399223 h 4262437"/>
              <a:gd name="connsiteX350" fmla="*/ 1563053 w 4225289"/>
              <a:gd name="connsiteY350" fmla="*/ 1409700 h 4262437"/>
              <a:gd name="connsiteX351" fmla="*/ 1573530 w 4225289"/>
              <a:gd name="connsiteY351" fmla="*/ 1439228 h 4262437"/>
              <a:gd name="connsiteX352" fmla="*/ 1604010 w 4225289"/>
              <a:gd name="connsiteY352" fmla="*/ 1549718 h 4262437"/>
              <a:gd name="connsiteX353" fmla="*/ 1628775 w 4225289"/>
              <a:gd name="connsiteY353" fmla="*/ 1716405 h 4262437"/>
              <a:gd name="connsiteX354" fmla="*/ 1639253 w 4225289"/>
              <a:gd name="connsiteY354" fmla="*/ 1923097 h 4262437"/>
              <a:gd name="connsiteX355" fmla="*/ 1641158 w 4225289"/>
              <a:gd name="connsiteY355" fmla="*/ 2131695 h 4262437"/>
              <a:gd name="connsiteX356" fmla="*/ 1639253 w 4225289"/>
              <a:gd name="connsiteY356" fmla="*/ 2241233 h 4262437"/>
              <a:gd name="connsiteX357" fmla="*/ 1639253 w 4225289"/>
              <a:gd name="connsiteY357" fmla="*/ 2242185 h 4262437"/>
              <a:gd name="connsiteX358" fmla="*/ 1622108 w 4225289"/>
              <a:gd name="connsiteY358" fmla="*/ 2283143 h 4262437"/>
              <a:gd name="connsiteX359" fmla="*/ 1617345 w 4225289"/>
              <a:gd name="connsiteY359" fmla="*/ 2336483 h 4262437"/>
              <a:gd name="connsiteX360" fmla="*/ 1624965 w 4225289"/>
              <a:gd name="connsiteY360" fmla="*/ 2369820 h 4262437"/>
              <a:gd name="connsiteX361" fmla="*/ 1566863 w 4225289"/>
              <a:gd name="connsiteY361" fmla="*/ 2355533 h 4262437"/>
              <a:gd name="connsiteX362" fmla="*/ 1274445 w 4225289"/>
              <a:gd name="connsiteY362" fmla="*/ 2279333 h 4262437"/>
              <a:gd name="connsiteX363" fmla="*/ 1141095 w 4225289"/>
              <a:gd name="connsiteY363" fmla="*/ 2237422 h 4262437"/>
              <a:gd name="connsiteX364" fmla="*/ 1078230 w 4225289"/>
              <a:gd name="connsiteY364" fmla="*/ 2215515 h 4262437"/>
              <a:gd name="connsiteX365" fmla="*/ 1018223 w 4225289"/>
              <a:gd name="connsiteY365" fmla="*/ 2191703 h 4262437"/>
              <a:gd name="connsiteX366" fmla="*/ 906780 w 4225289"/>
              <a:gd name="connsiteY366" fmla="*/ 2141220 h 4262437"/>
              <a:gd name="connsiteX367" fmla="*/ 809625 w 4225289"/>
              <a:gd name="connsiteY367" fmla="*/ 2086928 h 4262437"/>
              <a:gd name="connsiteX368" fmla="*/ 726758 w 4225289"/>
              <a:gd name="connsiteY368" fmla="*/ 2027872 h 4262437"/>
              <a:gd name="connsiteX369" fmla="*/ 659130 w 4225289"/>
              <a:gd name="connsiteY369" fmla="*/ 1966912 h 4262437"/>
              <a:gd name="connsiteX370" fmla="*/ 571500 w 4225289"/>
              <a:gd name="connsiteY370" fmla="*/ 1850708 h 4262437"/>
              <a:gd name="connsiteX371" fmla="*/ 563880 w 4225289"/>
              <a:gd name="connsiteY371" fmla="*/ 1837372 h 4262437"/>
              <a:gd name="connsiteX372" fmla="*/ 558165 w 4225289"/>
              <a:gd name="connsiteY372" fmla="*/ 1824990 h 4262437"/>
              <a:gd name="connsiteX373" fmla="*/ 547687 w 4225289"/>
              <a:gd name="connsiteY373" fmla="*/ 1802130 h 4262437"/>
              <a:gd name="connsiteX374" fmla="*/ 534353 w 4225289"/>
              <a:gd name="connsiteY374" fmla="*/ 1764983 h 4262437"/>
              <a:gd name="connsiteX375" fmla="*/ 525780 w 4225289"/>
              <a:gd name="connsiteY375" fmla="*/ 1732597 h 4262437"/>
              <a:gd name="connsiteX376" fmla="*/ 528637 w 4225289"/>
              <a:gd name="connsiteY376" fmla="*/ 1765935 h 4262437"/>
              <a:gd name="connsiteX377" fmla="*/ 536258 w 4225289"/>
              <a:gd name="connsiteY377" fmla="*/ 1805940 h 4262437"/>
              <a:gd name="connsiteX378" fmla="*/ 542925 w 4225289"/>
              <a:gd name="connsiteY378" fmla="*/ 1831658 h 4262437"/>
              <a:gd name="connsiteX379" fmla="*/ 546735 w 4225289"/>
              <a:gd name="connsiteY379" fmla="*/ 1845945 h 4262437"/>
              <a:gd name="connsiteX380" fmla="*/ 552450 w 4225289"/>
              <a:gd name="connsiteY380" fmla="*/ 1860233 h 4262437"/>
              <a:gd name="connsiteX381" fmla="*/ 626745 w 4225289"/>
              <a:gd name="connsiteY381" fmla="*/ 1996440 h 4262437"/>
              <a:gd name="connsiteX382" fmla="*/ 689610 w 4225289"/>
              <a:gd name="connsiteY382" fmla="*/ 2070735 h 4262437"/>
              <a:gd name="connsiteX383" fmla="*/ 769620 w 4225289"/>
              <a:gd name="connsiteY383" fmla="*/ 2144078 h 4262437"/>
              <a:gd name="connsiteX384" fmla="*/ 866775 w 4225289"/>
              <a:gd name="connsiteY384" fmla="*/ 2214563 h 4262437"/>
              <a:gd name="connsiteX385" fmla="*/ 978217 w 4225289"/>
              <a:gd name="connsiteY385" fmla="*/ 2279333 h 4262437"/>
              <a:gd name="connsiteX386" fmla="*/ 1039178 w 4225289"/>
              <a:gd name="connsiteY386" fmla="*/ 2309813 h 4262437"/>
              <a:gd name="connsiteX387" fmla="*/ 1102995 w 4225289"/>
              <a:gd name="connsiteY387" fmla="*/ 2338388 h 4262437"/>
              <a:gd name="connsiteX388" fmla="*/ 1238250 w 4225289"/>
              <a:gd name="connsiteY388" fmla="*/ 2391728 h 4262437"/>
              <a:gd name="connsiteX389" fmla="*/ 1298258 w 4225289"/>
              <a:gd name="connsiteY389" fmla="*/ 2412683 h 4262437"/>
              <a:gd name="connsiteX390" fmla="*/ 1173480 w 4225289"/>
              <a:gd name="connsiteY390" fmla="*/ 2421255 h 4262437"/>
              <a:gd name="connsiteX391" fmla="*/ 971550 w 4225289"/>
              <a:gd name="connsiteY391" fmla="*/ 2461260 h 4262437"/>
              <a:gd name="connsiteX392" fmla="*/ 774383 w 4225289"/>
              <a:gd name="connsiteY392" fmla="*/ 2487930 h 4262437"/>
              <a:gd name="connsiteX393" fmla="*/ 588645 w 4225289"/>
              <a:gd name="connsiteY393" fmla="*/ 2487930 h 4262437"/>
              <a:gd name="connsiteX394" fmla="*/ 276225 w 4225289"/>
              <a:gd name="connsiteY394" fmla="*/ 2435543 h 4262437"/>
              <a:gd name="connsiteX395" fmla="*/ 159068 w 4225289"/>
              <a:gd name="connsiteY395" fmla="*/ 2398395 h 4262437"/>
              <a:gd name="connsiteX396" fmla="*/ 111443 w 4225289"/>
              <a:gd name="connsiteY396" fmla="*/ 2380297 h 4262437"/>
              <a:gd name="connsiteX397" fmla="*/ 72390 w 4225289"/>
              <a:gd name="connsiteY397" fmla="*/ 2363153 h 4262437"/>
              <a:gd name="connsiteX398" fmla="*/ 55245 w 4225289"/>
              <a:gd name="connsiteY398" fmla="*/ 2356485 h 4262437"/>
              <a:gd name="connsiteX399" fmla="*/ 40957 w 4225289"/>
              <a:gd name="connsiteY399" fmla="*/ 2349818 h 4262437"/>
              <a:gd name="connsiteX400" fmla="*/ 18097 w 4225289"/>
              <a:gd name="connsiteY400" fmla="*/ 2339340 h 4262437"/>
              <a:gd name="connsiteX401" fmla="*/ 0 w 4225289"/>
              <a:gd name="connsiteY401" fmla="*/ 2335530 h 4262437"/>
              <a:gd name="connsiteX402" fmla="*/ 2191703 w 4225289"/>
              <a:gd name="connsiteY402" fmla="*/ 3482340 h 4262437"/>
              <a:gd name="connsiteX403" fmla="*/ 2204085 w 4225289"/>
              <a:gd name="connsiteY403" fmla="*/ 3489960 h 4262437"/>
              <a:gd name="connsiteX404" fmla="*/ 2205038 w 4225289"/>
              <a:gd name="connsiteY404" fmla="*/ 3540443 h 4262437"/>
              <a:gd name="connsiteX405" fmla="*/ 2153603 w 4225289"/>
              <a:gd name="connsiteY405" fmla="*/ 3483293 h 4262437"/>
              <a:gd name="connsiteX406" fmla="*/ 2138363 w 4225289"/>
              <a:gd name="connsiteY406" fmla="*/ 3464243 h 4262437"/>
              <a:gd name="connsiteX407" fmla="*/ 2158365 w 4225289"/>
              <a:gd name="connsiteY407" fmla="*/ 3469958 h 4262437"/>
              <a:gd name="connsiteX408" fmla="*/ 2191703 w 4225289"/>
              <a:gd name="connsiteY408" fmla="*/ 3482340 h 42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4225289" h="4262437">
                <a:moveTo>
                  <a:pt x="0" y="2335530"/>
                </a:moveTo>
                <a:cubicBezTo>
                  <a:pt x="952" y="2336483"/>
                  <a:pt x="6668" y="2340293"/>
                  <a:pt x="17145" y="2346960"/>
                </a:cubicBezTo>
                <a:cubicBezTo>
                  <a:pt x="22860" y="2350770"/>
                  <a:pt x="29527" y="2355533"/>
                  <a:pt x="38100" y="2361247"/>
                </a:cubicBezTo>
                <a:cubicBezTo>
                  <a:pt x="41910" y="2364105"/>
                  <a:pt x="46672" y="2366963"/>
                  <a:pt x="51435" y="2369820"/>
                </a:cubicBezTo>
                <a:cubicBezTo>
                  <a:pt x="56197" y="2372678"/>
                  <a:pt x="61913" y="2375535"/>
                  <a:pt x="66675" y="2379345"/>
                </a:cubicBezTo>
                <a:cubicBezTo>
                  <a:pt x="78105" y="2386013"/>
                  <a:pt x="90488" y="2393633"/>
                  <a:pt x="103822" y="2401253"/>
                </a:cubicBezTo>
                <a:cubicBezTo>
                  <a:pt x="118110" y="2408872"/>
                  <a:pt x="133350" y="2416493"/>
                  <a:pt x="149543" y="2425065"/>
                </a:cubicBezTo>
                <a:cubicBezTo>
                  <a:pt x="182880" y="2441258"/>
                  <a:pt x="220980" y="2459355"/>
                  <a:pt x="263843" y="2475547"/>
                </a:cubicBezTo>
                <a:cubicBezTo>
                  <a:pt x="350520" y="2509838"/>
                  <a:pt x="459105" y="2538413"/>
                  <a:pt x="581978" y="2553653"/>
                </a:cubicBezTo>
                <a:cubicBezTo>
                  <a:pt x="643890" y="2560320"/>
                  <a:pt x="708660" y="2563178"/>
                  <a:pt x="776287" y="2561272"/>
                </a:cubicBezTo>
                <a:cubicBezTo>
                  <a:pt x="843915" y="2558415"/>
                  <a:pt x="913448" y="2550795"/>
                  <a:pt x="983933" y="2536508"/>
                </a:cubicBezTo>
                <a:cubicBezTo>
                  <a:pt x="1053465" y="2522220"/>
                  <a:pt x="1119188" y="2505075"/>
                  <a:pt x="1182053" y="2493645"/>
                </a:cubicBezTo>
                <a:cubicBezTo>
                  <a:pt x="1244917" y="2483168"/>
                  <a:pt x="1306830" y="2479358"/>
                  <a:pt x="1365885" y="2480310"/>
                </a:cubicBezTo>
                <a:cubicBezTo>
                  <a:pt x="1424940" y="2481263"/>
                  <a:pt x="1481138" y="2486025"/>
                  <a:pt x="1534478" y="2492693"/>
                </a:cubicBezTo>
                <a:cubicBezTo>
                  <a:pt x="1540192" y="2493645"/>
                  <a:pt x="1545908" y="2494597"/>
                  <a:pt x="1550670" y="2495550"/>
                </a:cubicBezTo>
                <a:cubicBezTo>
                  <a:pt x="1646873" y="2523172"/>
                  <a:pt x="1744980" y="2548890"/>
                  <a:pt x="1837373" y="2585085"/>
                </a:cubicBezTo>
                <a:cubicBezTo>
                  <a:pt x="1886903" y="2604135"/>
                  <a:pt x="1932623" y="2626995"/>
                  <a:pt x="1974533" y="2652713"/>
                </a:cubicBezTo>
                <a:cubicBezTo>
                  <a:pt x="1995488" y="2666047"/>
                  <a:pt x="2015490" y="2680335"/>
                  <a:pt x="2034540" y="2694622"/>
                </a:cubicBezTo>
                <a:cubicBezTo>
                  <a:pt x="2053590" y="2709863"/>
                  <a:pt x="2071688" y="2725103"/>
                  <a:pt x="2087880" y="2742247"/>
                </a:cubicBezTo>
                <a:cubicBezTo>
                  <a:pt x="2104073" y="2759393"/>
                  <a:pt x="2119313" y="2776538"/>
                  <a:pt x="2132648" y="2794635"/>
                </a:cubicBezTo>
                <a:cubicBezTo>
                  <a:pt x="2145983" y="2812733"/>
                  <a:pt x="2157413" y="2831783"/>
                  <a:pt x="2166938" y="2850833"/>
                </a:cubicBezTo>
                <a:cubicBezTo>
                  <a:pt x="2176463" y="2869883"/>
                  <a:pt x="2184083" y="2890838"/>
                  <a:pt x="2190750" y="2910840"/>
                </a:cubicBezTo>
                <a:cubicBezTo>
                  <a:pt x="2197418" y="2931795"/>
                  <a:pt x="2201228" y="2952750"/>
                  <a:pt x="2205038" y="2974658"/>
                </a:cubicBezTo>
                <a:cubicBezTo>
                  <a:pt x="2211705" y="3018472"/>
                  <a:pt x="2214563" y="3063240"/>
                  <a:pt x="2213610" y="3107055"/>
                </a:cubicBezTo>
                <a:cubicBezTo>
                  <a:pt x="2213610" y="3151822"/>
                  <a:pt x="2211705" y="3195638"/>
                  <a:pt x="2209800" y="3239453"/>
                </a:cubicBezTo>
                <a:cubicBezTo>
                  <a:pt x="2206943" y="3294697"/>
                  <a:pt x="2205038" y="3348038"/>
                  <a:pt x="2204085" y="3399472"/>
                </a:cubicBezTo>
                <a:cubicBezTo>
                  <a:pt x="2197418" y="3396615"/>
                  <a:pt x="2189798" y="3392805"/>
                  <a:pt x="2183130" y="3390900"/>
                </a:cubicBezTo>
                <a:cubicBezTo>
                  <a:pt x="2166938" y="3385185"/>
                  <a:pt x="2153603" y="3380422"/>
                  <a:pt x="2138363" y="3374708"/>
                </a:cubicBezTo>
                <a:cubicBezTo>
                  <a:pt x="2123123" y="3368993"/>
                  <a:pt x="2107883" y="3364230"/>
                  <a:pt x="2092642" y="3359468"/>
                </a:cubicBezTo>
                <a:cubicBezTo>
                  <a:pt x="2061210" y="3348990"/>
                  <a:pt x="2028825" y="3339465"/>
                  <a:pt x="1994535" y="3331845"/>
                </a:cubicBezTo>
                <a:cubicBezTo>
                  <a:pt x="1960245" y="3324225"/>
                  <a:pt x="1923098" y="3317558"/>
                  <a:pt x="1884998" y="3315653"/>
                </a:cubicBezTo>
                <a:cubicBezTo>
                  <a:pt x="1865948" y="3314700"/>
                  <a:pt x="1845945" y="3314700"/>
                  <a:pt x="1826895" y="3315653"/>
                </a:cubicBezTo>
                <a:cubicBezTo>
                  <a:pt x="1806892" y="3316605"/>
                  <a:pt x="1787842" y="3319463"/>
                  <a:pt x="1769745" y="3322320"/>
                </a:cubicBezTo>
                <a:cubicBezTo>
                  <a:pt x="1732598" y="3328035"/>
                  <a:pt x="1696403" y="3335655"/>
                  <a:pt x="1662113" y="3341370"/>
                </a:cubicBezTo>
                <a:cubicBezTo>
                  <a:pt x="1627823" y="3347085"/>
                  <a:pt x="1596390" y="3348990"/>
                  <a:pt x="1564005" y="3347085"/>
                </a:cubicBezTo>
                <a:cubicBezTo>
                  <a:pt x="1532573" y="3345180"/>
                  <a:pt x="1501140" y="3340418"/>
                  <a:pt x="1470660" y="3331845"/>
                </a:cubicBezTo>
                <a:cubicBezTo>
                  <a:pt x="1441133" y="3323272"/>
                  <a:pt x="1412558" y="3312795"/>
                  <a:pt x="1385888" y="3298508"/>
                </a:cubicBezTo>
                <a:cubicBezTo>
                  <a:pt x="1359217" y="3285172"/>
                  <a:pt x="1334453" y="3268028"/>
                  <a:pt x="1309688" y="3248978"/>
                </a:cubicBezTo>
                <a:cubicBezTo>
                  <a:pt x="1284923" y="3230880"/>
                  <a:pt x="1261110" y="3210878"/>
                  <a:pt x="1236345" y="3191828"/>
                </a:cubicBezTo>
                <a:cubicBezTo>
                  <a:pt x="1223963" y="3182303"/>
                  <a:pt x="1211580" y="3172778"/>
                  <a:pt x="1199198" y="3164205"/>
                </a:cubicBezTo>
                <a:cubicBezTo>
                  <a:pt x="1185863" y="3155633"/>
                  <a:pt x="1173480" y="3147060"/>
                  <a:pt x="1161098" y="3139440"/>
                </a:cubicBezTo>
                <a:cubicBezTo>
                  <a:pt x="1109663" y="3108008"/>
                  <a:pt x="1059180" y="3085147"/>
                  <a:pt x="1011555" y="3069908"/>
                </a:cubicBezTo>
                <a:cubicBezTo>
                  <a:pt x="963930" y="3053715"/>
                  <a:pt x="919162" y="3044190"/>
                  <a:pt x="880110" y="3038475"/>
                </a:cubicBezTo>
                <a:cubicBezTo>
                  <a:pt x="861060" y="3035618"/>
                  <a:pt x="842010" y="3033713"/>
                  <a:pt x="825818" y="3032760"/>
                </a:cubicBezTo>
                <a:cubicBezTo>
                  <a:pt x="808673" y="3031808"/>
                  <a:pt x="793433" y="3030855"/>
                  <a:pt x="780098" y="3031808"/>
                </a:cubicBezTo>
                <a:cubicBezTo>
                  <a:pt x="773430" y="3031808"/>
                  <a:pt x="766762" y="3031808"/>
                  <a:pt x="761048" y="3031808"/>
                </a:cubicBezTo>
                <a:cubicBezTo>
                  <a:pt x="755333" y="3031808"/>
                  <a:pt x="749618" y="3032760"/>
                  <a:pt x="743903" y="3032760"/>
                </a:cubicBezTo>
                <a:cubicBezTo>
                  <a:pt x="733425" y="3033713"/>
                  <a:pt x="724853" y="3033713"/>
                  <a:pt x="717233" y="3034665"/>
                </a:cubicBezTo>
                <a:cubicBezTo>
                  <a:pt x="702945" y="3036570"/>
                  <a:pt x="695325" y="3036570"/>
                  <a:pt x="695325" y="3036570"/>
                </a:cubicBezTo>
                <a:cubicBezTo>
                  <a:pt x="695325" y="3036570"/>
                  <a:pt x="702945" y="3037522"/>
                  <a:pt x="717233" y="3038475"/>
                </a:cubicBezTo>
                <a:cubicBezTo>
                  <a:pt x="723900" y="3039428"/>
                  <a:pt x="733425" y="3040380"/>
                  <a:pt x="742950" y="3041333"/>
                </a:cubicBezTo>
                <a:cubicBezTo>
                  <a:pt x="747712" y="3042285"/>
                  <a:pt x="753428" y="3043238"/>
                  <a:pt x="759143" y="3043238"/>
                </a:cubicBezTo>
                <a:cubicBezTo>
                  <a:pt x="764858" y="3044190"/>
                  <a:pt x="771525" y="3045143"/>
                  <a:pt x="778193" y="3047047"/>
                </a:cubicBezTo>
                <a:cubicBezTo>
                  <a:pt x="791528" y="3048953"/>
                  <a:pt x="805815" y="3052763"/>
                  <a:pt x="822008" y="3056572"/>
                </a:cubicBezTo>
                <a:cubicBezTo>
                  <a:pt x="838200" y="3060383"/>
                  <a:pt x="854393" y="3065145"/>
                  <a:pt x="872490" y="3070860"/>
                </a:cubicBezTo>
                <a:cubicBezTo>
                  <a:pt x="908685" y="3082290"/>
                  <a:pt x="948690" y="3097530"/>
                  <a:pt x="990600" y="3118485"/>
                </a:cubicBezTo>
                <a:cubicBezTo>
                  <a:pt x="1032510" y="3139440"/>
                  <a:pt x="1076325" y="3166110"/>
                  <a:pt x="1119188" y="3199447"/>
                </a:cubicBezTo>
                <a:cubicBezTo>
                  <a:pt x="1141095" y="3215640"/>
                  <a:pt x="1162050" y="3233738"/>
                  <a:pt x="1183005" y="3254693"/>
                </a:cubicBezTo>
                <a:cubicBezTo>
                  <a:pt x="1204913" y="3274695"/>
                  <a:pt x="1226820" y="3296603"/>
                  <a:pt x="1252538" y="3319463"/>
                </a:cubicBezTo>
                <a:cubicBezTo>
                  <a:pt x="1277303" y="3341370"/>
                  <a:pt x="1305878" y="3364230"/>
                  <a:pt x="1337310" y="3383280"/>
                </a:cubicBezTo>
                <a:cubicBezTo>
                  <a:pt x="1368742" y="3402330"/>
                  <a:pt x="1403985" y="3418522"/>
                  <a:pt x="1441133" y="3429953"/>
                </a:cubicBezTo>
                <a:cubicBezTo>
                  <a:pt x="1478280" y="3441383"/>
                  <a:pt x="1517333" y="3449003"/>
                  <a:pt x="1557338" y="3451860"/>
                </a:cubicBezTo>
                <a:cubicBezTo>
                  <a:pt x="1597342" y="3454718"/>
                  <a:pt x="1639253" y="3451860"/>
                  <a:pt x="1677353" y="3446145"/>
                </a:cubicBezTo>
                <a:cubicBezTo>
                  <a:pt x="1716405" y="3440430"/>
                  <a:pt x="1751648" y="3431858"/>
                  <a:pt x="1784985" y="3426143"/>
                </a:cubicBezTo>
                <a:cubicBezTo>
                  <a:pt x="1818323" y="3420428"/>
                  <a:pt x="1848803" y="3416618"/>
                  <a:pt x="1880235" y="3417570"/>
                </a:cubicBezTo>
                <a:cubicBezTo>
                  <a:pt x="1884998" y="3417570"/>
                  <a:pt x="1889760" y="3417570"/>
                  <a:pt x="1894523" y="3417570"/>
                </a:cubicBezTo>
                <a:cubicBezTo>
                  <a:pt x="1909763" y="3424238"/>
                  <a:pt x="1926908" y="3432810"/>
                  <a:pt x="1945958" y="3444240"/>
                </a:cubicBezTo>
                <a:cubicBezTo>
                  <a:pt x="1975485" y="3461385"/>
                  <a:pt x="2007870" y="3483293"/>
                  <a:pt x="2038350" y="3511868"/>
                </a:cubicBezTo>
                <a:cubicBezTo>
                  <a:pt x="2041208" y="3513772"/>
                  <a:pt x="2043113" y="3516630"/>
                  <a:pt x="2045970" y="3518535"/>
                </a:cubicBezTo>
                <a:cubicBezTo>
                  <a:pt x="2050733" y="3527108"/>
                  <a:pt x="2056448" y="3535680"/>
                  <a:pt x="2064067" y="3542347"/>
                </a:cubicBezTo>
                <a:cubicBezTo>
                  <a:pt x="2067878" y="3546158"/>
                  <a:pt x="2072640" y="3549015"/>
                  <a:pt x="2077403" y="3551872"/>
                </a:cubicBezTo>
                <a:cubicBezTo>
                  <a:pt x="2093595" y="3570922"/>
                  <a:pt x="2109788" y="3590925"/>
                  <a:pt x="2123123" y="3613785"/>
                </a:cubicBezTo>
                <a:cubicBezTo>
                  <a:pt x="2146935" y="3651885"/>
                  <a:pt x="2165033" y="3696653"/>
                  <a:pt x="2183130" y="3739515"/>
                </a:cubicBezTo>
                <a:cubicBezTo>
                  <a:pt x="2185988" y="3747135"/>
                  <a:pt x="2188845" y="3753803"/>
                  <a:pt x="2191703" y="3760470"/>
                </a:cubicBezTo>
                <a:cubicBezTo>
                  <a:pt x="2187893" y="3810000"/>
                  <a:pt x="2184083" y="3859530"/>
                  <a:pt x="2179320" y="3906203"/>
                </a:cubicBezTo>
                <a:cubicBezTo>
                  <a:pt x="2174558" y="3953828"/>
                  <a:pt x="2167890" y="3998595"/>
                  <a:pt x="2156460" y="4039553"/>
                </a:cubicBezTo>
                <a:cubicBezTo>
                  <a:pt x="2145030" y="4080510"/>
                  <a:pt x="2127885" y="4116705"/>
                  <a:pt x="2107883" y="4149090"/>
                </a:cubicBezTo>
                <a:cubicBezTo>
                  <a:pt x="2087880" y="4181475"/>
                  <a:pt x="2064067" y="4209098"/>
                  <a:pt x="2041208" y="4232910"/>
                </a:cubicBezTo>
                <a:cubicBezTo>
                  <a:pt x="2031683" y="4243388"/>
                  <a:pt x="2021205" y="4253865"/>
                  <a:pt x="2011680" y="4262438"/>
                </a:cubicBezTo>
                <a:lnTo>
                  <a:pt x="2564130" y="4262438"/>
                </a:lnTo>
                <a:cubicBezTo>
                  <a:pt x="2544128" y="4225290"/>
                  <a:pt x="2525078" y="4183380"/>
                  <a:pt x="2511743" y="4136708"/>
                </a:cubicBezTo>
                <a:cubicBezTo>
                  <a:pt x="2500313" y="4099560"/>
                  <a:pt x="2493645" y="4059555"/>
                  <a:pt x="2488883" y="4016693"/>
                </a:cubicBezTo>
                <a:cubicBezTo>
                  <a:pt x="2484120" y="3973830"/>
                  <a:pt x="2482215" y="3929063"/>
                  <a:pt x="2479358" y="3882390"/>
                </a:cubicBezTo>
                <a:cubicBezTo>
                  <a:pt x="2475548" y="3805238"/>
                  <a:pt x="2470785" y="3731895"/>
                  <a:pt x="2466023" y="3663315"/>
                </a:cubicBezTo>
                <a:cubicBezTo>
                  <a:pt x="2463165" y="3598545"/>
                  <a:pt x="2461260" y="3532822"/>
                  <a:pt x="2458403" y="3465195"/>
                </a:cubicBezTo>
                <a:cubicBezTo>
                  <a:pt x="2455545" y="3379470"/>
                  <a:pt x="2454593" y="3295650"/>
                  <a:pt x="2454593" y="3215640"/>
                </a:cubicBezTo>
                <a:cubicBezTo>
                  <a:pt x="2456498" y="3170872"/>
                  <a:pt x="2459355" y="3125153"/>
                  <a:pt x="2463165" y="3079433"/>
                </a:cubicBezTo>
                <a:cubicBezTo>
                  <a:pt x="2467928" y="3031808"/>
                  <a:pt x="2471738" y="2984183"/>
                  <a:pt x="2479358" y="2934653"/>
                </a:cubicBezTo>
                <a:cubicBezTo>
                  <a:pt x="2482215" y="2909888"/>
                  <a:pt x="2486978" y="2886075"/>
                  <a:pt x="2490788" y="2861310"/>
                </a:cubicBezTo>
                <a:cubicBezTo>
                  <a:pt x="2492693" y="2848928"/>
                  <a:pt x="2495550" y="2836545"/>
                  <a:pt x="2497455" y="2824163"/>
                </a:cubicBezTo>
                <a:cubicBezTo>
                  <a:pt x="2499360" y="2811780"/>
                  <a:pt x="2502218" y="2799397"/>
                  <a:pt x="2505075" y="2787015"/>
                </a:cubicBezTo>
                <a:cubicBezTo>
                  <a:pt x="2507933" y="2774633"/>
                  <a:pt x="2510790" y="2762250"/>
                  <a:pt x="2513648" y="2749868"/>
                </a:cubicBezTo>
                <a:cubicBezTo>
                  <a:pt x="2516505" y="2737485"/>
                  <a:pt x="2520315" y="2725103"/>
                  <a:pt x="2523173" y="2712720"/>
                </a:cubicBezTo>
                <a:cubicBezTo>
                  <a:pt x="2528888" y="2687955"/>
                  <a:pt x="2537460" y="2663190"/>
                  <a:pt x="2544128" y="2638425"/>
                </a:cubicBezTo>
                <a:cubicBezTo>
                  <a:pt x="2547938" y="2626043"/>
                  <a:pt x="2552700" y="2613660"/>
                  <a:pt x="2556510" y="2601278"/>
                </a:cubicBezTo>
                <a:lnTo>
                  <a:pt x="2563178" y="2583180"/>
                </a:lnTo>
                <a:lnTo>
                  <a:pt x="2569845" y="2565083"/>
                </a:lnTo>
                <a:cubicBezTo>
                  <a:pt x="2574608" y="2552700"/>
                  <a:pt x="2579370" y="2540318"/>
                  <a:pt x="2584133" y="2528888"/>
                </a:cubicBezTo>
                <a:cubicBezTo>
                  <a:pt x="2588895" y="2516505"/>
                  <a:pt x="2594610" y="2505075"/>
                  <a:pt x="2599373" y="2492693"/>
                </a:cubicBezTo>
                <a:cubicBezTo>
                  <a:pt x="2604135" y="2480310"/>
                  <a:pt x="2610803" y="2468880"/>
                  <a:pt x="2616518" y="2457450"/>
                </a:cubicBezTo>
                <a:cubicBezTo>
                  <a:pt x="2622233" y="2446020"/>
                  <a:pt x="2627948" y="2433638"/>
                  <a:pt x="2633663" y="2422208"/>
                </a:cubicBezTo>
                <a:cubicBezTo>
                  <a:pt x="2639378" y="2410778"/>
                  <a:pt x="2646045" y="2399347"/>
                  <a:pt x="2651760" y="2387918"/>
                </a:cubicBezTo>
                <a:cubicBezTo>
                  <a:pt x="2658428" y="2377440"/>
                  <a:pt x="2665095" y="2366010"/>
                  <a:pt x="2671763" y="2355533"/>
                </a:cubicBezTo>
                <a:cubicBezTo>
                  <a:pt x="2675573" y="2349818"/>
                  <a:pt x="2678430" y="2344103"/>
                  <a:pt x="2681288" y="2339340"/>
                </a:cubicBezTo>
                <a:lnTo>
                  <a:pt x="2691765" y="2324100"/>
                </a:lnTo>
                <a:cubicBezTo>
                  <a:pt x="2699385" y="2313622"/>
                  <a:pt x="2706053" y="2303145"/>
                  <a:pt x="2712720" y="2293620"/>
                </a:cubicBezTo>
                <a:cubicBezTo>
                  <a:pt x="2727960" y="2273618"/>
                  <a:pt x="2742248" y="2253615"/>
                  <a:pt x="2758440" y="2236470"/>
                </a:cubicBezTo>
                <a:cubicBezTo>
                  <a:pt x="2822258" y="2162175"/>
                  <a:pt x="2895600" y="2103120"/>
                  <a:pt x="2973705" y="2060258"/>
                </a:cubicBezTo>
                <a:cubicBezTo>
                  <a:pt x="3034665" y="2025968"/>
                  <a:pt x="3098483" y="2001203"/>
                  <a:pt x="3161348" y="1985010"/>
                </a:cubicBezTo>
                <a:cubicBezTo>
                  <a:pt x="3185160" y="1993583"/>
                  <a:pt x="3209925" y="2006918"/>
                  <a:pt x="3233738" y="2023110"/>
                </a:cubicBezTo>
                <a:cubicBezTo>
                  <a:pt x="3268028" y="2045018"/>
                  <a:pt x="3302318" y="2072640"/>
                  <a:pt x="3342323" y="2098358"/>
                </a:cubicBezTo>
                <a:cubicBezTo>
                  <a:pt x="3382328" y="2124075"/>
                  <a:pt x="3424238" y="2144078"/>
                  <a:pt x="3466148" y="2160270"/>
                </a:cubicBezTo>
                <a:cubicBezTo>
                  <a:pt x="3508058" y="2176463"/>
                  <a:pt x="3549968" y="2187893"/>
                  <a:pt x="3589973" y="2195513"/>
                </a:cubicBezTo>
                <a:cubicBezTo>
                  <a:pt x="3600450" y="2197418"/>
                  <a:pt x="3609975" y="2199322"/>
                  <a:pt x="3619500" y="2200275"/>
                </a:cubicBezTo>
                <a:cubicBezTo>
                  <a:pt x="3629025" y="2201228"/>
                  <a:pt x="3639503" y="2202180"/>
                  <a:pt x="3649028" y="2204085"/>
                </a:cubicBezTo>
                <a:cubicBezTo>
                  <a:pt x="3658553" y="2205038"/>
                  <a:pt x="3668078" y="2205990"/>
                  <a:pt x="3677603" y="2205990"/>
                </a:cubicBezTo>
                <a:cubicBezTo>
                  <a:pt x="3687128" y="2206943"/>
                  <a:pt x="3695700" y="2206943"/>
                  <a:pt x="3705225" y="2207895"/>
                </a:cubicBezTo>
                <a:cubicBezTo>
                  <a:pt x="3741420" y="2207895"/>
                  <a:pt x="3774758" y="2206943"/>
                  <a:pt x="3805238" y="2203133"/>
                </a:cubicBezTo>
                <a:cubicBezTo>
                  <a:pt x="3820478" y="2201228"/>
                  <a:pt x="3834765" y="2199322"/>
                  <a:pt x="3848100" y="2196465"/>
                </a:cubicBezTo>
                <a:cubicBezTo>
                  <a:pt x="3861435" y="2193608"/>
                  <a:pt x="3873818" y="2191703"/>
                  <a:pt x="3886200" y="2188845"/>
                </a:cubicBezTo>
                <a:cubicBezTo>
                  <a:pt x="3897630" y="2185988"/>
                  <a:pt x="3909060" y="2183130"/>
                  <a:pt x="3918585" y="2180272"/>
                </a:cubicBezTo>
                <a:cubicBezTo>
                  <a:pt x="3928110" y="2177415"/>
                  <a:pt x="3937635" y="2174558"/>
                  <a:pt x="3945255" y="2171700"/>
                </a:cubicBezTo>
                <a:cubicBezTo>
                  <a:pt x="3952875" y="2168843"/>
                  <a:pt x="3960495" y="2166938"/>
                  <a:pt x="3966210" y="2164080"/>
                </a:cubicBezTo>
                <a:cubicBezTo>
                  <a:pt x="3971925" y="2162175"/>
                  <a:pt x="3977640" y="2159318"/>
                  <a:pt x="3981450" y="2158365"/>
                </a:cubicBezTo>
                <a:cubicBezTo>
                  <a:pt x="3989070" y="2155508"/>
                  <a:pt x="3992880" y="2153603"/>
                  <a:pt x="3993833" y="2153603"/>
                </a:cubicBezTo>
                <a:cubicBezTo>
                  <a:pt x="3992880" y="2153603"/>
                  <a:pt x="3988118" y="2154555"/>
                  <a:pt x="3980498" y="2155508"/>
                </a:cubicBezTo>
                <a:cubicBezTo>
                  <a:pt x="3975735" y="2156460"/>
                  <a:pt x="3970973" y="2157413"/>
                  <a:pt x="3964305" y="2158365"/>
                </a:cubicBezTo>
                <a:cubicBezTo>
                  <a:pt x="3957638" y="2159318"/>
                  <a:pt x="3950970" y="2160270"/>
                  <a:pt x="3942398" y="2161222"/>
                </a:cubicBezTo>
                <a:cubicBezTo>
                  <a:pt x="3910013" y="2165985"/>
                  <a:pt x="3861435" y="2169795"/>
                  <a:pt x="3803333" y="2166938"/>
                </a:cubicBezTo>
                <a:cubicBezTo>
                  <a:pt x="3773805" y="2165985"/>
                  <a:pt x="3742373" y="2163128"/>
                  <a:pt x="3709035" y="2158365"/>
                </a:cubicBezTo>
                <a:cubicBezTo>
                  <a:pt x="3700463" y="2157413"/>
                  <a:pt x="3691890" y="2155508"/>
                  <a:pt x="3683318" y="2153603"/>
                </a:cubicBezTo>
                <a:cubicBezTo>
                  <a:pt x="3674745" y="2152650"/>
                  <a:pt x="3666173" y="2150745"/>
                  <a:pt x="3657600" y="2148840"/>
                </a:cubicBezTo>
                <a:cubicBezTo>
                  <a:pt x="3649028" y="2146935"/>
                  <a:pt x="3639503" y="2145030"/>
                  <a:pt x="3630930" y="2143125"/>
                </a:cubicBezTo>
                <a:cubicBezTo>
                  <a:pt x="3622358" y="2141220"/>
                  <a:pt x="3612833" y="2138363"/>
                  <a:pt x="3604260" y="2135505"/>
                </a:cubicBezTo>
                <a:cubicBezTo>
                  <a:pt x="3568065" y="2125028"/>
                  <a:pt x="3529965" y="2112645"/>
                  <a:pt x="3492818" y="2095500"/>
                </a:cubicBezTo>
                <a:cubicBezTo>
                  <a:pt x="3455670" y="2079308"/>
                  <a:pt x="3417570" y="2059305"/>
                  <a:pt x="3381375" y="2036445"/>
                </a:cubicBezTo>
                <a:cubicBezTo>
                  <a:pt x="3345180" y="2013585"/>
                  <a:pt x="3308985" y="1985962"/>
                  <a:pt x="3269933" y="1963103"/>
                </a:cubicBezTo>
                <a:cubicBezTo>
                  <a:pt x="3269933" y="1963103"/>
                  <a:pt x="3268980" y="1962150"/>
                  <a:pt x="3268028" y="1962150"/>
                </a:cubicBezTo>
                <a:cubicBezTo>
                  <a:pt x="3328988" y="1954530"/>
                  <a:pt x="3390900" y="1951672"/>
                  <a:pt x="3449003" y="1942147"/>
                </a:cubicBezTo>
                <a:cubicBezTo>
                  <a:pt x="3487103" y="1935480"/>
                  <a:pt x="3523298" y="1925955"/>
                  <a:pt x="3555683" y="1913572"/>
                </a:cubicBezTo>
                <a:cubicBezTo>
                  <a:pt x="3563303" y="1910715"/>
                  <a:pt x="3569970" y="1907858"/>
                  <a:pt x="3576638" y="1905000"/>
                </a:cubicBezTo>
                <a:cubicBezTo>
                  <a:pt x="3577590" y="1905000"/>
                  <a:pt x="3577590" y="1905000"/>
                  <a:pt x="3578543" y="1905000"/>
                </a:cubicBezTo>
                <a:cubicBezTo>
                  <a:pt x="3653790" y="1884045"/>
                  <a:pt x="3729990" y="1844040"/>
                  <a:pt x="3801428" y="1792605"/>
                </a:cubicBezTo>
                <a:cubicBezTo>
                  <a:pt x="3837623" y="1766887"/>
                  <a:pt x="3870008" y="1740218"/>
                  <a:pt x="3901440" y="1714500"/>
                </a:cubicBezTo>
                <a:cubicBezTo>
                  <a:pt x="3932873" y="1687830"/>
                  <a:pt x="3961448" y="1662112"/>
                  <a:pt x="3989070" y="1637348"/>
                </a:cubicBezTo>
                <a:cubicBezTo>
                  <a:pt x="4044315" y="1586865"/>
                  <a:pt x="4091940" y="1538287"/>
                  <a:pt x="4128135" y="1493520"/>
                </a:cubicBezTo>
                <a:cubicBezTo>
                  <a:pt x="4164330" y="1448753"/>
                  <a:pt x="4189095" y="1409700"/>
                  <a:pt x="4204335" y="1382078"/>
                </a:cubicBezTo>
                <a:cubicBezTo>
                  <a:pt x="4208145" y="1375410"/>
                  <a:pt x="4211003" y="1368743"/>
                  <a:pt x="4213860" y="1363028"/>
                </a:cubicBezTo>
                <a:cubicBezTo>
                  <a:pt x="4216718" y="1357312"/>
                  <a:pt x="4218623" y="1352550"/>
                  <a:pt x="4220528" y="1348740"/>
                </a:cubicBezTo>
                <a:cubicBezTo>
                  <a:pt x="4223385" y="1342073"/>
                  <a:pt x="4225290" y="1338262"/>
                  <a:pt x="4225290" y="1337310"/>
                </a:cubicBezTo>
                <a:cubicBezTo>
                  <a:pt x="4224338" y="1338262"/>
                  <a:pt x="4222433" y="1341120"/>
                  <a:pt x="4217670" y="1346835"/>
                </a:cubicBezTo>
                <a:cubicBezTo>
                  <a:pt x="4214813" y="1349693"/>
                  <a:pt x="4211955" y="1354455"/>
                  <a:pt x="4208145" y="1359218"/>
                </a:cubicBezTo>
                <a:cubicBezTo>
                  <a:pt x="4204335" y="1363980"/>
                  <a:pt x="4199573" y="1368743"/>
                  <a:pt x="4194810" y="1375410"/>
                </a:cubicBezTo>
                <a:cubicBezTo>
                  <a:pt x="4174808" y="1399223"/>
                  <a:pt x="4143375" y="1432560"/>
                  <a:pt x="4102418" y="1468755"/>
                </a:cubicBezTo>
                <a:cubicBezTo>
                  <a:pt x="4061460" y="1505903"/>
                  <a:pt x="4009073" y="1545908"/>
                  <a:pt x="3950970" y="1590675"/>
                </a:cubicBezTo>
                <a:cubicBezTo>
                  <a:pt x="3891915" y="1635443"/>
                  <a:pt x="3828098" y="1685925"/>
                  <a:pt x="3760470" y="1734503"/>
                </a:cubicBezTo>
                <a:cubicBezTo>
                  <a:pt x="3692843" y="1783080"/>
                  <a:pt x="3625215" y="1823085"/>
                  <a:pt x="3559493" y="1847850"/>
                </a:cubicBezTo>
                <a:cubicBezTo>
                  <a:pt x="3542348" y="1854518"/>
                  <a:pt x="3525203" y="1860233"/>
                  <a:pt x="3508058" y="1864995"/>
                </a:cubicBezTo>
                <a:cubicBezTo>
                  <a:pt x="3486150" y="1868805"/>
                  <a:pt x="3464243" y="1871662"/>
                  <a:pt x="3440430" y="1872615"/>
                </a:cubicBezTo>
                <a:cubicBezTo>
                  <a:pt x="3406140" y="1874520"/>
                  <a:pt x="3368993" y="1873568"/>
                  <a:pt x="3328035" y="1872615"/>
                </a:cubicBezTo>
                <a:cubicBezTo>
                  <a:pt x="3288030" y="1871662"/>
                  <a:pt x="3244215" y="1871662"/>
                  <a:pt x="3198495" y="1875472"/>
                </a:cubicBezTo>
                <a:cubicBezTo>
                  <a:pt x="3171825" y="1878330"/>
                  <a:pt x="3143250" y="1882140"/>
                  <a:pt x="3115628" y="1887855"/>
                </a:cubicBezTo>
                <a:cubicBezTo>
                  <a:pt x="3152775" y="1862137"/>
                  <a:pt x="3191828" y="1833562"/>
                  <a:pt x="3231833" y="1799272"/>
                </a:cubicBezTo>
                <a:cubicBezTo>
                  <a:pt x="3267075" y="1768793"/>
                  <a:pt x="3301365" y="1734503"/>
                  <a:pt x="3332798" y="1692593"/>
                </a:cubicBezTo>
                <a:cubicBezTo>
                  <a:pt x="3364230" y="1651635"/>
                  <a:pt x="3390900" y="1602105"/>
                  <a:pt x="3406140" y="1546860"/>
                </a:cubicBezTo>
                <a:cubicBezTo>
                  <a:pt x="3408045" y="1540193"/>
                  <a:pt x="3409950" y="1533525"/>
                  <a:pt x="3411855" y="1525905"/>
                </a:cubicBezTo>
                <a:cubicBezTo>
                  <a:pt x="3412808" y="1519237"/>
                  <a:pt x="3414713" y="1511618"/>
                  <a:pt x="3415665" y="1504950"/>
                </a:cubicBezTo>
                <a:cubicBezTo>
                  <a:pt x="3418523" y="1490662"/>
                  <a:pt x="3419475" y="1477328"/>
                  <a:pt x="3420428" y="1463040"/>
                </a:cubicBezTo>
                <a:cubicBezTo>
                  <a:pt x="3421380" y="1435418"/>
                  <a:pt x="3420428" y="1409700"/>
                  <a:pt x="3418523" y="1384935"/>
                </a:cubicBezTo>
                <a:cubicBezTo>
                  <a:pt x="3415665" y="1335405"/>
                  <a:pt x="3411855" y="1290637"/>
                  <a:pt x="3417570" y="1250633"/>
                </a:cubicBezTo>
                <a:cubicBezTo>
                  <a:pt x="3422333" y="1209675"/>
                  <a:pt x="3434715" y="1171575"/>
                  <a:pt x="3451860" y="1137285"/>
                </a:cubicBezTo>
                <a:cubicBezTo>
                  <a:pt x="3468053" y="1102995"/>
                  <a:pt x="3488055" y="1073468"/>
                  <a:pt x="3509010" y="1048703"/>
                </a:cubicBezTo>
                <a:cubicBezTo>
                  <a:pt x="3550920" y="998220"/>
                  <a:pt x="3594735" y="965835"/>
                  <a:pt x="3627120" y="945832"/>
                </a:cubicBezTo>
                <a:cubicBezTo>
                  <a:pt x="3635693" y="941070"/>
                  <a:pt x="3642360" y="937260"/>
                  <a:pt x="3649028" y="933450"/>
                </a:cubicBezTo>
                <a:cubicBezTo>
                  <a:pt x="3655695" y="929640"/>
                  <a:pt x="3661410" y="927735"/>
                  <a:pt x="3665220" y="924878"/>
                </a:cubicBezTo>
                <a:cubicBezTo>
                  <a:pt x="3672840" y="921068"/>
                  <a:pt x="3677603" y="918210"/>
                  <a:pt x="3678555" y="918210"/>
                </a:cubicBezTo>
                <a:cubicBezTo>
                  <a:pt x="3677603" y="918210"/>
                  <a:pt x="3672840" y="920115"/>
                  <a:pt x="3664268" y="922020"/>
                </a:cubicBezTo>
                <a:cubicBezTo>
                  <a:pt x="3659505" y="922973"/>
                  <a:pt x="3653790" y="924878"/>
                  <a:pt x="3646170" y="927735"/>
                </a:cubicBezTo>
                <a:cubicBezTo>
                  <a:pt x="3639503" y="930593"/>
                  <a:pt x="3630930" y="933450"/>
                  <a:pt x="3622358" y="936307"/>
                </a:cubicBezTo>
                <a:cubicBezTo>
                  <a:pt x="3613785" y="940118"/>
                  <a:pt x="3604260" y="944880"/>
                  <a:pt x="3592830" y="949643"/>
                </a:cubicBezTo>
                <a:cubicBezTo>
                  <a:pt x="3582353" y="955357"/>
                  <a:pt x="3570923" y="961073"/>
                  <a:pt x="3559493" y="967740"/>
                </a:cubicBezTo>
                <a:cubicBezTo>
                  <a:pt x="3535680" y="982028"/>
                  <a:pt x="3509963" y="1001078"/>
                  <a:pt x="3484245" y="1024890"/>
                </a:cubicBezTo>
                <a:cubicBezTo>
                  <a:pt x="3458528" y="1048703"/>
                  <a:pt x="3431858" y="1078230"/>
                  <a:pt x="3409950" y="1114425"/>
                </a:cubicBezTo>
                <a:cubicBezTo>
                  <a:pt x="3388043" y="1150620"/>
                  <a:pt x="3368993" y="1193483"/>
                  <a:pt x="3359468" y="1241108"/>
                </a:cubicBezTo>
                <a:cubicBezTo>
                  <a:pt x="3348990" y="1289685"/>
                  <a:pt x="3350895" y="1340168"/>
                  <a:pt x="3351848" y="1387793"/>
                </a:cubicBezTo>
                <a:cubicBezTo>
                  <a:pt x="3352800" y="1411605"/>
                  <a:pt x="3352800" y="1435418"/>
                  <a:pt x="3350895" y="1459230"/>
                </a:cubicBezTo>
                <a:cubicBezTo>
                  <a:pt x="3349943" y="1470660"/>
                  <a:pt x="3348990" y="1482090"/>
                  <a:pt x="3347085" y="1493520"/>
                </a:cubicBezTo>
                <a:cubicBezTo>
                  <a:pt x="3346133" y="1499235"/>
                  <a:pt x="3345180" y="1504950"/>
                  <a:pt x="3344228" y="1510665"/>
                </a:cubicBezTo>
                <a:cubicBezTo>
                  <a:pt x="3343275" y="1516380"/>
                  <a:pt x="3341370" y="1522095"/>
                  <a:pt x="3339465" y="1527810"/>
                </a:cubicBezTo>
                <a:cubicBezTo>
                  <a:pt x="3327083" y="1572578"/>
                  <a:pt x="3306128" y="1614487"/>
                  <a:pt x="3279458" y="1652587"/>
                </a:cubicBezTo>
                <a:cubicBezTo>
                  <a:pt x="3252788" y="1689735"/>
                  <a:pt x="3223260" y="1724025"/>
                  <a:pt x="3191828" y="1754505"/>
                </a:cubicBezTo>
                <a:cubicBezTo>
                  <a:pt x="3129915" y="1816418"/>
                  <a:pt x="3067050" y="1866900"/>
                  <a:pt x="3015615" y="1911668"/>
                </a:cubicBezTo>
                <a:cubicBezTo>
                  <a:pt x="3014663" y="1912620"/>
                  <a:pt x="3012758" y="1913572"/>
                  <a:pt x="3011805" y="1914525"/>
                </a:cubicBezTo>
                <a:cubicBezTo>
                  <a:pt x="2980373" y="1925003"/>
                  <a:pt x="2948940" y="1937385"/>
                  <a:pt x="2918460" y="1951672"/>
                </a:cubicBezTo>
                <a:cubicBezTo>
                  <a:pt x="2847023" y="1985010"/>
                  <a:pt x="2776538" y="2030730"/>
                  <a:pt x="2712720" y="2087880"/>
                </a:cubicBezTo>
                <a:cubicBezTo>
                  <a:pt x="2714625" y="2068830"/>
                  <a:pt x="2715578" y="2049780"/>
                  <a:pt x="2716530" y="2030730"/>
                </a:cubicBezTo>
                <a:cubicBezTo>
                  <a:pt x="2718435" y="1951672"/>
                  <a:pt x="2707958" y="1872615"/>
                  <a:pt x="2684145" y="1798320"/>
                </a:cubicBezTo>
                <a:cubicBezTo>
                  <a:pt x="2660333" y="1724025"/>
                  <a:pt x="2626043" y="1657350"/>
                  <a:pt x="2586990" y="1596390"/>
                </a:cubicBezTo>
                <a:cubicBezTo>
                  <a:pt x="2554605" y="1545908"/>
                  <a:pt x="2518410" y="1500187"/>
                  <a:pt x="2482215" y="1457325"/>
                </a:cubicBezTo>
                <a:cubicBezTo>
                  <a:pt x="2479358" y="1452562"/>
                  <a:pt x="2477453" y="1446848"/>
                  <a:pt x="2474595" y="1442085"/>
                </a:cubicBezTo>
                <a:cubicBezTo>
                  <a:pt x="2454593" y="1397318"/>
                  <a:pt x="2440305" y="1349693"/>
                  <a:pt x="2434590" y="1299210"/>
                </a:cubicBezTo>
                <a:cubicBezTo>
                  <a:pt x="2422208" y="1198245"/>
                  <a:pt x="2441258" y="1089660"/>
                  <a:pt x="2492693" y="995362"/>
                </a:cubicBezTo>
                <a:cubicBezTo>
                  <a:pt x="2499360" y="983932"/>
                  <a:pt x="2505075" y="971550"/>
                  <a:pt x="2513648" y="961073"/>
                </a:cubicBezTo>
                <a:lnTo>
                  <a:pt x="2525078" y="944880"/>
                </a:lnTo>
                <a:cubicBezTo>
                  <a:pt x="2528888" y="939165"/>
                  <a:pt x="2533650" y="934403"/>
                  <a:pt x="2537460" y="929640"/>
                </a:cubicBezTo>
                <a:lnTo>
                  <a:pt x="2549843" y="914400"/>
                </a:lnTo>
                <a:lnTo>
                  <a:pt x="2563178" y="900112"/>
                </a:lnTo>
                <a:lnTo>
                  <a:pt x="2569845" y="893445"/>
                </a:lnTo>
                <a:cubicBezTo>
                  <a:pt x="2571750" y="891540"/>
                  <a:pt x="2574608" y="887730"/>
                  <a:pt x="2575560" y="887730"/>
                </a:cubicBezTo>
                <a:cubicBezTo>
                  <a:pt x="2577465" y="885825"/>
                  <a:pt x="2584133" y="881062"/>
                  <a:pt x="2588895" y="878205"/>
                </a:cubicBezTo>
                <a:cubicBezTo>
                  <a:pt x="2610803" y="863918"/>
                  <a:pt x="2634615" y="849630"/>
                  <a:pt x="2657475" y="835343"/>
                </a:cubicBezTo>
                <a:cubicBezTo>
                  <a:pt x="2681288" y="821055"/>
                  <a:pt x="2704148" y="807720"/>
                  <a:pt x="2727960" y="794385"/>
                </a:cubicBezTo>
                <a:cubicBezTo>
                  <a:pt x="2821305" y="740093"/>
                  <a:pt x="2912745" y="689610"/>
                  <a:pt x="2999423" y="640080"/>
                </a:cubicBezTo>
                <a:cubicBezTo>
                  <a:pt x="3172778" y="541973"/>
                  <a:pt x="3328988" y="454343"/>
                  <a:pt x="3458528" y="378142"/>
                </a:cubicBezTo>
                <a:cubicBezTo>
                  <a:pt x="3490913" y="359092"/>
                  <a:pt x="3522345" y="340995"/>
                  <a:pt x="3550920" y="322898"/>
                </a:cubicBezTo>
                <a:cubicBezTo>
                  <a:pt x="3580448" y="304800"/>
                  <a:pt x="3606165" y="285750"/>
                  <a:pt x="3629978" y="266700"/>
                </a:cubicBezTo>
                <a:cubicBezTo>
                  <a:pt x="3677603" y="228600"/>
                  <a:pt x="3712845" y="189548"/>
                  <a:pt x="3738563" y="155257"/>
                </a:cubicBezTo>
                <a:cubicBezTo>
                  <a:pt x="3764280" y="120967"/>
                  <a:pt x="3779520" y="91440"/>
                  <a:pt x="3788093" y="71438"/>
                </a:cubicBezTo>
                <a:cubicBezTo>
                  <a:pt x="3792855" y="60960"/>
                  <a:pt x="3795713" y="53340"/>
                  <a:pt x="3797618" y="47625"/>
                </a:cubicBezTo>
                <a:cubicBezTo>
                  <a:pt x="3799523" y="43815"/>
                  <a:pt x="3800475" y="40957"/>
                  <a:pt x="3800475" y="40005"/>
                </a:cubicBezTo>
                <a:cubicBezTo>
                  <a:pt x="3799523" y="40957"/>
                  <a:pt x="3798570" y="43815"/>
                  <a:pt x="3796665" y="47625"/>
                </a:cubicBezTo>
                <a:cubicBezTo>
                  <a:pt x="3793808" y="52388"/>
                  <a:pt x="3790950" y="60007"/>
                  <a:pt x="3785235" y="69532"/>
                </a:cubicBezTo>
                <a:cubicBezTo>
                  <a:pt x="3774758" y="88582"/>
                  <a:pt x="3756660" y="116205"/>
                  <a:pt x="3729038" y="147638"/>
                </a:cubicBezTo>
                <a:cubicBezTo>
                  <a:pt x="3701415" y="179070"/>
                  <a:pt x="3664268" y="214313"/>
                  <a:pt x="3615690" y="247650"/>
                </a:cubicBezTo>
                <a:cubicBezTo>
                  <a:pt x="3591878" y="264795"/>
                  <a:pt x="3564255" y="280988"/>
                  <a:pt x="3535680" y="297180"/>
                </a:cubicBezTo>
                <a:cubicBezTo>
                  <a:pt x="3506153" y="312420"/>
                  <a:pt x="3473768" y="328613"/>
                  <a:pt x="3440430" y="345757"/>
                </a:cubicBezTo>
                <a:cubicBezTo>
                  <a:pt x="3306128" y="413385"/>
                  <a:pt x="3146108" y="494348"/>
                  <a:pt x="2968943" y="585787"/>
                </a:cubicBezTo>
                <a:cubicBezTo>
                  <a:pt x="2880360" y="631507"/>
                  <a:pt x="2787968" y="680085"/>
                  <a:pt x="2692718" y="733425"/>
                </a:cubicBezTo>
                <a:cubicBezTo>
                  <a:pt x="2668905" y="746760"/>
                  <a:pt x="2645093" y="760095"/>
                  <a:pt x="2621280" y="774382"/>
                </a:cubicBezTo>
                <a:cubicBezTo>
                  <a:pt x="2597468" y="788670"/>
                  <a:pt x="2572703" y="802005"/>
                  <a:pt x="2547938" y="819150"/>
                </a:cubicBezTo>
                <a:cubicBezTo>
                  <a:pt x="2541270" y="823912"/>
                  <a:pt x="2535555" y="826770"/>
                  <a:pt x="2526983" y="834390"/>
                </a:cubicBezTo>
                <a:cubicBezTo>
                  <a:pt x="2522220" y="838200"/>
                  <a:pt x="2521268" y="840105"/>
                  <a:pt x="2518410" y="842962"/>
                </a:cubicBezTo>
                <a:lnTo>
                  <a:pt x="2510790" y="851535"/>
                </a:lnTo>
                <a:lnTo>
                  <a:pt x="2495550" y="867728"/>
                </a:lnTo>
                <a:lnTo>
                  <a:pt x="2481263" y="885825"/>
                </a:lnTo>
                <a:cubicBezTo>
                  <a:pt x="2482215" y="843915"/>
                  <a:pt x="2481263" y="801053"/>
                  <a:pt x="2481263" y="759143"/>
                </a:cubicBezTo>
                <a:cubicBezTo>
                  <a:pt x="2480310" y="704850"/>
                  <a:pt x="2479358" y="651510"/>
                  <a:pt x="2483168" y="602932"/>
                </a:cubicBezTo>
                <a:cubicBezTo>
                  <a:pt x="2486978" y="553403"/>
                  <a:pt x="2496503" y="507682"/>
                  <a:pt x="2509838" y="463868"/>
                </a:cubicBezTo>
                <a:cubicBezTo>
                  <a:pt x="2537460" y="377190"/>
                  <a:pt x="2582228" y="305753"/>
                  <a:pt x="2626995" y="251460"/>
                </a:cubicBezTo>
                <a:cubicBezTo>
                  <a:pt x="2671763" y="197167"/>
                  <a:pt x="2716530" y="160973"/>
                  <a:pt x="2748915" y="137160"/>
                </a:cubicBezTo>
                <a:cubicBezTo>
                  <a:pt x="2757488" y="131445"/>
                  <a:pt x="2764155" y="125730"/>
                  <a:pt x="2770823" y="121920"/>
                </a:cubicBezTo>
                <a:cubicBezTo>
                  <a:pt x="2777490" y="118110"/>
                  <a:pt x="2783205" y="114300"/>
                  <a:pt x="2787968" y="111442"/>
                </a:cubicBezTo>
                <a:cubicBezTo>
                  <a:pt x="2796540" y="105727"/>
                  <a:pt x="2802255" y="102870"/>
                  <a:pt x="2802255" y="102870"/>
                </a:cubicBezTo>
                <a:cubicBezTo>
                  <a:pt x="2802255" y="102870"/>
                  <a:pt x="2796540" y="104775"/>
                  <a:pt x="2787015" y="108585"/>
                </a:cubicBezTo>
                <a:cubicBezTo>
                  <a:pt x="2782253" y="110490"/>
                  <a:pt x="2775585" y="113348"/>
                  <a:pt x="2768918" y="116205"/>
                </a:cubicBezTo>
                <a:cubicBezTo>
                  <a:pt x="2761298" y="119063"/>
                  <a:pt x="2753678" y="122873"/>
                  <a:pt x="2744153" y="127635"/>
                </a:cubicBezTo>
                <a:cubicBezTo>
                  <a:pt x="2734628" y="131445"/>
                  <a:pt x="2725103" y="137160"/>
                  <a:pt x="2714625" y="143827"/>
                </a:cubicBezTo>
                <a:cubicBezTo>
                  <a:pt x="2708910" y="146685"/>
                  <a:pt x="2703195" y="149542"/>
                  <a:pt x="2697480" y="153352"/>
                </a:cubicBezTo>
                <a:cubicBezTo>
                  <a:pt x="2691765" y="157163"/>
                  <a:pt x="2686050" y="160973"/>
                  <a:pt x="2679383" y="164782"/>
                </a:cubicBezTo>
                <a:cubicBezTo>
                  <a:pt x="2667000" y="172402"/>
                  <a:pt x="2654618" y="181927"/>
                  <a:pt x="2641283" y="192405"/>
                </a:cubicBezTo>
                <a:cubicBezTo>
                  <a:pt x="2634615" y="197167"/>
                  <a:pt x="2627948" y="202882"/>
                  <a:pt x="2621280" y="208598"/>
                </a:cubicBezTo>
                <a:cubicBezTo>
                  <a:pt x="2614613" y="214313"/>
                  <a:pt x="2607945" y="220027"/>
                  <a:pt x="2601278" y="226695"/>
                </a:cubicBezTo>
                <a:cubicBezTo>
                  <a:pt x="2594610" y="233363"/>
                  <a:pt x="2587943" y="240030"/>
                  <a:pt x="2581275" y="246698"/>
                </a:cubicBezTo>
                <a:cubicBezTo>
                  <a:pt x="2574608" y="254317"/>
                  <a:pt x="2567940" y="260985"/>
                  <a:pt x="2561273" y="268605"/>
                </a:cubicBezTo>
                <a:cubicBezTo>
                  <a:pt x="2554605" y="276225"/>
                  <a:pt x="2547938" y="284798"/>
                  <a:pt x="2541270" y="292417"/>
                </a:cubicBezTo>
                <a:cubicBezTo>
                  <a:pt x="2538413" y="296228"/>
                  <a:pt x="2534603" y="300990"/>
                  <a:pt x="2531745" y="304800"/>
                </a:cubicBezTo>
                <a:cubicBezTo>
                  <a:pt x="2528888" y="309563"/>
                  <a:pt x="2525078" y="313373"/>
                  <a:pt x="2522220" y="318135"/>
                </a:cubicBezTo>
                <a:cubicBezTo>
                  <a:pt x="2496503" y="354330"/>
                  <a:pt x="2473643" y="395288"/>
                  <a:pt x="2454593" y="441960"/>
                </a:cubicBezTo>
                <a:cubicBezTo>
                  <a:pt x="2435543" y="488632"/>
                  <a:pt x="2422208" y="540068"/>
                  <a:pt x="2416493" y="594360"/>
                </a:cubicBezTo>
                <a:cubicBezTo>
                  <a:pt x="2409825" y="648653"/>
                  <a:pt x="2409825" y="703898"/>
                  <a:pt x="2410778" y="759143"/>
                </a:cubicBezTo>
                <a:cubicBezTo>
                  <a:pt x="2411730" y="814387"/>
                  <a:pt x="2413635" y="867728"/>
                  <a:pt x="2412683" y="917257"/>
                </a:cubicBezTo>
                <a:cubicBezTo>
                  <a:pt x="2411730" y="952500"/>
                  <a:pt x="2408873" y="985837"/>
                  <a:pt x="2404110" y="1019175"/>
                </a:cubicBezTo>
                <a:cubicBezTo>
                  <a:pt x="2366963" y="1112520"/>
                  <a:pt x="2355533" y="1212533"/>
                  <a:pt x="2367915" y="1307783"/>
                </a:cubicBezTo>
                <a:cubicBezTo>
                  <a:pt x="2367915" y="1308735"/>
                  <a:pt x="2367915" y="1308735"/>
                  <a:pt x="2367915" y="1309687"/>
                </a:cubicBezTo>
                <a:cubicBezTo>
                  <a:pt x="2367915" y="1311593"/>
                  <a:pt x="2367915" y="1314450"/>
                  <a:pt x="2367915" y="1317308"/>
                </a:cubicBezTo>
                <a:cubicBezTo>
                  <a:pt x="2367915" y="1321118"/>
                  <a:pt x="2367915" y="1325880"/>
                  <a:pt x="2367915" y="1329690"/>
                </a:cubicBezTo>
                <a:cubicBezTo>
                  <a:pt x="2355533" y="1316355"/>
                  <a:pt x="2343150" y="1303020"/>
                  <a:pt x="2330768" y="1289685"/>
                </a:cubicBezTo>
                <a:cubicBezTo>
                  <a:pt x="2288858" y="1244918"/>
                  <a:pt x="2249805" y="1200150"/>
                  <a:pt x="2213610" y="1156335"/>
                </a:cubicBezTo>
                <a:cubicBezTo>
                  <a:pt x="2178368" y="1112520"/>
                  <a:pt x="2145983" y="1067753"/>
                  <a:pt x="2118360" y="1022032"/>
                </a:cubicBezTo>
                <a:cubicBezTo>
                  <a:pt x="2062163" y="931545"/>
                  <a:pt x="2020253" y="840105"/>
                  <a:pt x="1989773" y="754380"/>
                </a:cubicBezTo>
                <a:cubicBezTo>
                  <a:pt x="1959292" y="667703"/>
                  <a:pt x="1940242" y="586740"/>
                  <a:pt x="1928813" y="513398"/>
                </a:cubicBezTo>
                <a:cubicBezTo>
                  <a:pt x="1923098" y="477203"/>
                  <a:pt x="1919288" y="442912"/>
                  <a:pt x="1914525" y="410528"/>
                </a:cubicBezTo>
                <a:cubicBezTo>
                  <a:pt x="1910715" y="379095"/>
                  <a:pt x="1905953" y="349567"/>
                  <a:pt x="1901190" y="322898"/>
                </a:cubicBezTo>
                <a:cubicBezTo>
                  <a:pt x="1895475" y="295275"/>
                  <a:pt x="1889760" y="270510"/>
                  <a:pt x="1884045" y="250507"/>
                </a:cubicBezTo>
                <a:cubicBezTo>
                  <a:pt x="1877378" y="222885"/>
                  <a:pt x="1868805" y="198120"/>
                  <a:pt x="1860233" y="175260"/>
                </a:cubicBezTo>
                <a:cubicBezTo>
                  <a:pt x="1837373" y="116205"/>
                  <a:pt x="1811655" y="71438"/>
                  <a:pt x="1791653" y="42863"/>
                </a:cubicBezTo>
                <a:cubicBezTo>
                  <a:pt x="1782128" y="28575"/>
                  <a:pt x="1773555" y="17145"/>
                  <a:pt x="1767840" y="10477"/>
                </a:cubicBezTo>
                <a:cubicBezTo>
                  <a:pt x="1763078" y="3810"/>
                  <a:pt x="1760220" y="0"/>
                  <a:pt x="1759267" y="0"/>
                </a:cubicBezTo>
                <a:cubicBezTo>
                  <a:pt x="1760220" y="952"/>
                  <a:pt x="1762125" y="4763"/>
                  <a:pt x="1766888" y="11430"/>
                </a:cubicBezTo>
                <a:cubicBezTo>
                  <a:pt x="1771650" y="19050"/>
                  <a:pt x="1778317" y="30480"/>
                  <a:pt x="1786890" y="45720"/>
                </a:cubicBezTo>
                <a:cubicBezTo>
                  <a:pt x="1803083" y="76200"/>
                  <a:pt x="1825942" y="121920"/>
                  <a:pt x="1843088" y="180975"/>
                </a:cubicBezTo>
                <a:cubicBezTo>
                  <a:pt x="1851660" y="210502"/>
                  <a:pt x="1860233" y="243840"/>
                  <a:pt x="1864995" y="279082"/>
                </a:cubicBezTo>
                <a:cubicBezTo>
                  <a:pt x="1870710" y="315278"/>
                  <a:pt x="1872615" y="353378"/>
                  <a:pt x="1874520" y="394335"/>
                </a:cubicBezTo>
                <a:cubicBezTo>
                  <a:pt x="1876425" y="435293"/>
                  <a:pt x="1876425" y="479107"/>
                  <a:pt x="1881188" y="524828"/>
                </a:cubicBezTo>
                <a:cubicBezTo>
                  <a:pt x="1882140" y="536257"/>
                  <a:pt x="1883092" y="547687"/>
                  <a:pt x="1884998" y="559118"/>
                </a:cubicBezTo>
                <a:cubicBezTo>
                  <a:pt x="1885950" y="570548"/>
                  <a:pt x="1887855" y="581978"/>
                  <a:pt x="1889760" y="594360"/>
                </a:cubicBezTo>
                <a:cubicBezTo>
                  <a:pt x="1890713" y="601028"/>
                  <a:pt x="1891665" y="607695"/>
                  <a:pt x="1892617" y="613410"/>
                </a:cubicBezTo>
                <a:cubicBezTo>
                  <a:pt x="1898333" y="663893"/>
                  <a:pt x="1907858" y="717232"/>
                  <a:pt x="1922145" y="773430"/>
                </a:cubicBezTo>
                <a:cubicBezTo>
                  <a:pt x="1933575" y="820103"/>
                  <a:pt x="1948815" y="868680"/>
                  <a:pt x="1967865" y="919162"/>
                </a:cubicBezTo>
                <a:cubicBezTo>
                  <a:pt x="1933575" y="888682"/>
                  <a:pt x="1897380" y="859155"/>
                  <a:pt x="1857375" y="831532"/>
                </a:cubicBezTo>
                <a:cubicBezTo>
                  <a:pt x="1780223" y="779145"/>
                  <a:pt x="1693545" y="735330"/>
                  <a:pt x="1603058" y="701040"/>
                </a:cubicBezTo>
                <a:cubicBezTo>
                  <a:pt x="1512570" y="665798"/>
                  <a:pt x="1423035" y="641032"/>
                  <a:pt x="1336358" y="617220"/>
                </a:cubicBezTo>
                <a:cubicBezTo>
                  <a:pt x="1250633" y="594360"/>
                  <a:pt x="1167765" y="572453"/>
                  <a:pt x="1091565" y="550545"/>
                </a:cubicBezTo>
                <a:cubicBezTo>
                  <a:pt x="938212" y="505778"/>
                  <a:pt x="806768" y="446723"/>
                  <a:pt x="706755" y="380048"/>
                </a:cubicBezTo>
                <a:cubicBezTo>
                  <a:pt x="606743" y="313373"/>
                  <a:pt x="540068" y="239077"/>
                  <a:pt x="501968" y="182880"/>
                </a:cubicBezTo>
                <a:cubicBezTo>
                  <a:pt x="483870" y="154305"/>
                  <a:pt x="469583" y="131445"/>
                  <a:pt x="462915" y="114300"/>
                </a:cubicBezTo>
                <a:cubicBezTo>
                  <a:pt x="456247" y="100013"/>
                  <a:pt x="451485" y="91440"/>
                  <a:pt x="450533" y="89535"/>
                </a:cubicBezTo>
                <a:cubicBezTo>
                  <a:pt x="451485" y="91440"/>
                  <a:pt x="453390" y="100965"/>
                  <a:pt x="458153" y="116205"/>
                </a:cubicBezTo>
                <a:cubicBezTo>
                  <a:pt x="462915" y="134302"/>
                  <a:pt x="472440" y="159067"/>
                  <a:pt x="487680" y="191452"/>
                </a:cubicBezTo>
                <a:cubicBezTo>
                  <a:pt x="491490" y="199073"/>
                  <a:pt x="496253" y="207645"/>
                  <a:pt x="501015" y="216217"/>
                </a:cubicBezTo>
                <a:cubicBezTo>
                  <a:pt x="502920" y="220980"/>
                  <a:pt x="505778" y="224790"/>
                  <a:pt x="507683" y="229552"/>
                </a:cubicBezTo>
                <a:cubicBezTo>
                  <a:pt x="510540" y="234315"/>
                  <a:pt x="513397" y="238125"/>
                  <a:pt x="516255" y="242888"/>
                </a:cubicBezTo>
                <a:cubicBezTo>
                  <a:pt x="521970" y="252413"/>
                  <a:pt x="527685" y="260985"/>
                  <a:pt x="534353" y="271463"/>
                </a:cubicBezTo>
                <a:cubicBezTo>
                  <a:pt x="541020" y="280988"/>
                  <a:pt x="548640" y="290513"/>
                  <a:pt x="556260" y="300990"/>
                </a:cubicBezTo>
                <a:cubicBezTo>
                  <a:pt x="586740" y="340995"/>
                  <a:pt x="626745" y="383857"/>
                  <a:pt x="675323" y="423863"/>
                </a:cubicBezTo>
                <a:cubicBezTo>
                  <a:pt x="773430" y="504825"/>
                  <a:pt x="906780" y="580073"/>
                  <a:pt x="1063942" y="637223"/>
                </a:cubicBezTo>
                <a:cubicBezTo>
                  <a:pt x="1142048" y="665798"/>
                  <a:pt x="1224915" y="690562"/>
                  <a:pt x="1308735" y="717232"/>
                </a:cubicBezTo>
                <a:cubicBezTo>
                  <a:pt x="1393508" y="742950"/>
                  <a:pt x="1480185" y="769620"/>
                  <a:pt x="1564958" y="802957"/>
                </a:cubicBezTo>
                <a:cubicBezTo>
                  <a:pt x="1650683" y="835343"/>
                  <a:pt x="1729740" y="873443"/>
                  <a:pt x="1801178" y="919162"/>
                </a:cubicBezTo>
                <a:cubicBezTo>
                  <a:pt x="1871663" y="964882"/>
                  <a:pt x="1935480" y="1018223"/>
                  <a:pt x="1995488" y="1072515"/>
                </a:cubicBezTo>
                <a:cubicBezTo>
                  <a:pt x="2025015" y="1100137"/>
                  <a:pt x="2053590" y="1126808"/>
                  <a:pt x="2082165" y="1152525"/>
                </a:cubicBezTo>
                <a:cubicBezTo>
                  <a:pt x="2096452" y="1176337"/>
                  <a:pt x="2112645" y="1200150"/>
                  <a:pt x="2128838" y="1223010"/>
                </a:cubicBezTo>
                <a:cubicBezTo>
                  <a:pt x="2164080" y="1272540"/>
                  <a:pt x="2203133" y="1321118"/>
                  <a:pt x="2242185" y="1369695"/>
                </a:cubicBezTo>
                <a:cubicBezTo>
                  <a:pt x="2322195" y="1465898"/>
                  <a:pt x="2407920" y="1562100"/>
                  <a:pt x="2473643" y="1669733"/>
                </a:cubicBezTo>
                <a:cubicBezTo>
                  <a:pt x="2506980" y="1723072"/>
                  <a:pt x="2533650" y="1780222"/>
                  <a:pt x="2551748" y="1840230"/>
                </a:cubicBezTo>
                <a:cubicBezTo>
                  <a:pt x="2569845" y="1900237"/>
                  <a:pt x="2577465" y="1963103"/>
                  <a:pt x="2576513" y="2026920"/>
                </a:cubicBezTo>
                <a:cubicBezTo>
                  <a:pt x="2574608" y="2090737"/>
                  <a:pt x="2563178" y="2153603"/>
                  <a:pt x="2542223" y="2212658"/>
                </a:cubicBezTo>
                <a:cubicBezTo>
                  <a:pt x="2537460" y="2227897"/>
                  <a:pt x="2530793" y="2242185"/>
                  <a:pt x="2525078" y="2256472"/>
                </a:cubicBezTo>
                <a:cubicBezTo>
                  <a:pt x="2518410" y="2270760"/>
                  <a:pt x="2511743" y="2286000"/>
                  <a:pt x="2505075" y="2300288"/>
                </a:cubicBezTo>
                <a:cubicBezTo>
                  <a:pt x="2490788" y="2328863"/>
                  <a:pt x="2475548" y="2358390"/>
                  <a:pt x="2458403" y="2386965"/>
                </a:cubicBezTo>
                <a:cubicBezTo>
                  <a:pt x="2426018" y="2444115"/>
                  <a:pt x="2390775" y="2502218"/>
                  <a:pt x="2360295" y="2563178"/>
                </a:cubicBezTo>
                <a:cubicBezTo>
                  <a:pt x="2345055" y="2593658"/>
                  <a:pt x="2330768" y="2625090"/>
                  <a:pt x="2318385" y="2656522"/>
                </a:cubicBezTo>
                <a:cubicBezTo>
                  <a:pt x="2315528" y="2664143"/>
                  <a:pt x="2312670" y="2672715"/>
                  <a:pt x="2309813" y="2680335"/>
                </a:cubicBezTo>
                <a:cubicBezTo>
                  <a:pt x="2306955" y="2688908"/>
                  <a:pt x="2304098" y="2696528"/>
                  <a:pt x="2301240" y="2705100"/>
                </a:cubicBezTo>
                <a:cubicBezTo>
                  <a:pt x="2296478" y="2721293"/>
                  <a:pt x="2291715" y="2737485"/>
                  <a:pt x="2287905" y="2753678"/>
                </a:cubicBezTo>
                <a:cubicBezTo>
                  <a:pt x="2285048" y="2767013"/>
                  <a:pt x="2282190" y="2780347"/>
                  <a:pt x="2279333" y="2793683"/>
                </a:cubicBezTo>
                <a:cubicBezTo>
                  <a:pt x="2267903" y="2767965"/>
                  <a:pt x="2253615" y="2742247"/>
                  <a:pt x="2238375" y="2718435"/>
                </a:cubicBezTo>
                <a:cubicBezTo>
                  <a:pt x="2222183" y="2693670"/>
                  <a:pt x="2203133" y="2670810"/>
                  <a:pt x="2184083" y="2647950"/>
                </a:cubicBezTo>
                <a:cubicBezTo>
                  <a:pt x="2164080" y="2626043"/>
                  <a:pt x="2142173" y="2605088"/>
                  <a:pt x="2119313" y="2586038"/>
                </a:cubicBezTo>
                <a:cubicBezTo>
                  <a:pt x="2096452" y="2566988"/>
                  <a:pt x="2072640" y="2548890"/>
                  <a:pt x="2046923" y="2532697"/>
                </a:cubicBezTo>
                <a:cubicBezTo>
                  <a:pt x="1996440" y="2500313"/>
                  <a:pt x="1942148" y="2473643"/>
                  <a:pt x="1886903" y="2451735"/>
                </a:cubicBezTo>
                <a:cubicBezTo>
                  <a:pt x="1842135" y="2434590"/>
                  <a:pt x="1798320" y="2419350"/>
                  <a:pt x="1754505" y="2406968"/>
                </a:cubicBezTo>
                <a:cubicBezTo>
                  <a:pt x="1742123" y="2386013"/>
                  <a:pt x="1733550" y="2362200"/>
                  <a:pt x="1728788" y="2336483"/>
                </a:cubicBezTo>
                <a:cubicBezTo>
                  <a:pt x="1722120" y="2300288"/>
                  <a:pt x="1724025" y="2263140"/>
                  <a:pt x="1732598" y="2226945"/>
                </a:cubicBezTo>
                <a:cubicBezTo>
                  <a:pt x="1740217" y="2191703"/>
                  <a:pt x="1753553" y="2157413"/>
                  <a:pt x="1769745" y="2125980"/>
                </a:cubicBezTo>
                <a:cubicBezTo>
                  <a:pt x="1801178" y="2063115"/>
                  <a:pt x="1840230" y="2010728"/>
                  <a:pt x="1877378" y="1970722"/>
                </a:cubicBezTo>
                <a:cubicBezTo>
                  <a:pt x="1914525" y="1930718"/>
                  <a:pt x="1949767" y="1902143"/>
                  <a:pt x="1974533" y="1884045"/>
                </a:cubicBezTo>
                <a:cubicBezTo>
                  <a:pt x="1986915" y="1874520"/>
                  <a:pt x="1997392" y="1867853"/>
                  <a:pt x="2004060" y="1863090"/>
                </a:cubicBezTo>
                <a:cubicBezTo>
                  <a:pt x="2009775" y="1859280"/>
                  <a:pt x="2013585" y="1856422"/>
                  <a:pt x="2014538" y="1856422"/>
                </a:cubicBezTo>
                <a:cubicBezTo>
                  <a:pt x="2013585" y="1856422"/>
                  <a:pt x="2009775" y="1858328"/>
                  <a:pt x="2003108" y="1860233"/>
                </a:cubicBezTo>
                <a:cubicBezTo>
                  <a:pt x="1995488" y="1863090"/>
                  <a:pt x="1984058" y="1867853"/>
                  <a:pt x="1969770" y="1873568"/>
                </a:cubicBezTo>
                <a:cubicBezTo>
                  <a:pt x="1941195" y="1886903"/>
                  <a:pt x="1899285" y="1907858"/>
                  <a:pt x="1854517" y="1943100"/>
                </a:cubicBezTo>
                <a:cubicBezTo>
                  <a:pt x="1808798" y="1978343"/>
                  <a:pt x="1759267" y="2028825"/>
                  <a:pt x="1718310" y="2094547"/>
                </a:cubicBezTo>
                <a:cubicBezTo>
                  <a:pt x="1712595" y="2104072"/>
                  <a:pt x="1705928" y="2114550"/>
                  <a:pt x="1701165" y="2125980"/>
                </a:cubicBezTo>
                <a:cubicBezTo>
                  <a:pt x="1707833" y="2063115"/>
                  <a:pt x="1711642" y="1994535"/>
                  <a:pt x="1709738" y="1922145"/>
                </a:cubicBezTo>
                <a:cubicBezTo>
                  <a:pt x="1707833" y="1845945"/>
                  <a:pt x="1700213" y="1773555"/>
                  <a:pt x="1687830" y="1708785"/>
                </a:cubicBezTo>
                <a:cubicBezTo>
                  <a:pt x="1675448" y="1644015"/>
                  <a:pt x="1657350" y="1585912"/>
                  <a:pt x="1638300" y="1539240"/>
                </a:cubicBezTo>
                <a:cubicBezTo>
                  <a:pt x="1619250" y="1492568"/>
                  <a:pt x="1599248" y="1457325"/>
                  <a:pt x="1584008" y="1434465"/>
                </a:cubicBezTo>
                <a:cubicBezTo>
                  <a:pt x="1576388" y="1422083"/>
                  <a:pt x="1569720" y="1413510"/>
                  <a:pt x="1565910" y="1407795"/>
                </a:cubicBezTo>
                <a:cubicBezTo>
                  <a:pt x="1562100" y="1403033"/>
                  <a:pt x="1560195" y="1399223"/>
                  <a:pt x="1559242" y="1399223"/>
                </a:cubicBezTo>
                <a:cubicBezTo>
                  <a:pt x="1559242" y="1400175"/>
                  <a:pt x="1561148" y="1403985"/>
                  <a:pt x="1563053" y="1409700"/>
                </a:cubicBezTo>
                <a:cubicBezTo>
                  <a:pt x="1564958" y="1416368"/>
                  <a:pt x="1569720" y="1425893"/>
                  <a:pt x="1573530" y="1439228"/>
                </a:cubicBezTo>
                <a:cubicBezTo>
                  <a:pt x="1582103" y="1464945"/>
                  <a:pt x="1593533" y="1503045"/>
                  <a:pt x="1604010" y="1549718"/>
                </a:cubicBezTo>
                <a:cubicBezTo>
                  <a:pt x="1613535" y="1597343"/>
                  <a:pt x="1623060" y="1653540"/>
                  <a:pt x="1628775" y="1716405"/>
                </a:cubicBezTo>
                <a:cubicBezTo>
                  <a:pt x="1634490" y="1779270"/>
                  <a:pt x="1637348" y="1849755"/>
                  <a:pt x="1639253" y="1923097"/>
                </a:cubicBezTo>
                <a:cubicBezTo>
                  <a:pt x="1641158" y="1996440"/>
                  <a:pt x="1641158" y="2066925"/>
                  <a:pt x="1641158" y="2131695"/>
                </a:cubicBezTo>
                <a:cubicBezTo>
                  <a:pt x="1641158" y="2170747"/>
                  <a:pt x="1640205" y="2206943"/>
                  <a:pt x="1639253" y="2241233"/>
                </a:cubicBezTo>
                <a:cubicBezTo>
                  <a:pt x="1639253" y="2241233"/>
                  <a:pt x="1639253" y="2241233"/>
                  <a:pt x="1639253" y="2242185"/>
                </a:cubicBezTo>
                <a:cubicBezTo>
                  <a:pt x="1632585" y="2253615"/>
                  <a:pt x="1626870" y="2266950"/>
                  <a:pt x="1622108" y="2283143"/>
                </a:cubicBezTo>
                <a:cubicBezTo>
                  <a:pt x="1618298" y="2299335"/>
                  <a:pt x="1615440" y="2317433"/>
                  <a:pt x="1617345" y="2336483"/>
                </a:cubicBezTo>
                <a:cubicBezTo>
                  <a:pt x="1618298" y="2347913"/>
                  <a:pt x="1621155" y="2359343"/>
                  <a:pt x="1624965" y="2369820"/>
                </a:cubicBezTo>
                <a:cubicBezTo>
                  <a:pt x="1605915" y="2365058"/>
                  <a:pt x="1585913" y="2360295"/>
                  <a:pt x="1566863" y="2355533"/>
                </a:cubicBezTo>
                <a:cubicBezTo>
                  <a:pt x="1463992" y="2330768"/>
                  <a:pt x="1365885" y="2306003"/>
                  <a:pt x="1274445" y="2279333"/>
                </a:cubicBezTo>
                <a:cubicBezTo>
                  <a:pt x="1228725" y="2265997"/>
                  <a:pt x="1183958" y="2252663"/>
                  <a:pt x="1141095" y="2237422"/>
                </a:cubicBezTo>
                <a:cubicBezTo>
                  <a:pt x="1120140" y="2230755"/>
                  <a:pt x="1099185" y="2222183"/>
                  <a:pt x="1078230" y="2215515"/>
                </a:cubicBezTo>
                <a:cubicBezTo>
                  <a:pt x="1058228" y="2207895"/>
                  <a:pt x="1037273" y="2200275"/>
                  <a:pt x="1018223" y="2191703"/>
                </a:cubicBezTo>
                <a:cubicBezTo>
                  <a:pt x="979170" y="2176463"/>
                  <a:pt x="942023" y="2158365"/>
                  <a:pt x="906780" y="2141220"/>
                </a:cubicBezTo>
                <a:cubicBezTo>
                  <a:pt x="871537" y="2124075"/>
                  <a:pt x="839153" y="2105025"/>
                  <a:pt x="809625" y="2086928"/>
                </a:cubicBezTo>
                <a:cubicBezTo>
                  <a:pt x="779145" y="2067878"/>
                  <a:pt x="752475" y="2047875"/>
                  <a:pt x="726758" y="2027872"/>
                </a:cubicBezTo>
                <a:cubicBezTo>
                  <a:pt x="701993" y="2007870"/>
                  <a:pt x="679133" y="1987868"/>
                  <a:pt x="659130" y="1966912"/>
                </a:cubicBezTo>
                <a:cubicBezTo>
                  <a:pt x="619125" y="1925955"/>
                  <a:pt x="590550" y="1885950"/>
                  <a:pt x="571500" y="1850708"/>
                </a:cubicBezTo>
                <a:cubicBezTo>
                  <a:pt x="568643" y="1845945"/>
                  <a:pt x="566737" y="1842135"/>
                  <a:pt x="563880" y="1837372"/>
                </a:cubicBezTo>
                <a:cubicBezTo>
                  <a:pt x="561975" y="1833562"/>
                  <a:pt x="560070" y="1828800"/>
                  <a:pt x="558165" y="1824990"/>
                </a:cubicBezTo>
                <a:cubicBezTo>
                  <a:pt x="554355" y="1816418"/>
                  <a:pt x="550545" y="1808797"/>
                  <a:pt x="547687" y="1802130"/>
                </a:cubicBezTo>
                <a:cubicBezTo>
                  <a:pt x="541973" y="1787843"/>
                  <a:pt x="537210" y="1774508"/>
                  <a:pt x="534353" y="1764983"/>
                </a:cubicBezTo>
                <a:cubicBezTo>
                  <a:pt x="528637" y="1744028"/>
                  <a:pt x="525780" y="1732597"/>
                  <a:pt x="525780" y="1732597"/>
                </a:cubicBezTo>
                <a:cubicBezTo>
                  <a:pt x="525780" y="1732597"/>
                  <a:pt x="526733" y="1744028"/>
                  <a:pt x="528637" y="1765935"/>
                </a:cubicBezTo>
                <a:cubicBezTo>
                  <a:pt x="529590" y="1776412"/>
                  <a:pt x="533400" y="1789747"/>
                  <a:pt x="536258" y="1805940"/>
                </a:cubicBezTo>
                <a:cubicBezTo>
                  <a:pt x="538162" y="1813560"/>
                  <a:pt x="541020" y="1822133"/>
                  <a:pt x="542925" y="1831658"/>
                </a:cubicBezTo>
                <a:cubicBezTo>
                  <a:pt x="543878" y="1836420"/>
                  <a:pt x="544830" y="1841183"/>
                  <a:pt x="546735" y="1845945"/>
                </a:cubicBezTo>
                <a:cubicBezTo>
                  <a:pt x="548640" y="1850708"/>
                  <a:pt x="550545" y="1855470"/>
                  <a:pt x="552450" y="1860233"/>
                </a:cubicBezTo>
                <a:cubicBezTo>
                  <a:pt x="566737" y="1900237"/>
                  <a:pt x="590550" y="1946910"/>
                  <a:pt x="626745" y="1996440"/>
                </a:cubicBezTo>
                <a:cubicBezTo>
                  <a:pt x="644843" y="2021205"/>
                  <a:pt x="665798" y="2045970"/>
                  <a:pt x="689610" y="2070735"/>
                </a:cubicBezTo>
                <a:cubicBezTo>
                  <a:pt x="713423" y="2095500"/>
                  <a:pt x="740093" y="2120265"/>
                  <a:pt x="769620" y="2144078"/>
                </a:cubicBezTo>
                <a:cubicBezTo>
                  <a:pt x="799148" y="2167890"/>
                  <a:pt x="831533" y="2191703"/>
                  <a:pt x="866775" y="2214563"/>
                </a:cubicBezTo>
                <a:cubicBezTo>
                  <a:pt x="902017" y="2236470"/>
                  <a:pt x="939165" y="2259330"/>
                  <a:pt x="978217" y="2279333"/>
                </a:cubicBezTo>
                <a:cubicBezTo>
                  <a:pt x="998220" y="2289810"/>
                  <a:pt x="1018223" y="2299335"/>
                  <a:pt x="1039178" y="2309813"/>
                </a:cubicBezTo>
                <a:cubicBezTo>
                  <a:pt x="1060133" y="2319338"/>
                  <a:pt x="1081088" y="2329815"/>
                  <a:pt x="1102995" y="2338388"/>
                </a:cubicBezTo>
                <a:cubicBezTo>
                  <a:pt x="1146810" y="2357438"/>
                  <a:pt x="1191578" y="2375535"/>
                  <a:pt x="1238250" y="2391728"/>
                </a:cubicBezTo>
                <a:cubicBezTo>
                  <a:pt x="1258253" y="2398395"/>
                  <a:pt x="1278255" y="2406015"/>
                  <a:pt x="1298258" y="2412683"/>
                </a:cubicBezTo>
                <a:cubicBezTo>
                  <a:pt x="1257300" y="2412683"/>
                  <a:pt x="1215390" y="2415540"/>
                  <a:pt x="1173480" y="2421255"/>
                </a:cubicBezTo>
                <a:cubicBezTo>
                  <a:pt x="1105853" y="2430780"/>
                  <a:pt x="1038225" y="2447925"/>
                  <a:pt x="971550" y="2461260"/>
                </a:cubicBezTo>
                <a:cubicBezTo>
                  <a:pt x="904875" y="2474595"/>
                  <a:pt x="838200" y="2483168"/>
                  <a:pt x="774383" y="2487930"/>
                </a:cubicBezTo>
                <a:cubicBezTo>
                  <a:pt x="709612" y="2491740"/>
                  <a:pt x="647700" y="2491740"/>
                  <a:pt x="588645" y="2487930"/>
                </a:cubicBezTo>
                <a:cubicBezTo>
                  <a:pt x="469583" y="2480310"/>
                  <a:pt x="363855" y="2460308"/>
                  <a:pt x="276225" y="2435543"/>
                </a:cubicBezTo>
                <a:cubicBezTo>
                  <a:pt x="232410" y="2423160"/>
                  <a:pt x="193358" y="2410778"/>
                  <a:pt x="159068" y="2398395"/>
                </a:cubicBezTo>
                <a:cubicBezTo>
                  <a:pt x="141922" y="2391728"/>
                  <a:pt x="126682" y="2386013"/>
                  <a:pt x="111443" y="2380297"/>
                </a:cubicBezTo>
                <a:cubicBezTo>
                  <a:pt x="97155" y="2374583"/>
                  <a:pt x="83820" y="2368868"/>
                  <a:pt x="72390" y="2363153"/>
                </a:cubicBezTo>
                <a:cubicBezTo>
                  <a:pt x="66675" y="2360295"/>
                  <a:pt x="60960" y="2358390"/>
                  <a:pt x="55245" y="2356485"/>
                </a:cubicBezTo>
                <a:cubicBezTo>
                  <a:pt x="50482" y="2353628"/>
                  <a:pt x="45720" y="2351722"/>
                  <a:pt x="40957" y="2349818"/>
                </a:cubicBezTo>
                <a:cubicBezTo>
                  <a:pt x="32385" y="2346008"/>
                  <a:pt x="24765" y="2342197"/>
                  <a:pt x="18097" y="2339340"/>
                </a:cubicBezTo>
                <a:cubicBezTo>
                  <a:pt x="7620" y="2339340"/>
                  <a:pt x="952" y="2336483"/>
                  <a:pt x="0" y="2335530"/>
                </a:cubicBezTo>
                <a:close/>
                <a:moveTo>
                  <a:pt x="2191703" y="3482340"/>
                </a:moveTo>
                <a:cubicBezTo>
                  <a:pt x="2196465" y="3485197"/>
                  <a:pt x="2200275" y="3487103"/>
                  <a:pt x="2204085" y="3489960"/>
                </a:cubicBezTo>
                <a:cubicBezTo>
                  <a:pt x="2204085" y="3507105"/>
                  <a:pt x="2204085" y="3524250"/>
                  <a:pt x="2205038" y="3540443"/>
                </a:cubicBezTo>
                <a:cubicBezTo>
                  <a:pt x="2189798" y="3518535"/>
                  <a:pt x="2172653" y="3499485"/>
                  <a:pt x="2153603" y="3483293"/>
                </a:cubicBezTo>
                <a:cubicBezTo>
                  <a:pt x="2149793" y="3476625"/>
                  <a:pt x="2145030" y="3469958"/>
                  <a:pt x="2138363" y="3464243"/>
                </a:cubicBezTo>
                <a:cubicBezTo>
                  <a:pt x="2145030" y="3466147"/>
                  <a:pt x="2151698" y="3468053"/>
                  <a:pt x="2158365" y="3469958"/>
                </a:cubicBezTo>
                <a:cubicBezTo>
                  <a:pt x="2171700" y="3473768"/>
                  <a:pt x="2183130" y="3477578"/>
                  <a:pt x="2191703" y="348234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6" name="Oval 35">
            <a:extLst>
              <a:ext uri="{FF2B5EF4-FFF2-40B4-BE49-F238E27FC236}">
                <a16:creationId xmlns:a16="http://schemas.microsoft.com/office/drawing/2014/main" id="{99441F92-A44E-6B13-BC90-747FFD5F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2469937"/>
            <a:ext cx="211138" cy="2111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7" name="Oval 36">
            <a:extLst>
              <a:ext uri="{FF2B5EF4-FFF2-40B4-BE49-F238E27FC236}">
                <a16:creationId xmlns:a16="http://schemas.microsoft.com/office/drawing/2014/main" id="{799CFCA0-4563-7197-7A87-9DF01822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235" y="3412976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8" name="Oval 37">
            <a:extLst>
              <a:ext uri="{FF2B5EF4-FFF2-40B4-BE49-F238E27FC236}">
                <a16:creationId xmlns:a16="http://schemas.microsoft.com/office/drawing/2014/main" id="{25244B2D-05C5-5B01-00F4-36B7CB96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235" y="4318122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92A7F096-47A7-D0A6-FB2B-4A1B72644175}"/>
                  </a:ext>
                </a:extLst>
              </p:cNvPr>
              <p:cNvSpPr txBox="1"/>
              <p:nvPr/>
            </p:nvSpPr>
            <p:spPr>
              <a:xfrm>
                <a:off x="2327000" y="2407816"/>
                <a:ext cx="4593948" cy="346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𝟏𝟏𝟎</m:t>
                      </m:r>
                    </m:oMath>
                  </m:oMathPara>
                </a14:m>
                <a:endParaRPr lang="es-ES_tradnl" sz="1600" b="1" dirty="0"/>
              </a:p>
            </p:txBody>
          </p:sp>
        </mc:Choice>
        <mc:Fallback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92A7F096-47A7-D0A6-FB2B-4A1B7264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00" y="2407816"/>
                <a:ext cx="4593948" cy="346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40">
                <a:extLst>
                  <a:ext uri="{FF2B5EF4-FFF2-40B4-BE49-F238E27FC236}">
                    <a16:creationId xmlns:a16="http://schemas.microsoft.com/office/drawing/2014/main" id="{28874ACF-CFC9-0A7F-2383-88B01594A4E9}"/>
                  </a:ext>
                </a:extLst>
              </p:cNvPr>
              <p:cNvSpPr txBox="1"/>
              <p:nvPr/>
            </p:nvSpPr>
            <p:spPr>
              <a:xfrm>
                <a:off x="2287948" y="3335188"/>
                <a:ext cx="75873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ES_tradnl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40">
                <a:extLst>
                  <a:ext uri="{FF2B5EF4-FFF2-40B4-BE49-F238E27FC236}">
                    <a16:creationId xmlns:a16="http://schemas.microsoft.com/office/drawing/2014/main" id="{28874ACF-CFC9-0A7F-2383-88B01594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48" y="3335188"/>
                <a:ext cx="75873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923262C3-426E-9C40-B5E4-49D971EA158C}"/>
                  </a:ext>
                </a:extLst>
              </p:cNvPr>
              <p:cNvSpPr txBox="1"/>
              <p:nvPr/>
            </p:nvSpPr>
            <p:spPr>
              <a:xfrm>
                <a:off x="2287948" y="4262560"/>
                <a:ext cx="109427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s-ES_tradnl" sz="1600" b="1" i="1" dirty="0">
                  <a:latin typeface="+mj-lt"/>
                </a:endParaRPr>
              </a:p>
            </p:txBody>
          </p:sp>
        </mc:Choice>
        <mc:Fallback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923262C3-426E-9C40-B5E4-49D971EA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48" y="4262560"/>
                <a:ext cx="10942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44">
            <a:extLst>
              <a:ext uri="{FF2B5EF4-FFF2-40B4-BE49-F238E27FC236}">
                <a16:creationId xmlns:a16="http://schemas.microsoft.com/office/drawing/2014/main" id="{8F6DA3F2-4FA8-F298-700C-BF99C82B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48" y="5275657"/>
            <a:ext cx="211138" cy="211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46">
                <a:extLst>
                  <a:ext uri="{FF2B5EF4-FFF2-40B4-BE49-F238E27FC236}">
                    <a16:creationId xmlns:a16="http://schemas.microsoft.com/office/drawing/2014/main" id="{9176D39A-B39F-F433-6C73-BD6C5A4F781B}"/>
                  </a:ext>
                </a:extLst>
              </p:cNvPr>
              <p:cNvSpPr txBox="1"/>
              <p:nvPr/>
            </p:nvSpPr>
            <p:spPr>
              <a:xfrm>
                <a:off x="2287948" y="5189932"/>
                <a:ext cx="77316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_tradnl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13" name="TextBox 46">
                <a:extLst>
                  <a:ext uri="{FF2B5EF4-FFF2-40B4-BE49-F238E27FC236}">
                    <a16:creationId xmlns:a16="http://schemas.microsoft.com/office/drawing/2014/main" id="{9176D39A-B39F-F433-6C73-BD6C5A4F7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48" y="5189932"/>
                <a:ext cx="773160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35">
            <a:extLst>
              <a:ext uri="{FF2B5EF4-FFF2-40B4-BE49-F238E27FC236}">
                <a16:creationId xmlns:a16="http://schemas.microsoft.com/office/drawing/2014/main" id="{9469F047-C28E-332A-BE17-16EF242E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165" y="2469937"/>
            <a:ext cx="211138" cy="2111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15" name="Oval 36">
            <a:extLst>
              <a:ext uri="{FF2B5EF4-FFF2-40B4-BE49-F238E27FC236}">
                <a16:creationId xmlns:a16="http://schemas.microsoft.com/office/drawing/2014/main" id="{D948D2C6-2529-CEDD-78C0-8807B16C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287" y="3412976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16" name="Oval 37">
            <a:extLst>
              <a:ext uri="{FF2B5EF4-FFF2-40B4-BE49-F238E27FC236}">
                <a16:creationId xmlns:a16="http://schemas.microsoft.com/office/drawing/2014/main" id="{964D32E0-298A-8D53-4A0F-AE95E9A92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287" y="4318122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38">
                <a:extLst>
                  <a:ext uri="{FF2B5EF4-FFF2-40B4-BE49-F238E27FC236}">
                    <a16:creationId xmlns:a16="http://schemas.microsoft.com/office/drawing/2014/main" id="{518D7C5B-2325-7325-1484-CACDFE37DC96}"/>
                  </a:ext>
                </a:extLst>
              </p:cNvPr>
              <p:cNvSpPr txBox="1"/>
              <p:nvPr/>
            </p:nvSpPr>
            <p:spPr>
              <a:xfrm>
                <a:off x="5271052" y="2407816"/>
                <a:ext cx="4593948" cy="346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s-ES_tradnl" sz="1600" b="1" dirty="0"/>
              </a:p>
            </p:txBody>
          </p:sp>
        </mc:Choice>
        <mc:Fallback>
          <p:sp>
            <p:nvSpPr>
              <p:cNvPr id="17" name="TextBox 38">
                <a:extLst>
                  <a:ext uri="{FF2B5EF4-FFF2-40B4-BE49-F238E27FC236}">
                    <a16:creationId xmlns:a16="http://schemas.microsoft.com/office/drawing/2014/main" id="{518D7C5B-2325-7325-1484-CACDFE37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052" y="2407816"/>
                <a:ext cx="4593948" cy="346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40">
                <a:extLst>
                  <a:ext uri="{FF2B5EF4-FFF2-40B4-BE49-F238E27FC236}">
                    <a16:creationId xmlns:a16="http://schemas.microsoft.com/office/drawing/2014/main" id="{7783FB93-6547-C63F-DC42-50BD56EBE429}"/>
                  </a:ext>
                </a:extLst>
              </p:cNvPr>
              <p:cNvSpPr txBox="1"/>
              <p:nvPr/>
            </p:nvSpPr>
            <p:spPr>
              <a:xfrm>
                <a:off x="5232000" y="3335188"/>
                <a:ext cx="75873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ES_tradnl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18" name="TextBox 40">
                <a:extLst>
                  <a:ext uri="{FF2B5EF4-FFF2-40B4-BE49-F238E27FC236}">
                    <a16:creationId xmlns:a16="http://schemas.microsoft.com/office/drawing/2014/main" id="{7783FB93-6547-C63F-DC42-50BD56EB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00" y="3335188"/>
                <a:ext cx="75873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42">
                <a:extLst>
                  <a:ext uri="{FF2B5EF4-FFF2-40B4-BE49-F238E27FC236}">
                    <a16:creationId xmlns:a16="http://schemas.microsoft.com/office/drawing/2014/main" id="{C5076942-4B0B-880C-54DF-38EE4F62B219}"/>
                  </a:ext>
                </a:extLst>
              </p:cNvPr>
              <p:cNvSpPr txBox="1"/>
              <p:nvPr/>
            </p:nvSpPr>
            <p:spPr>
              <a:xfrm>
                <a:off x="5232000" y="4262560"/>
                <a:ext cx="109427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s-ES_tradnl" sz="1600" b="1" i="1" dirty="0">
                  <a:latin typeface="+mj-lt"/>
                </a:endParaRPr>
              </a:p>
            </p:txBody>
          </p:sp>
        </mc:Choice>
        <mc:Fallback>
          <p:sp>
            <p:nvSpPr>
              <p:cNvPr id="19" name="TextBox 42">
                <a:extLst>
                  <a:ext uri="{FF2B5EF4-FFF2-40B4-BE49-F238E27FC236}">
                    <a16:creationId xmlns:a16="http://schemas.microsoft.com/office/drawing/2014/main" id="{C5076942-4B0B-880C-54DF-38EE4F62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00" y="4262560"/>
                <a:ext cx="109427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4">
            <a:extLst>
              <a:ext uri="{FF2B5EF4-FFF2-40B4-BE49-F238E27FC236}">
                <a16:creationId xmlns:a16="http://schemas.microsoft.com/office/drawing/2014/main" id="{C0D44999-2988-92FD-6A8C-FF8D07C3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700" y="5275657"/>
            <a:ext cx="211138" cy="211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46">
                <a:extLst>
                  <a:ext uri="{FF2B5EF4-FFF2-40B4-BE49-F238E27FC236}">
                    <a16:creationId xmlns:a16="http://schemas.microsoft.com/office/drawing/2014/main" id="{6B81E8E9-8BDB-39A1-A1B0-44CD233F75DB}"/>
                  </a:ext>
                </a:extLst>
              </p:cNvPr>
              <p:cNvSpPr txBox="1"/>
              <p:nvPr/>
            </p:nvSpPr>
            <p:spPr>
              <a:xfrm>
                <a:off x="5232000" y="5189932"/>
                <a:ext cx="77316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ES_tradnl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21" name="TextBox 46">
                <a:extLst>
                  <a:ext uri="{FF2B5EF4-FFF2-40B4-BE49-F238E27FC236}">
                    <a16:creationId xmlns:a16="http://schemas.microsoft.com/office/drawing/2014/main" id="{6B81E8E9-8BDB-39A1-A1B0-44CD233F7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00" y="5189932"/>
                <a:ext cx="773160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8">
            <a:extLst>
              <a:ext uri="{FF2B5EF4-FFF2-40B4-BE49-F238E27FC236}">
                <a16:creationId xmlns:a16="http://schemas.microsoft.com/office/drawing/2014/main" id="{BEF9EF10-B5BA-5C28-0B63-D9A72F71A822}"/>
              </a:ext>
            </a:extLst>
          </p:cNvPr>
          <p:cNvSpPr txBox="1"/>
          <p:nvPr/>
        </p:nvSpPr>
        <p:spPr>
          <a:xfrm>
            <a:off x="1830752" y="1728015"/>
            <a:ext cx="4593948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/>
              <a:t>BART-</a:t>
            </a:r>
            <a:r>
              <a:rPr lang="es-ES_tradnl" sz="1600" b="1" i="1" dirty="0" err="1"/>
              <a:t>cv</a:t>
            </a:r>
            <a:endParaRPr lang="es-ES_tradnl" sz="1600" b="1" i="1" dirty="0"/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368F3352-D5AC-3101-D650-FEBFF24EFE62}"/>
              </a:ext>
            </a:extLst>
          </p:cNvPr>
          <p:cNvSpPr txBox="1"/>
          <p:nvPr/>
        </p:nvSpPr>
        <p:spPr>
          <a:xfrm>
            <a:off x="4987165" y="1715947"/>
            <a:ext cx="4593948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dirty="0"/>
              <a:t>BART-</a:t>
            </a:r>
            <a:r>
              <a:rPr lang="es-ES_tradnl" sz="1600" b="1" i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819285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9FDB-6D11-E280-518F-49293BD8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Comparación</a:t>
            </a:r>
            <a:r>
              <a:rPr lang="en-US" altLang="es-MX" dirty="0"/>
              <a:t> con </a:t>
            </a:r>
            <a:r>
              <a:rPr lang="en-US" altLang="es-MX" i="1" dirty="0"/>
              <a:t>RMSE</a:t>
            </a:r>
            <a:endParaRPr lang="en-ID" altLang="es-MX" i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C18ACC-5773-BCD1-2C98-3E83E8F130C5}"/>
              </a:ext>
            </a:extLst>
          </p:cNvPr>
          <p:cNvSpPr/>
          <p:nvPr/>
        </p:nvSpPr>
        <p:spPr>
          <a:xfrm>
            <a:off x="8289018" y="2407816"/>
            <a:ext cx="4463596" cy="4450184"/>
          </a:xfrm>
          <a:custGeom>
            <a:avLst/>
            <a:gdLst>
              <a:gd name="connsiteX0" fmla="*/ 0 w 4225289"/>
              <a:gd name="connsiteY0" fmla="*/ 2335530 h 4262437"/>
              <a:gd name="connsiteX1" fmla="*/ 17145 w 4225289"/>
              <a:gd name="connsiteY1" fmla="*/ 2346960 h 4262437"/>
              <a:gd name="connsiteX2" fmla="*/ 38100 w 4225289"/>
              <a:gd name="connsiteY2" fmla="*/ 2361247 h 4262437"/>
              <a:gd name="connsiteX3" fmla="*/ 51435 w 4225289"/>
              <a:gd name="connsiteY3" fmla="*/ 2369820 h 4262437"/>
              <a:gd name="connsiteX4" fmla="*/ 66675 w 4225289"/>
              <a:gd name="connsiteY4" fmla="*/ 2379345 h 4262437"/>
              <a:gd name="connsiteX5" fmla="*/ 103822 w 4225289"/>
              <a:gd name="connsiteY5" fmla="*/ 2401253 h 4262437"/>
              <a:gd name="connsiteX6" fmla="*/ 149543 w 4225289"/>
              <a:gd name="connsiteY6" fmla="*/ 2425065 h 4262437"/>
              <a:gd name="connsiteX7" fmla="*/ 263843 w 4225289"/>
              <a:gd name="connsiteY7" fmla="*/ 2475547 h 4262437"/>
              <a:gd name="connsiteX8" fmla="*/ 581978 w 4225289"/>
              <a:gd name="connsiteY8" fmla="*/ 2553653 h 4262437"/>
              <a:gd name="connsiteX9" fmla="*/ 776287 w 4225289"/>
              <a:gd name="connsiteY9" fmla="*/ 2561272 h 4262437"/>
              <a:gd name="connsiteX10" fmla="*/ 983933 w 4225289"/>
              <a:gd name="connsiteY10" fmla="*/ 2536508 h 4262437"/>
              <a:gd name="connsiteX11" fmla="*/ 1182053 w 4225289"/>
              <a:gd name="connsiteY11" fmla="*/ 2493645 h 4262437"/>
              <a:gd name="connsiteX12" fmla="*/ 1365885 w 4225289"/>
              <a:gd name="connsiteY12" fmla="*/ 2480310 h 4262437"/>
              <a:gd name="connsiteX13" fmla="*/ 1534478 w 4225289"/>
              <a:gd name="connsiteY13" fmla="*/ 2492693 h 4262437"/>
              <a:gd name="connsiteX14" fmla="*/ 1550670 w 4225289"/>
              <a:gd name="connsiteY14" fmla="*/ 2495550 h 4262437"/>
              <a:gd name="connsiteX15" fmla="*/ 1837373 w 4225289"/>
              <a:gd name="connsiteY15" fmla="*/ 2585085 h 4262437"/>
              <a:gd name="connsiteX16" fmla="*/ 1974533 w 4225289"/>
              <a:gd name="connsiteY16" fmla="*/ 2652713 h 4262437"/>
              <a:gd name="connsiteX17" fmla="*/ 2034540 w 4225289"/>
              <a:gd name="connsiteY17" fmla="*/ 2694622 h 4262437"/>
              <a:gd name="connsiteX18" fmla="*/ 2087880 w 4225289"/>
              <a:gd name="connsiteY18" fmla="*/ 2742247 h 4262437"/>
              <a:gd name="connsiteX19" fmla="*/ 2132648 w 4225289"/>
              <a:gd name="connsiteY19" fmla="*/ 2794635 h 4262437"/>
              <a:gd name="connsiteX20" fmla="*/ 2166938 w 4225289"/>
              <a:gd name="connsiteY20" fmla="*/ 2850833 h 4262437"/>
              <a:gd name="connsiteX21" fmla="*/ 2190750 w 4225289"/>
              <a:gd name="connsiteY21" fmla="*/ 2910840 h 4262437"/>
              <a:gd name="connsiteX22" fmla="*/ 2205038 w 4225289"/>
              <a:gd name="connsiteY22" fmla="*/ 2974658 h 4262437"/>
              <a:gd name="connsiteX23" fmla="*/ 2213610 w 4225289"/>
              <a:gd name="connsiteY23" fmla="*/ 3107055 h 4262437"/>
              <a:gd name="connsiteX24" fmla="*/ 2209800 w 4225289"/>
              <a:gd name="connsiteY24" fmla="*/ 3239453 h 4262437"/>
              <a:gd name="connsiteX25" fmla="*/ 2204085 w 4225289"/>
              <a:gd name="connsiteY25" fmla="*/ 3399472 h 4262437"/>
              <a:gd name="connsiteX26" fmla="*/ 2183130 w 4225289"/>
              <a:gd name="connsiteY26" fmla="*/ 3390900 h 4262437"/>
              <a:gd name="connsiteX27" fmla="*/ 2138363 w 4225289"/>
              <a:gd name="connsiteY27" fmla="*/ 3374708 h 4262437"/>
              <a:gd name="connsiteX28" fmla="*/ 2092642 w 4225289"/>
              <a:gd name="connsiteY28" fmla="*/ 3359468 h 4262437"/>
              <a:gd name="connsiteX29" fmla="*/ 1994535 w 4225289"/>
              <a:gd name="connsiteY29" fmla="*/ 3331845 h 4262437"/>
              <a:gd name="connsiteX30" fmla="*/ 1884998 w 4225289"/>
              <a:gd name="connsiteY30" fmla="*/ 3315653 h 4262437"/>
              <a:gd name="connsiteX31" fmla="*/ 1826895 w 4225289"/>
              <a:gd name="connsiteY31" fmla="*/ 3315653 h 4262437"/>
              <a:gd name="connsiteX32" fmla="*/ 1769745 w 4225289"/>
              <a:gd name="connsiteY32" fmla="*/ 3322320 h 4262437"/>
              <a:gd name="connsiteX33" fmla="*/ 1662113 w 4225289"/>
              <a:gd name="connsiteY33" fmla="*/ 3341370 h 4262437"/>
              <a:gd name="connsiteX34" fmla="*/ 1564005 w 4225289"/>
              <a:gd name="connsiteY34" fmla="*/ 3347085 h 4262437"/>
              <a:gd name="connsiteX35" fmla="*/ 1470660 w 4225289"/>
              <a:gd name="connsiteY35" fmla="*/ 3331845 h 4262437"/>
              <a:gd name="connsiteX36" fmla="*/ 1385888 w 4225289"/>
              <a:gd name="connsiteY36" fmla="*/ 3298508 h 4262437"/>
              <a:gd name="connsiteX37" fmla="*/ 1309688 w 4225289"/>
              <a:gd name="connsiteY37" fmla="*/ 3248978 h 4262437"/>
              <a:gd name="connsiteX38" fmla="*/ 1236345 w 4225289"/>
              <a:gd name="connsiteY38" fmla="*/ 3191828 h 4262437"/>
              <a:gd name="connsiteX39" fmla="*/ 1199198 w 4225289"/>
              <a:gd name="connsiteY39" fmla="*/ 3164205 h 4262437"/>
              <a:gd name="connsiteX40" fmla="*/ 1161098 w 4225289"/>
              <a:gd name="connsiteY40" fmla="*/ 3139440 h 4262437"/>
              <a:gd name="connsiteX41" fmla="*/ 1011555 w 4225289"/>
              <a:gd name="connsiteY41" fmla="*/ 3069908 h 4262437"/>
              <a:gd name="connsiteX42" fmla="*/ 880110 w 4225289"/>
              <a:gd name="connsiteY42" fmla="*/ 3038475 h 4262437"/>
              <a:gd name="connsiteX43" fmla="*/ 825818 w 4225289"/>
              <a:gd name="connsiteY43" fmla="*/ 3032760 h 4262437"/>
              <a:gd name="connsiteX44" fmla="*/ 780098 w 4225289"/>
              <a:gd name="connsiteY44" fmla="*/ 3031808 h 4262437"/>
              <a:gd name="connsiteX45" fmla="*/ 761048 w 4225289"/>
              <a:gd name="connsiteY45" fmla="*/ 3031808 h 4262437"/>
              <a:gd name="connsiteX46" fmla="*/ 743903 w 4225289"/>
              <a:gd name="connsiteY46" fmla="*/ 3032760 h 4262437"/>
              <a:gd name="connsiteX47" fmla="*/ 717233 w 4225289"/>
              <a:gd name="connsiteY47" fmla="*/ 3034665 h 4262437"/>
              <a:gd name="connsiteX48" fmla="*/ 695325 w 4225289"/>
              <a:gd name="connsiteY48" fmla="*/ 3036570 h 4262437"/>
              <a:gd name="connsiteX49" fmla="*/ 717233 w 4225289"/>
              <a:gd name="connsiteY49" fmla="*/ 3038475 h 4262437"/>
              <a:gd name="connsiteX50" fmla="*/ 742950 w 4225289"/>
              <a:gd name="connsiteY50" fmla="*/ 3041333 h 4262437"/>
              <a:gd name="connsiteX51" fmla="*/ 759143 w 4225289"/>
              <a:gd name="connsiteY51" fmla="*/ 3043238 h 4262437"/>
              <a:gd name="connsiteX52" fmla="*/ 778193 w 4225289"/>
              <a:gd name="connsiteY52" fmla="*/ 3047047 h 4262437"/>
              <a:gd name="connsiteX53" fmla="*/ 822008 w 4225289"/>
              <a:gd name="connsiteY53" fmla="*/ 3056572 h 4262437"/>
              <a:gd name="connsiteX54" fmla="*/ 872490 w 4225289"/>
              <a:gd name="connsiteY54" fmla="*/ 3070860 h 4262437"/>
              <a:gd name="connsiteX55" fmla="*/ 990600 w 4225289"/>
              <a:gd name="connsiteY55" fmla="*/ 3118485 h 4262437"/>
              <a:gd name="connsiteX56" fmla="*/ 1119188 w 4225289"/>
              <a:gd name="connsiteY56" fmla="*/ 3199447 h 4262437"/>
              <a:gd name="connsiteX57" fmla="*/ 1183005 w 4225289"/>
              <a:gd name="connsiteY57" fmla="*/ 3254693 h 4262437"/>
              <a:gd name="connsiteX58" fmla="*/ 1252538 w 4225289"/>
              <a:gd name="connsiteY58" fmla="*/ 3319463 h 4262437"/>
              <a:gd name="connsiteX59" fmla="*/ 1337310 w 4225289"/>
              <a:gd name="connsiteY59" fmla="*/ 3383280 h 4262437"/>
              <a:gd name="connsiteX60" fmla="*/ 1441133 w 4225289"/>
              <a:gd name="connsiteY60" fmla="*/ 3429953 h 4262437"/>
              <a:gd name="connsiteX61" fmla="*/ 1557338 w 4225289"/>
              <a:gd name="connsiteY61" fmla="*/ 3451860 h 4262437"/>
              <a:gd name="connsiteX62" fmla="*/ 1677353 w 4225289"/>
              <a:gd name="connsiteY62" fmla="*/ 3446145 h 4262437"/>
              <a:gd name="connsiteX63" fmla="*/ 1784985 w 4225289"/>
              <a:gd name="connsiteY63" fmla="*/ 3426143 h 4262437"/>
              <a:gd name="connsiteX64" fmla="*/ 1880235 w 4225289"/>
              <a:gd name="connsiteY64" fmla="*/ 3417570 h 4262437"/>
              <a:gd name="connsiteX65" fmla="*/ 1894523 w 4225289"/>
              <a:gd name="connsiteY65" fmla="*/ 3417570 h 4262437"/>
              <a:gd name="connsiteX66" fmla="*/ 1945958 w 4225289"/>
              <a:gd name="connsiteY66" fmla="*/ 3444240 h 4262437"/>
              <a:gd name="connsiteX67" fmla="*/ 2038350 w 4225289"/>
              <a:gd name="connsiteY67" fmla="*/ 3511868 h 4262437"/>
              <a:gd name="connsiteX68" fmla="*/ 2045970 w 4225289"/>
              <a:gd name="connsiteY68" fmla="*/ 3518535 h 4262437"/>
              <a:gd name="connsiteX69" fmla="*/ 2064067 w 4225289"/>
              <a:gd name="connsiteY69" fmla="*/ 3542347 h 4262437"/>
              <a:gd name="connsiteX70" fmla="*/ 2077403 w 4225289"/>
              <a:gd name="connsiteY70" fmla="*/ 3551872 h 4262437"/>
              <a:gd name="connsiteX71" fmla="*/ 2123123 w 4225289"/>
              <a:gd name="connsiteY71" fmla="*/ 3613785 h 4262437"/>
              <a:gd name="connsiteX72" fmla="*/ 2183130 w 4225289"/>
              <a:gd name="connsiteY72" fmla="*/ 3739515 h 4262437"/>
              <a:gd name="connsiteX73" fmla="*/ 2191703 w 4225289"/>
              <a:gd name="connsiteY73" fmla="*/ 3760470 h 4262437"/>
              <a:gd name="connsiteX74" fmla="*/ 2179320 w 4225289"/>
              <a:gd name="connsiteY74" fmla="*/ 3906203 h 4262437"/>
              <a:gd name="connsiteX75" fmla="*/ 2156460 w 4225289"/>
              <a:gd name="connsiteY75" fmla="*/ 4039553 h 4262437"/>
              <a:gd name="connsiteX76" fmla="*/ 2107883 w 4225289"/>
              <a:gd name="connsiteY76" fmla="*/ 4149090 h 4262437"/>
              <a:gd name="connsiteX77" fmla="*/ 2041208 w 4225289"/>
              <a:gd name="connsiteY77" fmla="*/ 4232910 h 4262437"/>
              <a:gd name="connsiteX78" fmla="*/ 2011680 w 4225289"/>
              <a:gd name="connsiteY78" fmla="*/ 4262438 h 4262437"/>
              <a:gd name="connsiteX79" fmla="*/ 2564130 w 4225289"/>
              <a:gd name="connsiteY79" fmla="*/ 4262438 h 4262437"/>
              <a:gd name="connsiteX80" fmla="*/ 2511743 w 4225289"/>
              <a:gd name="connsiteY80" fmla="*/ 4136708 h 4262437"/>
              <a:gd name="connsiteX81" fmla="*/ 2488883 w 4225289"/>
              <a:gd name="connsiteY81" fmla="*/ 4016693 h 4262437"/>
              <a:gd name="connsiteX82" fmla="*/ 2479358 w 4225289"/>
              <a:gd name="connsiteY82" fmla="*/ 3882390 h 4262437"/>
              <a:gd name="connsiteX83" fmla="*/ 2466023 w 4225289"/>
              <a:gd name="connsiteY83" fmla="*/ 3663315 h 4262437"/>
              <a:gd name="connsiteX84" fmla="*/ 2458403 w 4225289"/>
              <a:gd name="connsiteY84" fmla="*/ 3465195 h 4262437"/>
              <a:gd name="connsiteX85" fmla="*/ 2454593 w 4225289"/>
              <a:gd name="connsiteY85" fmla="*/ 3215640 h 4262437"/>
              <a:gd name="connsiteX86" fmla="*/ 2463165 w 4225289"/>
              <a:gd name="connsiteY86" fmla="*/ 3079433 h 4262437"/>
              <a:gd name="connsiteX87" fmla="*/ 2479358 w 4225289"/>
              <a:gd name="connsiteY87" fmla="*/ 2934653 h 4262437"/>
              <a:gd name="connsiteX88" fmla="*/ 2490788 w 4225289"/>
              <a:gd name="connsiteY88" fmla="*/ 2861310 h 4262437"/>
              <a:gd name="connsiteX89" fmla="*/ 2497455 w 4225289"/>
              <a:gd name="connsiteY89" fmla="*/ 2824163 h 4262437"/>
              <a:gd name="connsiteX90" fmla="*/ 2505075 w 4225289"/>
              <a:gd name="connsiteY90" fmla="*/ 2787015 h 4262437"/>
              <a:gd name="connsiteX91" fmla="*/ 2513648 w 4225289"/>
              <a:gd name="connsiteY91" fmla="*/ 2749868 h 4262437"/>
              <a:gd name="connsiteX92" fmla="*/ 2523173 w 4225289"/>
              <a:gd name="connsiteY92" fmla="*/ 2712720 h 4262437"/>
              <a:gd name="connsiteX93" fmla="*/ 2544128 w 4225289"/>
              <a:gd name="connsiteY93" fmla="*/ 2638425 h 4262437"/>
              <a:gd name="connsiteX94" fmla="*/ 2556510 w 4225289"/>
              <a:gd name="connsiteY94" fmla="*/ 2601278 h 4262437"/>
              <a:gd name="connsiteX95" fmla="*/ 2563178 w 4225289"/>
              <a:gd name="connsiteY95" fmla="*/ 2583180 h 4262437"/>
              <a:gd name="connsiteX96" fmla="*/ 2569845 w 4225289"/>
              <a:gd name="connsiteY96" fmla="*/ 2565083 h 4262437"/>
              <a:gd name="connsiteX97" fmla="*/ 2584133 w 4225289"/>
              <a:gd name="connsiteY97" fmla="*/ 2528888 h 4262437"/>
              <a:gd name="connsiteX98" fmla="*/ 2599373 w 4225289"/>
              <a:gd name="connsiteY98" fmla="*/ 2492693 h 4262437"/>
              <a:gd name="connsiteX99" fmla="*/ 2616518 w 4225289"/>
              <a:gd name="connsiteY99" fmla="*/ 2457450 h 4262437"/>
              <a:gd name="connsiteX100" fmla="*/ 2633663 w 4225289"/>
              <a:gd name="connsiteY100" fmla="*/ 2422208 h 4262437"/>
              <a:gd name="connsiteX101" fmla="*/ 2651760 w 4225289"/>
              <a:gd name="connsiteY101" fmla="*/ 2387918 h 4262437"/>
              <a:gd name="connsiteX102" fmla="*/ 2671763 w 4225289"/>
              <a:gd name="connsiteY102" fmla="*/ 2355533 h 4262437"/>
              <a:gd name="connsiteX103" fmla="*/ 2681288 w 4225289"/>
              <a:gd name="connsiteY103" fmla="*/ 2339340 h 4262437"/>
              <a:gd name="connsiteX104" fmla="*/ 2691765 w 4225289"/>
              <a:gd name="connsiteY104" fmla="*/ 2324100 h 4262437"/>
              <a:gd name="connsiteX105" fmla="*/ 2712720 w 4225289"/>
              <a:gd name="connsiteY105" fmla="*/ 2293620 h 4262437"/>
              <a:gd name="connsiteX106" fmla="*/ 2758440 w 4225289"/>
              <a:gd name="connsiteY106" fmla="*/ 2236470 h 4262437"/>
              <a:gd name="connsiteX107" fmla="*/ 2973705 w 4225289"/>
              <a:gd name="connsiteY107" fmla="*/ 2060258 h 4262437"/>
              <a:gd name="connsiteX108" fmla="*/ 3161348 w 4225289"/>
              <a:gd name="connsiteY108" fmla="*/ 1985010 h 4262437"/>
              <a:gd name="connsiteX109" fmla="*/ 3233738 w 4225289"/>
              <a:gd name="connsiteY109" fmla="*/ 2023110 h 4262437"/>
              <a:gd name="connsiteX110" fmla="*/ 3342323 w 4225289"/>
              <a:gd name="connsiteY110" fmla="*/ 2098358 h 4262437"/>
              <a:gd name="connsiteX111" fmla="*/ 3466148 w 4225289"/>
              <a:gd name="connsiteY111" fmla="*/ 2160270 h 4262437"/>
              <a:gd name="connsiteX112" fmla="*/ 3589973 w 4225289"/>
              <a:gd name="connsiteY112" fmla="*/ 2195513 h 4262437"/>
              <a:gd name="connsiteX113" fmla="*/ 3619500 w 4225289"/>
              <a:gd name="connsiteY113" fmla="*/ 2200275 h 4262437"/>
              <a:gd name="connsiteX114" fmla="*/ 3649028 w 4225289"/>
              <a:gd name="connsiteY114" fmla="*/ 2204085 h 4262437"/>
              <a:gd name="connsiteX115" fmla="*/ 3677603 w 4225289"/>
              <a:gd name="connsiteY115" fmla="*/ 2205990 h 4262437"/>
              <a:gd name="connsiteX116" fmla="*/ 3705225 w 4225289"/>
              <a:gd name="connsiteY116" fmla="*/ 2207895 h 4262437"/>
              <a:gd name="connsiteX117" fmla="*/ 3805238 w 4225289"/>
              <a:gd name="connsiteY117" fmla="*/ 2203133 h 4262437"/>
              <a:gd name="connsiteX118" fmla="*/ 3848100 w 4225289"/>
              <a:gd name="connsiteY118" fmla="*/ 2196465 h 4262437"/>
              <a:gd name="connsiteX119" fmla="*/ 3886200 w 4225289"/>
              <a:gd name="connsiteY119" fmla="*/ 2188845 h 4262437"/>
              <a:gd name="connsiteX120" fmla="*/ 3918585 w 4225289"/>
              <a:gd name="connsiteY120" fmla="*/ 2180272 h 4262437"/>
              <a:gd name="connsiteX121" fmla="*/ 3945255 w 4225289"/>
              <a:gd name="connsiteY121" fmla="*/ 2171700 h 4262437"/>
              <a:gd name="connsiteX122" fmla="*/ 3966210 w 4225289"/>
              <a:gd name="connsiteY122" fmla="*/ 2164080 h 4262437"/>
              <a:gd name="connsiteX123" fmla="*/ 3981450 w 4225289"/>
              <a:gd name="connsiteY123" fmla="*/ 2158365 h 4262437"/>
              <a:gd name="connsiteX124" fmla="*/ 3993833 w 4225289"/>
              <a:gd name="connsiteY124" fmla="*/ 2153603 h 4262437"/>
              <a:gd name="connsiteX125" fmla="*/ 3980498 w 4225289"/>
              <a:gd name="connsiteY125" fmla="*/ 2155508 h 4262437"/>
              <a:gd name="connsiteX126" fmla="*/ 3964305 w 4225289"/>
              <a:gd name="connsiteY126" fmla="*/ 2158365 h 4262437"/>
              <a:gd name="connsiteX127" fmla="*/ 3942398 w 4225289"/>
              <a:gd name="connsiteY127" fmla="*/ 2161222 h 4262437"/>
              <a:gd name="connsiteX128" fmla="*/ 3803333 w 4225289"/>
              <a:gd name="connsiteY128" fmla="*/ 2166938 h 4262437"/>
              <a:gd name="connsiteX129" fmla="*/ 3709035 w 4225289"/>
              <a:gd name="connsiteY129" fmla="*/ 2158365 h 4262437"/>
              <a:gd name="connsiteX130" fmla="*/ 3683318 w 4225289"/>
              <a:gd name="connsiteY130" fmla="*/ 2153603 h 4262437"/>
              <a:gd name="connsiteX131" fmla="*/ 3657600 w 4225289"/>
              <a:gd name="connsiteY131" fmla="*/ 2148840 h 4262437"/>
              <a:gd name="connsiteX132" fmla="*/ 3630930 w 4225289"/>
              <a:gd name="connsiteY132" fmla="*/ 2143125 h 4262437"/>
              <a:gd name="connsiteX133" fmla="*/ 3604260 w 4225289"/>
              <a:gd name="connsiteY133" fmla="*/ 2135505 h 4262437"/>
              <a:gd name="connsiteX134" fmla="*/ 3492818 w 4225289"/>
              <a:gd name="connsiteY134" fmla="*/ 2095500 h 4262437"/>
              <a:gd name="connsiteX135" fmla="*/ 3381375 w 4225289"/>
              <a:gd name="connsiteY135" fmla="*/ 2036445 h 4262437"/>
              <a:gd name="connsiteX136" fmla="*/ 3269933 w 4225289"/>
              <a:gd name="connsiteY136" fmla="*/ 1963103 h 4262437"/>
              <a:gd name="connsiteX137" fmla="*/ 3268028 w 4225289"/>
              <a:gd name="connsiteY137" fmla="*/ 1962150 h 4262437"/>
              <a:gd name="connsiteX138" fmla="*/ 3449003 w 4225289"/>
              <a:gd name="connsiteY138" fmla="*/ 1942147 h 4262437"/>
              <a:gd name="connsiteX139" fmla="*/ 3555683 w 4225289"/>
              <a:gd name="connsiteY139" fmla="*/ 1913572 h 4262437"/>
              <a:gd name="connsiteX140" fmla="*/ 3576638 w 4225289"/>
              <a:gd name="connsiteY140" fmla="*/ 1905000 h 4262437"/>
              <a:gd name="connsiteX141" fmla="*/ 3578543 w 4225289"/>
              <a:gd name="connsiteY141" fmla="*/ 1905000 h 4262437"/>
              <a:gd name="connsiteX142" fmla="*/ 3801428 w 4225289"/>
              <a:gd name="connsiteY142" fmla="*/ 1792605 h 4262437"/>
              <a:gd name="connsiteX143" fmla="*/ 3901440 w 4225289"/>
              <a:gd name="connsiteY143" fmla="*/ 1714500 h 4262437"/>
              <a:gd name="connsiteX144" fmla="*/ 3989070 w 4225289"/>
              <a:gd name="connsiteY144" fmla="*/ 1637348 h 4262437"/>
              <a:gd name="connsiteX145" fmla="*/ 4128135 w 4225289"/>
              <a:gd name="connsiteY145" fmla="*/ 1493520 h 4262437"/>
              <a:gd name="connsiteX146" fmla="*/ 4204335 w 4225289"/>
              <a:gd name="connsiteY146" fmla="*/ 1382078 h 4262437"/>
              <a:gd name="connsiteX147" fmla="*/ 4213860 w 4225289"/>
              <a:gd name="connsiteY147" fmla="*/ 1363028 h 4262437"/>
              <a:gd name="connsiteX148" fmla="*/ 4220528 w 4225289"/>
              <a:gd name="connsiteY148" fmla="*/ 1348740 h 4262437"/>
              <a:gd name="connsiteX149" fmla="*/ 4225290 w 4225289"/>
              <a:gd name="connsiteY149" fmla="*/ 1337310 h 4262437"/>
              <a:gd name="connsiteX150" fmla="*/ 4217670 w 4225289"/>
              <a:gd name="connsiteY150" fmla="*/ 1346835 h 4262437"/>
              <a:gd name="connsiteX151" fmla="*/ 4208145 w 4225289"/>
              <a:gd name="connsiteY151" fmla="*/ 1359218 h 4262437"/>
              <a:gd name="connsiteX152" fmla="*/ 4194810 w 4225289"/>
              <a:gd name="connsiteY152" fmla="*/ 1375410 h 4262437"/>
              <a:gd name="connsiteX153" fmla="*/ 4102418 w 4225289"/>
              <a:gd name="connsiteY153" fmla="*/ 1468755 h 4262437"/>
              <a:gd name="connsiteX154" fmla="*/ 3950970 w 4225289"/>
              <a:gd name="connsiteY154" fmla="*/ 1590675 h 4262437"/>
              <a:gd name="connsiteX155" fmla="*/ 3760470 w 4225289"/>
              <a:gd name="connsiteY155" fmla="*/ 1734503 h 4262437"/>
              <a:gd name="connsiteX156" fmla="*/ 3559493 w 4225289"/>
              <a:gd name="connsiteY156" fmla="*/ 1847850 h 4262437"/>
              <a:gd name="connsiteX157" fmla="*/ 3508058 w 4225289"/>
              <a:gd name="connsiteY157" fmla="*/ 1864995 h 4262437"/>
              <a:gd name="connsiteX158" fmla="*/ 3440430 w 4225289"/>
              <a:gd name="connsiteY158" fmla="*/ 1872615 h 4262437"/>
              <a:gd name="connsiteX159" fmla="*/ 3328035 w 4225289"/>
              <a:gd name="connsiteY159" fmla="*/ 1872615 h 4262437"/>
              <a:gd name="connsiteX160" fmla="*/ 3198495 w 4225289"/>
              <a:gd name="connsiteY160" fmla="*/ 1875472 h 4262437"/>
              <a:gd name="connsiteX161" fmla="*/ 3115628 w 4225289"/>
              <a:gd name="connsiteY161" fmla="*/ 1887855 h 4262437"/>
              <a:gd name="connsiteX162" fmla="*/ 3231833 w 4225289"/>
              <a:gd name="connsiteY162" fmla="*/ 1799272 h 4262437"/>
              <a:gd name="connsiteX163" fmla="*/ 3332798 w 4225289"/>
              <a:gd name="connsiteY163" fmla="*/ 1692593 h 4262437"/>
              <a:gd name="connsiteX164" fmla="*/ 3406140 w 4225289"/>
              <a:gd name="connsiteY164" fmla="*/ 1546860 h 4262437"/>
              <a:gd name="connsiteX165" fmla="*/ 3411855 w 4225289"/>
              <a:gd name="connsiteY165" fmla="*/ 1525905 h 4262437"/>
              <a:gd name="connsiteX166" fmla="*/ 3415665 w 4225289"/>
              <a:gd name="connsiteY166" fmla="*/ 1504950 h 4262437"/>
              <a:gd name="connsiteX167" fmla="*/ 3420428 w 4225289"/>
              <a:gd name="connsiteY167" fmla="*/ 1463040 h 4262437"/>
              <a:gd name="connsiteX168" fmla="*/ 3418523 w 4225289"/>
              <a:gd name="connsiteY168" fmla="*/ 1384935 h 4262437"/>
              <a:gd name="connsiteX169" fmla="*/ 3417570 w 4225289"/>
              <a:gd name="connsiteY169" fmla="*/ 1250633 h 4262437"/>
              <a:gd name="connsiteX170" fmla="*/ 3451860 w 4225289"/>
              <a:gd name="connsiteY170" fmla="*/ 1137285 h 4262437"/>
              <a:gd name="connsiteX171" fmla="*/ 3509010 w 4225289"/>
              <a:gd name="connsiteY171" fmla="*/ 1048703 h 4262437"/>
              <a:gd name="connsiteX172" fmla="*/ 3627120 w 4225289"/>
              <a:gd name="connsiteY172" fmla="*/ 945832 h 4262437"/>
              <a:gd name="connsiteX173" fmla="*/ 3649028 w 4225289"/>
              <a:gd name="connsiteY173" fmla="*/ 933450 h 4262437"/>
              <a:gd name="connsiteX174" fmla="*/ 3665220 w 4225289"/>
              <a:gd name="connsiteY174" fmla="*/ 924878 h 4262437"/>
              <a:gd name="connsiteX175" fmla="*/ 3678555 w 4225289"/>
              <a:gd name="connsiteY175" fmla="*/ 918210 h 4262437"/>
              <a:gd name="connsiteX176" fmla="*/ 3664268 w 4225289"/>
              <a:gd name="connsiteY176" fmla="*/ 922020 h 4262437"/>
              <a:gd name="connsiteX177" fmla="*/ 3646170 w 4225289"/>
              <a:gd name="connsiteY177" fmla="*/ 927735 h 4262437"/>
              <a:gd name="connsiteX178" fmla="*/ 3622358 w 4225289"/>
              <a:gd name="connsiteY178" fmla="*/ 936307 h 4262437"/>
              <a:gd name="connsiteX179" fmla="*/ 3592830 w 4225289"/>
              <a:gd name="connsiteY179" fmla="*/ 949643 h 4262437"/>
              <a:gd name="connsiteX180" fmla="*/ 3559493 w 4225289"/>
              <a:gd name="connsiteY180" fmla="*/ 967740 h 4262437"/>
              <a:gd name="connsiteX181" fmla="*/ 3484245 w 4225289"/>
              <a:gd name="connsiteY181" fmla="*/ 1024890 h 4262437"/>
              <a:gd name="connsiteX182" fmla="*/ 3409950 w 4225289"/>
              <a:gd name="connsiteY182" fmla="*/ 1114425 h 4262437"/>
              <a:gd name="connsiteX183" fmla="*/ 3359468 w 4225289"/>
              <a:gd name="connsiteY183" fmla="*/ 1241108 h 4262437"/>
              <a:gd name="connsiteX184" fmla="*/ 3351848 w 4225289"/>
              <a:gd name="connsiteY184" fmla="*/ 1387793 h 4262437"/>
              <a:gd name="connsiteX185" fmla="*/ 3350895 w 4225289"/>
              <a:gd name="connsiteY185" fmla="*/ 1459230 h 4262437"/>
              <a:gd name="connsiteX186" fmla="*/ 3347085 w 4225289"/>
              <a:gd name="connsiteY186" fmla="*/ 1493520 h 4262437"/>
              <a:gd name="connsiteX187" fmla="*/ 3344228 w 4225289"/>
              <a:gd name="connsiteY187" fmla="*/ 1510665 h 4262437"/>
              <a:gd name="connsiteX188" fmla="*/ 3339465 w 4225289"/>
              <a:gd name="connsiteY188" fmla="*/ 1527810 h 4262437"/>
              <a:gd name="connsiteX189" fmla="*/ 3279458 w 4225289"/>
              <a:gd name="connsiteY189" fmla="*/ 1652587 h 4262437"/>
              <a:gd name="connsiteX190" fmla="*/ 3191828 w 4225289"/>
              <a:gd name="connsiteY190" fmla="*/ 1754505 h 4262437"/>
              <a:gd name="connsiteX191" fmla="*/ 3015615 w 4225289"/>
              <a:gd name="connsiteY191" fmla="*/ 1911668 h 4262437"/>
              <a:gd name="connsiteX192" fmla="*/ 3011805 w 4225289"/>
              <a:gd name="connsiteY192" fmla="*/ 1914525 h 4262437"/>
              <a:gd name="connsiteX193" fmla="*/ 2918460 w 4225289"/>
              <a:gd name="connsiteY193" fmla="*/ 1951672 h 4262437"/>
              <a:gd name="connsiteX194" fmla="*/ 2712720 w 4225289"/>
              <a:gd name="connsiteY194" fmla="*/ 2087880 h 4262437"/>
              <a:gd name="connsiteX195" fmla="*/ 2716530 w 4225289"/>
              <a:gd name="connsiteY195" fmla="*/ 2030730 h 4262437"/>
              <a:gd name="connsiteX196" fmla="*/ 2684145 w 4225289"/>
              <a:gd name="connsiteY196" fmla="*/ 1798320 h 4262437"/>
              <a:gd name="connsiteX197" fmla="*/ 2586990 w 4225289"/>
              <a:gd name="connsiteY197" fmla="*/ 1596390 h 4262437"/>
              <a:gd name="connsiteX198" fmla="*/ 2482215 w 4225289"/>
              <a:gd name="connsiteY198" fmla="*/ 1457325 h 4262437"/>
              <a:gd name="connsiteX199" fmla="*/ 2474595 w 4225289"/>
              <a:gd name="connsiteY199" fmla="*/ 1442085 h 4262437"/>
              <a:gd name="connsiteX200" fmla="*/ 2434590 w 4225289"/>
              <a:gd name="connsiteY200" fmla="*/ 1299210 h 4262437"/>
              <a:gd name="connsiteX201" fmla="*/ 2492693 w 4225289"/>
              <a:gd name="connsiteY201" fmla="*/ 995362 h 4262437"/>
              <a:gd name="connsiteX202" fmla="*/ 2513648 w 4225289"/>
              <a:gd name="connsiteY202" fmla="*/ 961073 h 4262437"/>
              <a:gd name="connsiteX203" fmla="*/ 2525078 w 4225289"/>
              <a:gd name="connsiteY203" fmla="*/ 944880 h 4262437"/>
              <a:gd name="connsiteX204" fmla="*/ 2537460 w 4225289"/>
              <a:gd name="connsiteY204" fmla="*/ 929640 h 4262437"/>
              <a:gd name="connsiteX205" fmla="*/ 2549843 w 4225289"/>
              <a:gd name="connsiteY205" fmla="*/ 914400 h 4262437"/>
              <a:gd name="connsiteX206" fmla="*/ 2563178 w 4225289"/>
              <a:gd name="connsiteY206" fmla="*/ 900112 h 4262437"/>
              <a:gd name="connsiteX207" fmla="*/ 2569845 w 4225289"/>
              <a:gd name="connsiteY207" fmla="*/ 893445 h 4262437"/>
              <a:gd name="connsiteX208" fmla="*/ 2575560 w 4225289"/>
              <a:gd name="connsiteY208" fmla="*/ 887730 h 4262437"/>
              <a:gd name="connsiteX209" fmla="*/ 2588895 w 4225289"/>
              <a:gd name="connsiteY209" fmla="*/ 878205 h 4262437"/>
              <a:gd name="connsiteX210" fmla="*/ 2657475 w 4225289"/>
              <a:gd name="connsiteY210" fmla="*/ 835343 h 4262437"/>
              <a:gd name="connsiteX211" fmla="*/ 2727960 w 4225289"/>
              <a:gd name="connsiteY211" fmla="*/ 794385 h 4262437"/>
              <a:gd name="connsiteX212" fmla="*/ 2999423 w 4225289"/>
              <a:gd name="connsiteY212" fmla="*/ 640080 h 4262437"/>
              <a:gd name="connsiteX213" fmla="*/ 3458528 w 4225289"/>
              <a:gd name="connsiteY213" fmla="*/ 378142 h 4262437"/>
              <a:gd name="connsiteX214" fmla="*/ 3550920 w 4225289"/>
              <a:gd name="connsiteY214" fmla="*/ 322898 h 4262437"/>
              <a:gd name="connsiteX215" fmla="*/ 3629978 w 4225289"/>
              <a:gd name="connsiteY215" fmla="*/ 266700 h 4262437"/>
              <a:gd name="connsiteX216" fmla="*/ 3738563 w 4225289"/>
              <a:gd name="connsiteY216" fmla="*/ 155257 h 4262437"/>
              <a:gd name="connsiteX217" fmla="*/ 3788093 w 4225289"/>
              <a:gd name="connsiteY217" fmla="*/ 71438 h 4262437"/>
              <a:gd name="connsiteX218" fmla="*/ 3797618 w 4225289"/>
              <a:gd name="connsiteY218" fmla="*/ 47625 h 4262437"/>
              <a:gd name="connsiteX219" fmla="*/ 3800475 w 4225289"/>
              <a:gd name="connsiteY219" fmla="*/ 40005 h 4262437"/>
              <a:gd name="connsiteX220" fmla="*/ 3796665 w 4225289"/>
              <a:gd name="connsiteY220" fmla="*/ 47625 h 4262437"/>
              <a:gd name="connsiteX221" fmla="*/ 3785235 w 4225289"/>
              <a:gd name="connsiteY221" fmla="*/ 69532 h 4262437"/>
              <a:gd name="connsiteX222" fmla="*/ 3729038 w 4225289"/>
              <a:gd name="connsiteY222" fmla="*/ 147638 h 4262437"/>
              <a:gd name="connsiteX223" fmla="*/ 3615690 w 4225289"/>
              <a:gd name="connsiteY223" fmla="*/ 247650 h 4262437"/>
              <a:gd name="connsiteX224" fmla="*/ 3535680 w 4225289"/>
              <a:gd name="connsiteY224" fmla="*/ 297180 h 4262437"/>
              <a:gd name="connsiteX225" fmla="*/ 3440430 w 4225289"/>
              <a:gd name="connsiteY225" fmla="*/ 345757 h 4262437"/>
              <a:gd name="connsiteX226" fmla="*/ 2968943 w 4225289"/>
              <a:gd name="connsiteY226" fmla="*/ 585787 h 4262437"/>
              <a:gd name="connsiteX227" fmla="*/ 2692718 w 4225289"/>
              <a:gd name="connsiteY227" fmla="*/ 733425 h 4262437"/>
              <a:gd name="connsiteX228" fmla="*/ 2621280 w 4225289"/>
              <a:gd name="connsiteY228" fmla="*/ 774382 h 4262437"/>
              <a:gd name="connsiteX229" fmla="*/ 2547938 w 4225289"/>
              <a:gd name="connsiteY229" fmla="*/ 819150 h 4262437"/>
              <a:gd name="connsiteX230" fmla="*/ 2526983 w 4225289"/>
              <a:gd name="connsiteY230" fmla="*/ 834390 h 4262437"/>
              <a:gd name="connsiteX231" fmla="*/ 2518410 w 4225289"/>
              <a:gd name="connsiteY231" fmla="*/ 842962 h 4262437"/>
              <a:gd name="connsiteX232" fmla="*/ 2510790 w 4225289"/>
              <a:gd name="connsiteY232" fmla="*/ 851535 h 4262437"/>
              <a:gd name="connsiteX233" fmla="*/ 2495550 w 4225289"/>
              <a:gd name="connsiteY233" fmla="*/ 867728 h 4262437"/>
              <a:gd name="connsiteX234" fmla="*/ 2481263 w 4225289"/>
              <a:gd name="connsiteY234" fmla="*/ 885825 h 4262437"/>
              <a:gd name="connsiteX235" fmla="*/ 2481263 w 4225289"/>
              <a:gd name="connsiteY235" fmla="*/ 759143 h 4262437"/>
              <a:gd name="connsiteX236" fmla="*/ 2483168 w 4225289"/>
              <a:gd name="connsiteY236" fmla="*/ 602932 h 4262437"/>
              <a:gd name="connsiteX237" fmla="*/ 2509838 w 4225289"/>
              <a:gd name="connsiteY237" fmla="*/ 463868 h 4262437"/>
              <a:gd name="connsiteX238" fmla="*/ 2626995 w 4225289"/>
              <a:gd name="connsiteY238" fmla="*/ 251460 h 4262437"/>
              <a:gd name="connsiteX239" fmla="*/ 2748915 w 4225289"/>
              <a:gd name="connsiteY239" fmla="*/ 137160 h 4262437"/>
              <a:gd name="connsiteX240" fmla="*/ 2770823 w 4225289"/>
              <a:gd name="connsiteY240" fmla="*/ 121920 h 4262437"/>
              <a:gd name="connsiteX241" fmla="*/ 2787968 w 4225289"/>
              <a:gd name="connsiteY241" fmla="*/ 111442 h 4262437"/>
              <a:gd name="connsiteX242" fmla="*/ 2802255 w 4225289"/>
              <a:gd name="connsiteY242" fmla="*/ 102870 h 4262437"/>
              <a:gd name="connsiteX243" fmla="*/ 2787015 w 4225289"/>
              <a:gd name="connsiteY243" fmla="*/ 108585 h 4262437"/>
              <a:gd name="connsiteX244" fmla="*/ 2768918 w 4225289"/>
              <a:gd name="connsiteY244" fmla="*/ 116205 h 4262437"/>
              <a:gd name="connsiteX245" fmla="*/ 2744153 w 4225289"/>
              <a:gd name="connsiteY245" fmla="*/ 127635 h 4262437"/>
              <a:gd name="connsiteX246" fmla="*/ 2714625 w 4225289"/>
              <a:gd name="connsiteY246" fmla="*/ 143827 h 4262437"/>
              <a:gd name="connsiteX247" fmla="*/ 2697480 w 4225289"/>
              <a:gd name="connsiteY247" fmla="*/ 153352 h 4262437"/>
              <a:gd name="connsiteX248" fmla="*/ 2679383 w 4225289"/>
              <a:gd name="connsiteY248" fmla="*/ 164782 h 4262437"/>
              <a:gd name="connsiteX249" fmla="*/ 2641283 w 4225289"/>
              <a:gd name="connsiteY249" fmla="*/ 192405 h 4262437"/>
              <a:gd name="connsiteX250" fmla="*/ 2621280 w 4225289"/>
              <a:gd name="connsiteY250" fmla="*/ 208598 h 4262437"/>
              <a:gd name="connsiteX251" fmla="*/ 2601278 w 4225289"/>
              <a:gd name="connsiteY251" fmla="*/ 226695 h 4262437"/>
              <a:gd name="connsiteX252" fmla="*/ 2581275 w 4225289"/>
              <a:gd name="connsiteY252" fmla="*/ 246698 h 4262437"/>
              <a:gd name="connsiteX253" fmla="*/ 2561273 w 4225289"/>
              <a:gd name="connsiteY253" fmla="*/ 268605 h 4262437"/>
              <a:gd name="connsiteX254" fmla="*/ 2541270 w 4225289"/>
              <a:gd name="connsiteY254" fmla="*/ 292417 h 4262437"/>
              <a:gd name="connsiteX255" fmla="*/ 2531745 w 4225289"/>
              <a:gd name="connsiteY255" fmla="*/ 304800 h 4262437"/>
              <a:gd name="connsiteX256" fmla="*/ 2522220 w 4225289"/>
              <a:gd name="connsiteY256" fmla="*/ 318135 h 4262437"/>
              <a:gd name="connsiteX257" fmla="*/ 2454593 w 4225289"/>
              <a:gd name="connsiteY257" fmla="*/ 441960 h 4262437"/>
              <a:gd name="connsiteX258" fmla="*/ 2416493 w 4225289"/>
              <a:gd name="connsiteY258" fmla="*/ 594360 h 4262437"/>
              <a:gd name="connsiteX259" fmla="*/ 2410778 w 4225289"/>
              <a:gd name="connsiteY259" fmla="*/ 759143 h 4262437"/>
              <a:gd name="connsiteX260" fmla="*/ 2412683 w 4225289"/>
              <a:gd name="connsiteY260" fmla="*/ 917257 h 4262437"/>
              <a:gd name="connsiteX261" fmla="*/ 2404110 w 4225289"/>
              <a:gd name="connsiteY261" fmla="*/ 1019175 h 4262437"/>
              <a:gd name="connsiteX262" fmla="*/ 2367915 w 4225289"/>
              <a:gd name="connsiteY262" fmla="*/ 1307783 h 4262437"/>
              <a:gd name="connsiteX263" fmla="*/ 2367915 w 4225289"/>
              <a:gd name="connsiteY263" fmla="*/ 1309687 h 4262437"/>
              <a:gd name="connsiteX264" fmla="*/ 2367915 w 4225289"/>
              <a:gd name="connsiteY264" fmla="*/ 1317308 h 4262437"/>
              <a:gd name="connsiteX265" fmla="*/ 2367915 w 4225289"/>
              <a:gd name="connsiteY265" fmla="*/ 1329690 h 4262437"/>
              <a:gd name="connsiteX266" fmla="*/ 2330768 w 4225289"/>
              <a:gd name="connsiteY266" fmla="*/ 1289685 h 4262437"/>
              <a:gd name="connsiteX267" fmla="*/ 2213610 w 4225289"/>
              <a:gd name="connsiteY267" fmla="*/ 1156335 h 4262437"/>
              <a:gd name="connsiteX268" fmla="*/ 2118360 w 4225289"/>
              <a:gd name="connsiteY268" fmla="*/ 1022032 h 4262437"/>
              <a:gd name="connsiteX269" fmla="*/ 1989773 w 4225289"/>
              <a:gd name="connsiteY269" fmla="*/ 754380 h 4262437"/>
              <a:gd name="connsiteX270" fmla="*/ 1928813 w 4225289"/>
              <a:gd name="connsiteY270" fmla="*/ 513398 h 4262437"/>
              <a:gd name="connsiteX271" fmla="*/ 1914525 w 4225289"/>
              <a:gd name="connsiteY271" fmla="*/ 410528 h 4262437"/>
              <a:gd name="connsiteX272" fmla="*/ 1901190 w 4225289"/>
              <a:gd name="connsiteY272" fmla="*/ 322898 h 4262437"/>
              <a:gd name="connsiteX273" fmla="*/ 1884045 w 4225289"/>
              <a:gd name="connsiteY273" fmla="*/ 250507 h 4262437"/>
              <a:gd name="connsiteX274" fmla="*/ 1860233 w 4225289"/>
              <a:gd name="connsiteY274" fmla="*/ 175260 h 4262437"/>
              <a:gd name="connsiteX275" fmla="*/ 1791653 w 4225289"/>
              <a:gd name="connsiteY275" fmla="*/ 42863 h 4262437"/>
              <a:gd name="connsiteX276" fmla="*/ 1767840 w 4225289"/>
              <a:gd name="connsiteY276" fmla="*/ 10477 h 4262437"/>
              <a:gd name="connsiteX277" fmla="*/ 1759267 w 4225289"/>
              <a:gd name="connsiteY277" fmla="*/ 0 h 4262437"/>
              <a:gd name="connsiteX278" fmla="*/ 1766888 w 4225289"/>
              <a:gd name="connsiteY278" fmla="*/ 11430 h 4262437"/>
              <a:gd name="connsiteX279" fmla="*/ 1786890 w 4225289"/>
              <a:gd name="connsiteY279" fmla="*/ 45720 h 4262437"/>
              <a:gd name="connsiteX280" fmla="*/ 1843088 w 4225289"/>
              <a:gd name="connsiteY280" fmla="*/ 180975 h 4262437"/>
              <a:gd name="connsiteX281" fmla="*/ 1864995 w 4225289"/>
              <a:gd name="connsiteY281" fmla="*/ 279082 h 4262437"/>
              <a:gd name="connsiteX282" fmla="*/ 1874520 w 4225289"/>
              <a:gd name="connsiteY282" fmla="*/ 394335 h 4262437"/>
              <a:gd name="connsiteX283" fmla="*/ 1881188 w 4225289"/>
              <a:gd name="connsiteY283" fmla="*/ 524828 h 4262437"/>
              <a:gd name="connsiteX284" fmla="*/ 1884998 w 4225289"/>
              <a:gd name="connsiteY284" fmla="*/ 559118 h 4262437"/>
              <a:gd name="connsiteX285" fmla="*/ 1889760 w 4225289"/>
              <a:gd name="connsiteY285" fmla="*/ 594360 h 4262437"/>
              <a:gd name="connsiteX286" fmla="*/ 1892617 w 4225289"/>
              <a:gd name="connsiteY286" fmla="*/ 613410 h 4262437"/>
              <a:gd name="connsiteX287" fmla="*/ 1922145 w 4225289"/>
              <a:gd name="connsiteY287" fmla="*/ 773430 h 4262437"/>
              <a:gd name="connsiteX288" fmla="*/ 1967865 w 4225289"/>
              <a:gd name="connsiteY288" fmla="*/ 919162 h 4262437"/>
              <a:gd name="connsiteX289" fmla="*/ 1857375 w 4225289"/>
              <a:gd name="connsiteY289" fmla="*/ 831532 h 4262437"/>
              <a:gd name="connsiteX290" fmla="*/ 1603058 w 4225289"/>
              <a:gd name="connsiteY290" fmla="*/ 701040 h 4262437"/>
              <a:gd name="connsiteX291" fmla="*/ 1336358 w 4225289"/>
              <a:gd name="connsiteY291" fmla="*/ 617220 h 4262437"/>
              <a:gd name="connsiteX292" fmla="*/ 1091565 w 4225289"/>
              <a:gd name="connsiteY292" fmla="*/ 550545 h 4262437"/>
              <a:gd name="connsiteX293" fmla="*/ 706755 w 4225289"/>
              <a:gd name="connsiteY293" fmla="*/ 380048 h 4262437"/>
              <a:gd name="connsiteX294" fmla="*/ 501968 w 4225289"/>
              <a:gd name="connsiteY294" fmla="*/ 182880 h 4262437"/>
              <a:gd name="connsiteX295" fmla="*/ 462915 w 4225289"/>
              <a:gd name="connsiteY295" fmla="*/ 114300 h 4262437"/>
              <a:gd name="connsiteX296" fmla="*/ 450533 w 4225289"/>
              <a:gd name="connsiteY296" fmla="*/ 89535 h 4262437"/>
              <a:gd name="connsiteX297" fmla="*/ 458153 w 4225289"/>
              <a:gd name="connsiteY297" fmla="*/ 116205 h 4262437"/>
              <a:gd name="connsiteX298" fmla="*/ 487680 w 4225289"/>
              <a:gd name="connsiteY298" fmla="*/ 191452 h 4262437"/>
              <a:gd name="connsiteX299" fmla="*/ 501015 w 4225289"/>
              <a:gd name="connsiteY299" fmla="*/ 216217 h 4262437"/>
              <a:gd name="connsiteX300" fmla="*/ 507683 w 4225289"/>
              <a:gd name="connsiteY300" fmla="*/ 229552 h 4262437"/>
              <a:gd name="connsiteX301" fmla="*/ 516255 w 4225289"/>
              <a:gd name="connsiteY301" fmla="*/ 242888 h 4262437"/>
              <a:gd name="connsiteX302" fmla="*/ 534353 w 4225289"/>
              <a:gd name="connsiteY302" fmla="*/ 271463 h 4262437"/>
              <a:gd name="connsiteX303" fmla="*/ 556260 w 4225289"/>
              <a:gd name="connsiteY303" fmla="*/ 300990 h 4262437"/>
              <a:gd name="connsiteX304" fmla="*/ 675323 w 4225289"/>
              <a:gd name="connsiteY304" fmla="*/ 423863 h 4262437"/>
              <a:gd name="connsiteX305" fmla="*/ 1063942 w 4225289"/>
              <a:gd name="connsiteY305" fmla="*/ 637223 h 4262437"/>
              <a:gd name="connsiteX306" fmla="*/ 1308735 w 4225289"/>
              <a:gd name="connsiteY306" fmla="*/ 717232 h 4262437"/>
              <a:gd name="connsiteX307" fmla="*/ 1564958 w 4225289"/>
              <a:gd name="connsiteY307" fmla="*/ 802957 h 4262437"/>
              <a:gd name="connsiteX308" fmla="*/ 1801178 w 4225289"/>
              <a:gd name="connsiteY308" fmla="*/ 919162 h 4262437"/>
              <a:gd name="connsiteX309" fmla="*/ 1995488 w 4225289"/>
              <a:gd name="connsiteY309" fmla="*/ 1072515 h 4262437"/>
              <a:gd name="connsiteX310" fmla="*/ 2082165 w 4225289"/>
              <a:gd name="connsiteY310" fmla="*/ 1152525 h 4262437"/>
              <a:gd name="connsiteX311" fmla="*/ 2128838 w 4225289"/>
              <a:gd name="connsiteY311" fmla="*/ 1223010 h 4262437"/>
              <a:gd name="connsiteX312" fmla="*/ 2242185 w 4225289"/>
              <a:gd name="connsiteY312" fmla="*/ 1369695 h 4262437"/>
              <a:gd name="connsiteX313" fmla="*/ 2473643 w 4225289"/>
              <a:gd name="connsiteY313" fmla="*/ 1669733 h 4262437"/>
              <a:gd name="connsiteX314" fmla="*/ 2551748 w 4225289"/>
              <a:gd name="connsiteY314" fmla="*/ 1840230 h 4262437"/>
              <a:gd name="connsiteX315" fmla="*/ 2576513 w 4225289"/>
              <a:gd name="connsiteY315" fmla="*/ 2026920 h 4262437"/>
              <a:gd name="connsiteX316" fmla="*/ 2542223 w 4225289"/>
              <a:gd name="connsiteY316" fmla="*/ 2212658 h 4262437"/>
              <a:gd name="connsiteX317" fmla="*/ 2525078 w 4225289"/>
              <a:gd name="connsiteY317" fmla="*/ 2256472 h 4262437"/>
              <a:gd name="connsiteX318" fmla="*/ 2505075 w 4225289"/>
              <a:gd name="connsiteY318" fmla="*/ 2300288 h 4262437"/>
              <a:gd name="connsiteX319" fmla="*/ 2458403 w 4225289"/>
              <a:gd name="connsiteY319" fmla="*/ 2386965 h 4262437"/>
              <a:gd name="connsiteX320" fmla="*/ 2360295 w 4225289"/>
              <a:gd name="connsiteY320" fmla="*/ 2563178 h 4262437"/>
              <a:gd name="connsiteX321" fmla="*/ 2318385 w 4225289"/>
              <a:gd name="connsiteY321" fmla="*/ 2656522 h 4262437"/>
              <a:gd name="connsiteX322" fmla="*/ 2309813 w 4225289"/>
              <a:gd name="connsiteY322" fmla="*/ 2680335 h 4262437"/>
              <a:gd name="connsiteX323" fmla="*/ 2301240 w 4225289"/>
              <a:gd name="connsiteY323" fmla="*/ 2705100 h 4262437"/>
              <a:gd name="connsiteX324" fmla="*/ 2287905 w 4225289"/>
              <a:gd name="connsiteY324" fmla="*/ 2753678 h 4262437"/>
              <a:gd name="connsiteX325" fmla="*/ 2279333 w 4225289"/>
              <a:gd name="connsiteY325" fmla="*/ 2793683 h 4262437"/>
              <a:gd name="connsiteX326" fmla="*/ 2238375 w 4225289"/>
              <a:gd name="connsiteY326" fmla="*/ 2718435 h 4262437"/>
              <a:gd name="connsiteX327" fmla="*/ 2184083 w 4225289"/>
              <a:gd name="connsiteY327" fmla="*/ 2647950 h 4262437"/>
              <a:gd name="connsiteX328" fmla="*/ 2119313 w 4225289"/>
              <a:gd name="connsiteY328" fmla="*/ 2586038 h 4262437"/>
              <a:gd name="connsiteX329" fmla="*/ 2046923 w 4225289"/>
              <a:gd name="connsiteY329" fmla="*/ 2532697 h 4262437"/>
              <a:gd name="connsiteX330" fmla="*/ 1886903 w 4225289"/>
              <a:gd name="connsiteY330" fmla="*/ 2451735 h 4262437"/>
              <a:gd name="connsiteX331" fmla="*/ 1754505 w 4225289"/>
              <a:gd name="connsiteY331" fmla="*/ 2406968 h 4262437"/>
              <a:gd name="connsiteX332" fmla="*/ 1728788 w 4225289"/>
              <a:gd name="connsiteY332" fmla="*/ 2336483 h 4262437"/>
              <a:gd name="connsiteX333" fmla="*/ 1732598 w 4225289"/>
              <a:gd name="connsiteY333" fmla="*/ 2226945 h 4262437"/>
              <a:gd name="connsiteX334" fmla="*/ 1769745 w 4225289"/>
              <a:gd name="connsiteY334" fmla="*/ 2125980 h 4262437"/>
              <a:gd name="connsiteX335" fmla="*/ 1877378 w 4225289"/>
              <a:gd name="connsiteY335" fmla="*/ 1970722 h 4262437"/>
              <a:gd name="connsiteX336" fmla="*/ 1974533 w 4225289"/>
              <a:gd name="connsiteY336" fmla="*/ 1884045 h 4262437"/>
              <a:gd name="connsiteX337" fmla="*/ 2004060 w 4225289"/>
              <a:gd name="connsiteY337" fmla="*/ 1863090 h 4262437"/>
              <a:gd name="connsiteX338" fmla="*/ 2014538 w 4225289"/>
              <a:gd name="connsiteY338" fmla="*/ 1856422 h 4262437"/>
              <a:gd name="connsiteX339" fmla="*/ 2003108 w 4225289"/>
              <a:gd name="connsiteY339" fmla="*/ 1860233 h 4262437"/>
              <a:gd name="connsiteX340" fmla="*/ 1969770 w 4225289"/>
              <a:gd name="connsiteY340" fmla="*/ 1873568 h 4262437"/>
              <a:gd name="connsiteX341" fmla="*/ 1854517 w 4225289"/>
              <a:gd name="connsiteY341" fmla="*/ 1943100 h 4262437"/>
              <a:gd name="connsiteX342" fmla="*/ 1718310 w 4225289"/>
              <a:gd name="connsiteY342" fmla="*/ 2094547 h 4262437"/>
              <a:gd name="connsiteX343" fmla="*/ 1701165 w 4225289"/>
              <a:gd name="connsiteY343" fmla="*/ 2125980 h 4262437"/>
              <a:gd name="connsiteX344" fmla="*/ 1709738 w 4225289"/>
              <a:gd name="connsiteY344" fmla="*/ 1922145 h 4262437"/>
              <a:gd name="connsiteX345" fmla="*/ 1687830 w 4225289"/>
              <a:gd name="connsiteY345" fmla="*/ 1708785 h 4262437"/>
              <a:gd name="connsiteX346" fmla="*/ 1638300 w 4225289"/>
              <a:gd name="connsiteY346" fmla="*/ 1539240 h 4262437"/>
              <a:gd name="connsiteX347" fmla="*/ 1584008 w 4225289"/>
              <a:gd name="connsiteY347" fmla="*/ 1434465 h 4262437"/>
              <a:gd name="connsiteX348" fmla="*/ 1565910 w 4225289"/>
              <a:gd name="connsiteY348" fmla="*/ 1407795 h 4262437"/>
              <a:gd name="connsiteX349" fmla="*/ 1559242 w 4225289"/>
              <a:gd name="connsiteY349" fmla="*/ 1399223 h 4262437"/>
              <a:gd name="connsiteX350" fmla="*/ 1563053 w 4225289"/>
              <a:gd name="connsiteY350" fmla="*/ 1409700 h 4262437"/>
              <a:gd name="connsiteX351" fmla="*/ 1573530 w 4225289"/>
              <a:gd name="connsiteY351" fmla="*/ 1439228 h 4262437"/>
              <a:gd name="connsiteX352" fmla="*/ 1604010 w 4225289"/>
              <a:gd name="connsiteY352" fmla="*/ 1549718 h 4262437"/>
              <a:gd name="connsiteX353" fmla="*/ 1628775 w 4225289"/>
              <a:gd name="connsiteY353" fmla="*/ 1716405 h 4262437"/>
              <a:gd name="connsiteX354" fmla="*/ 1639253 w 4225289"/>
              <a:gd name="connsiteY354" fmla="*/ 1923097 h 4262437"/>
              <a:gd name="connsiteX355" fmla="*/ 1641158 w 4225289"/>
              <a:gd name="connsiteY355" fmla="*/ 2131695 h 4262437"/>
              <a:gd name="connsiteX356" fmla="*/ 1639253 w 4225289"/>
              <a:gd name="connsiteY356" fmla="*/ 2241233 h 4262437"/>
              <a:gd name="connsiteX357" fmla="*/ 1639253 w 4225289"/>
              <a:gd name="connsiteY357" fmla="*/ 2242185 h 4262437"/>
              <a:gd name="connsiteX358" fmla="*/ 1622108 w 4225289"/>
              <a:gd name="connsiteY358" fmla="*/ 2283143 h 4262437"/>
              <a:gd name="connsiteX359" fmla="*/ 1617345 w 4225289"/>
              <a:gd name="connsiteY359" fmla="*/ 2336483 h 4262437"/>
              <a:gd name="connsiteX360" fmla="*/ 1624965 w 4225289"/>
              <a:gd name="connsiteY360" fmla="*/ 2369820 h 4262437"/>
              <a:gd name="connsiteX361" fmla="*/ 1566863 w 4225289"/>
              <a:gd name="connsiteY361" fmla="*/ 2355533 h 4262437"/>
              <a:gd name="connsiteX362" fmla="*/ 1274445 w 4225289"/>
              <a:gd name="connsiteY362" fmla="*/ 2279333 h 4262437"/>
              <a:gd name="connsiteX363" fmla="*/ 1141095 w 4225289"/>
              <a:gd name="connsiteY363" fmla="*/ 2237422 h 4262437"/>
              <a:gd name="connsiteX364" fmla="*/ 1078230 w 4225289"/>
              <a:gd name="connsiteY364" fmla="*/ 2215515 h 4262437"/>
              <a:gd name="connsiteX365" fmla="*/ 1018223 w 4225289"/>
              <a:gd name="connsiteY365" fmla="*/ 2191703 h 4262437"/>
              <a:gd name="connsiteX366" fmla="*/ 906780 w 4225289"/>
              <a:gd name="connsiteY366" fmla="*/ 2141220 h 4262437"/>
              <a:gd name="connsiteX367" fmla="*/ 809625 w 4225289"/>
              <a:gd name="connsiteY367" fmla="*/ 2086928 h 4262437"/>
              <a:gd name="connsiteX368" fmla="*/ 726758 w 4225289"/>
              <a:gd name="connsiteY368" fmla="*/ 2027872 h 4262437"/>
              <a:gd name="connsiteX369" fmla="*/ 659130 w 4225289"/>
              <a:gd name="connsiteY369" fmla="*/ 1966912 h 4262437"/>
              <a:gd name="connsiteX370" fmla="*/ 571500 w 4225289"/>
              <a:gd name="connsiteY370" fmla="*/ 1850708 h 4262437"/>
              <a:gd name="connsiteX371" fmla="*/ 563880 w 4225289"/>
              <a:gd name="connsiteY371" fmla="*/ 1837372 h 4262437"/>
              <a:gd name="connsiteX372" fmla="*/ 558165 w 4225289"/>
              <a:gd name="connsiteY372" fmla="*/ 1824990 h 4262437"/>
              <a:gd name="connsiteX373" fmla="*/ 547687 w 4225289"/>
              <a:gd name="connsiteY373" fmla="*/ 1802130 h 4262437"/>
              <a:gd name="connsiteX374" fmla="*/ 534353 w 4225289"/>
              <a:gd name="connsiteY374" fmla="*/ 1764983 h 4262437"/>
              <a:gd name="connsiteX375" fmla="*/ 525780 w 4225289"/>
              <a:gd name="connsiteY375" fmla="*/ 1732597 h 4262437"/>
              <a:gd name="connsiteX376" fmla="*/ 528637 w 4225289"/>
              <a:gd name="connsiteY376" fmla="*/ 1765935 h 4262437"/>
              <a:gd name="connsiteX377" fmla="*/ 536258 w 4225289"/>
              <a:gd name="connsiteY377" fmla="*/ 1805940 h 4262437"/>
              <a:gd name="connsiteX378" fmla="*/ 542925 w 4225289"/>
              <a:gd name="connsiteY378" fmla="*/ 1831658 h 4262437"/>
              <a:gd name="connsiteX379" fmla="*/ 546735 w 4225289"/>
              <a:gd name="connsiteY379" fmla="*/ 1845945 h 4262437"/>
              <a:gd name="connsiteX380" fmla="*/ 552450 w 4225289"/>
              <a:gd name="connsiteY380" fmla="*/ 1860233 h 4262437"/>
              <a:gd name="connsiteX381" fmla="*/ 626745 w 4225289"/>
              <a:gd name="connsiteY381" fmla="*/ 1996440 h 4262437"/>
              <a:gd name="connsiteX382" fmla="*/ 689610 w 4225289"/>
              <a:gd name="connsiteY382" fmla="*/ 2070735 h 4262437"/>
              <a:gd name="connsiteX383" fmla="*/ 769620 w 4225289"/>
              <a:gd name="connsiteY383" fmla="*/ 2144078 h 4262437"/>
              <a:gd name="connsiteX384" fmla="*/ 866775 w 4225289"/>
              <a:gd name="connsiteY384" fmla="*/ 2214563 h 4262437"/>
              <a:gd name="connsiteX385" fmla="*/ 978217 w 4225289"/>
              <a:gd name="connsiteY385" fmla="*/ 2279333 h 4262437"/>
              <a:gd name="connsiteX386" fmla="*/ 1039178 w 4225289"/>
              <a:gd name="connsiteY386" fmla="*/ 2309813 h 4262437"/>
              <a:gd name="connsiteX387" fmla="*/ 1102995 w 4225289"/>
              <a:gd name="connsiteY387" fmla="*/ 2338388 h 4262437"/>
              <a:gd name="connsiteX388" fmla="*/ 1238250 w 4225289"/>
              <a:gd name="connsiteY388" fmla="*/ 2391728 h 4262437"/>
              <a:gd name="connsiteX389" fmla="*/ 1298258 w 4225289"/>
              <a:gd name="connsiteY389" fmla="*/ 2412683 h 4262437"/>
              <a:gd name="connsiteX390" fmla="*/ 1173480 w 4225289"/>
              <a:gd name="connsiteY390" fmla="*/ 2421255 h 4262437"/>
              <a:gd name="connsiteX391" fmla="*/ 971550 w 4225289"/>
              <a:gd name="connsiteY391" fmla="*/ 2461260 h 4262437"/>
              <a:gd name="connsiteX392" fmla="*/ 774383 w 4225289"/>
              <a:gd name="connsiteY392" fmla="*/ 2487930 h 4262437"/>
              <a:gd name="connsiteX393" fmla="*/ 588645 w 4225289"/>
              <a:gd name="connsiteY393" fmla="*/ 2487930 h 4262437"/>
              <a:gd name="connsiteX394" fmla="*/ 276225 w 4225289"/>
              <a:gd name="connsiteY394" fmla="*/ 2435543 h 4262437"/>
              <a:gd name="connsiteX395" fmla="*/ 159068 w 4225289"/>
              <a:gd name="connsiteY395" fmla="*/ 2398395 h 4262437"/>
              <a:gd name="connsiteX396" fmla="*/ 111443 w 4225289"/>
              <a:gd name="connsiteY396" fmla="*/ 2380297 h 4262437"/>
              <a:gd name="connsiteX397" fmla="*/ 72390 w 4225289"/>
              <a:gd name="connsiteY397" fmla="*/ 2363153 h 4262437"/>
              <a:gd name="connsiteX398" fmla="*/ 55245 w 4225289"/>
              <a:gd name="connsiteY398" fmla="*/ 2356485 h 4262437"/>
              <a:gd name="connsiteX399" fmla="*/ 40957 w 4225289"/>
              <a:gd name="connsiteY399" fmla="*/ 2349818 h 4262437"/>
              <a:gd name="connsiteX400" fmla="*/ 18097 w 4225289"/>
              <a:gd name="connsiteY400" fmla="*/ 2339340 h 4262437"/>
              <a:gd name="connsiteX401" fmla="*/ 0 w 4225289"/>
              <a:gd name="connsiteY401" fmla="*/ 2335530 h 4262437"/>
              <a:gd name="connsiteX402" fmla="*/ 2191703 w 4225289"/>
              <a:gd name="connsiteY402" fmla="*/ 3482340 h 4262437"/>
              <a:gd name="connsiteX403" fmla="*/ 2204085 w 4225289"/>
              <a:gd name="connsiteY403" fmla="*/ 3489960 h 4262437"/>
              <a:gd name="connsiteX404" fmla="*/ 2205038 w 4225289"/>
              <a:gd name="connsiteY404" fmla="*/ 3540443 h 4262437"/>
              <a:gd name="connsiteX405" fmla="*/ 2153603 w 4225289"/>
              <a:gd name="connsiteY405" fmla="*/ 3483293 h 4262437"/>
              <a:gd name="connsiteX406" fmla="*/ 2138363 w 4225289"/>
              <a:gd name="connsiteY406" fmla="*/ 3464243 h 4262437"/>
              <a:gd name="connsiteX407" fmla="*/ 2158365 w 4225289"/>
              <a:gd name="connsiteY407" fmla="*/ 3469958 h 4262437"/>
              <a:gd name="connsiteX408" fmla="*/ 2191703 w 4225289"/>
              <a:gd name="connsiteY408" fmla="*/ 3482340 h 42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4225289" h="4262437">
                <a:moveTo>
                  <a:pt x="0" y="2335530"/>
                </a:moveTo>
                <a:cubicBezTo>
                  <a:pt x="952" y="2336483"/>
                  <a:pt x="6668" y="2340293"/>
                  <a:pt x="17145" y="2346960"/>
                </a:cubicBezTo>
                <a:cubicBezTo>
                  <a:pt x="22860" y="2350770"/>
                  <a:pt x="29527" y="2355533"/>
                  <a:pt x="38100" y="2361247"/>
                </a:cubicBezTo>
                <a:cubicBezTo>
                  <a:pt x="41910" y="2364105"/>
                  <a:pt x="46672" y="2366963"/>
                  <a:pt x="51435" y="2369820"/>
                </a:cubicBezTo>
                <a:cubicBezTo>
                  <a:pt x="56197" y="2372678"/>
                  <a:pt x="61913" y="2375535"/>
                  <a:pt x="66675" y="2379345"/>
                </a:cubicBezTo>
                <a:cubicBezTo>
                  <a:pt x="78105" y="2386013"/>
                  <a:pt x="90488" y="2393633"/>
                  <a:pt x="103822" y="2401253"/>
                </a:cubicBezTo>
                <a:cubicBezTo>
                  <a:pt x="118110" y="2408872"/>
                  <a:pt x="133350" y="2416493"/>
                  <a:pt x="149543" y="2425065"/>
                </a:cubicBezTo>
                <a:cubicBezTo>
                  <a:pt x="182880" y="2441258"/>
                  <a:pt x="220980" y="2459355"/>
                  <a:pt x="263843" y="2475547"/>
                </a:cubicBezTo>
                <a:cubicBezTo>
                  <a:pt x="350520" y="2509838"/>
                  <a:pt x="459105" y="2538413"/>
                  <a:pt x="581978" y="2553653"/>
                </a:cubicBezTo>
                <a:cubicBezTo>
                  <a:pt x="643890" y="2560320"/>
                  <a:pt x="708660" y="2563178"/>
                  <a:pt x="776287" y="2561272"/>
                </a:cubicBezTo>
                <a:cubicBezTo>
                  <a:pt x="843915" y="2558415"/>
                  <a:pt x="913448" y="2550795"/>
                  <a:pt x="983933" y="2536508"/>
                </a:cubicBezTo>
                <a:cubicBezTo>
                  <a:pt x="1053465" y="2522220"/>
                  <a:pt x="1119188" y="2505075"/>
                  <a:pt x="1182053" y="2493645"/>
                </a:cubicBezTo>
                <a:cubicBezTo>
                  <a:pt x="1244917" y="2483168"/>
                  <a:pt x="1306830" y="2479358"/>
                  <a:pt x="1365885" y="2480310"/>
                </a:cubicBezTo>
                <a:cubicBezTo>
                  <a:pt x="1424940" y="2481263"/>
                  <a:pt x="1481138" y="2486025"/>
                  <a:pt x="1534478" y="2492693"/>
                </a:cubicBezTo>
                <a:cubicBezTo>
                  <a:pt x="1540192" y="2493645"/>
                  <a:pt x="1545908" y="2494597"/>
                  <a:pt x="1550670" y="2495550"/>
                </a:cubicBezTo>
                <a:cubicBezTo>
                  <a:pt x="1646873" y="2523172"/>
                  <a:pt x="1744980" y="2548890"/>
                  <a:pt x="1837373" y="2585085"/>
                </a:cubicBezTo>
                <a:cubicBezTo>
                  <a:pt x="1886903" y="2604135"/>
                  <a:pt x="1932623" y="2626995"/>
                  <a:pt x="1974533" y="2652713"/>
                </a:cubicBezTo>
                <a:cubicBezTo>
                  <a:pt x="1995488" y="2666047"/>
                  <a:pt x="2015490" y="2680335"/>
                  <a:pt x="2034540" y="2694622"/>
                </a:cubicBezTo>
                <a:cubicBezTo>
                  <a:pt x="2053590" y="2709863"/>
                  <a:pt x="2071688" y="2725103"/>
                  <a:pt x="2087880" y="2742247"/>
                </a:cubicBezTo>
                <a:cubicBezTo>
                  <a:pt x="2104073" y="2759393"/>
                  <a:pt x="2119313" y="2776538"/>
                  <a:pt x="2132648" y="2794635"/>
                </a:cubicBezTo>
                <a:cubicBezTo>
                  <a:pt x="2145983" y="2812733"/>
                  <a:pt x="2157413" y="2831783"/>
                  <a:pt x="2166938" y="2850833"/>
                </a:cubicBezTo>
                <a:cubicBezTo>
                  <a:pt x="2176463" y="2869883"/>
                  <a:pt x="2184083" y="2890838"/>
                  <a:pt x="2190750" y="2910840"/>
                </a:cubicBezTo>
                <a:cubicBezTo>
                  <a:pt x="2197418" y="2931795"/>
                  <a:pt x="2201228" y="2952750"/>
                  <a:pt x="2205038" y="2974658"/>
                </a:cubicBezTo>
                <a:cubicBezTo>
                  <a:pt x="2211705" y="3018472"/>
                  <a:pt x="2214563" y="3063240"/>
                  <a:pt x="2213610" y="3107055"/>
                </a:cubicBezTo>
                <a:cubicBezTo>
                  <a:pt x="2213610" y="3151822"/>
                  <a:pt x="2211705" y="3195638"/>
                  <a:pt x="2209800" y="3239453"/>
                </a:cubicBezTo>
                <a:cubicBezTo>
                  <a:pt x="2206943" y="3294697"/>
                  <a:pt x="2205038" y="3348038"/>
                  <a:pt x="2204085" y="3399472"/>
                </a:cubicBezTo>
                <a:cubicBezTo>
                  <a:pt x="2197418" y="3396615"/>
                  <a:pt x="2189798" y="3392805"/>
                  <a:pt x="2183130" y="3390900"/>
                </a:cubicBezTo>
                <a:cubicBezTo>
                  <a:pt x="2166938" y="3385185"/>
                  <a:pt x="2153603" y="3380422"/>
                  <a:pt x="2138363" y="3374708"/>
                </a:cubicBezTo>
                <a:cubicBezTo>
                  <a:pt x="2123123" y="3368993"/>
                  <a:pt x="2107883" y="3364230"/>
                  <a:pt x="2092642" y="3359468"/>
                </a:cubicBezTo>
                <a:cubicBezTo>
                  <a:pt x="2061210" y="3348990"/>
                  <a:pt x="2028825" y="3339465"/>
                  <a:pt x="1994535" y="3331845"/>
                </a:cubicBezTo>
                <a:cubicBezTo>
                  <a:pt x="1960245" y="3324225"/>
                  <a:pt x="1923098" y="3317558"/>
                  <a:pt x="1884998" y="3315653"/>
                </a:cubicBezTo>
                <a:cubicBezTo>
                  <a:pt x="1865948" y="3314700"/>
                  <a:pt x="1845945" y="3314700"/>
                  <a:pt x="1826895" y="3315653"/>
                </a:cubicBezTo>
                <a:cubicBezTo>
                  <a:pt x="1806892" y="3316605"/>
                  <a:pt x="1787842" y="3319463"/>
                  <a:pt x="1769745" y="3322320"/>
                </a:cubicBezTo>
                <a:cubicBezTo>
                  <a:pt x="1732598" y="3328035"/>
                  <a:pt x="1696403" y="3335655"/>
                  <a:pt x="1662113" y="3341370"/>
                </a:cubicBezTo>
                <a:cubicBezTo>
                  <a:pt x="1627823" y="3347085"/>
                  <a:pt x="1596390" y="3348990"/>
                  <a:pt x="1564005" y="3347085"/>
                </a:cubicBezTo>
                <a:cubicBezTo>
                  <a:pt x="1532573" y="3345180"/>
                  <a:pt x="1501140" y="3340418"/>
                  <a:pt x="1470660" y="3331845"/>
                </a:cubicBezTo>
                <a:cubicBezTo>
                  <a:pt x="1441133" y="3323272"/>
                  <a:pt x="1412558" y="3312795"/>
                  <a:pt x="1385888" y="3298508"/>
                </a:cubicBezTo>
                <a:cubicBezTo>
                  <a:pt x="1359217" y="3285172"/>
                  <a:pt x="1334453" y="3268028"/>
                  <a:pt x="1309688" y="3248978"/>
                </a:cubicBezTo>
                <a:cubicBezTo>
                  <a:pt x="1284923" y="3230880"/>
                  <a:pt x="1261110" y="3210878"/>
                  <a:pt x="1236345" y="3191828"/>
                </a:cubicBezTo>
                <a:cubicBezTo>
                  <a:pt x="1223963" y="3182303"/>
                  <a:pt x="1211580" y="3172778"/>
                  <a:pt x="1199198" y="3164205"/>
                </a:cubicBezTo>
                <a:cubicBezTo>
                  <a:pt x="1185863" y="3155633"/>
                  <a:pt x="1173480" y="3147060"/>
                  <a:pt x="1161098" y="3139440"/>
                </a:cubicBezTo>
                <a:cubicBezTo>
                  <a:pt x="1109663" y="3108008"/>
                  <a:pt x="1059180" y="3085147"/>
                  <a:pt x="1011555" y="3069908"/>
                </a:cubicBezTo>
                <a:cubicBezTo>
                  <a:pt x="963930" y="3053715"/>
                  <a:pt x="919162" y="3044190"/>
                  <a:pt x="880110" y="3038475"/>
                </a:cubicBezTo>
                <a:cubicBezTo>
                  <a:pt x="861060" y="3035618"/>
                  <a:pt x="842010" y="3033713"/>
                  <a:pt x="825818" y="3032760"/>
                </a:cubicBezTo>
                <a:cubicBezTo>
                  <a:pt x="808673" y="3031808"/>
                  <a:pt x="793433" y="3030855"/>
                  <a:pt x="780098" y="3031808"/>
                </a:cubicBezTo>
                <a:cubicBezTo>
                  <a:pt x="773430" y="3031808"/>
                  <a:pt x="766762" y="3031808"/>
                  <a:pt x="761048" y="3031808"/>
                </a:cubicBezTo>
                <a:cubicBezTo>
                  <a:pt x="755333" y="3031808"/>
                  <a:pt x="749618" y="3032760"/>
                  <a:pt x="743903" y="3032760"/>
                </a:cubicBezTo>
                <a:cubicBezTo>
                  <a:pt x="733425" y="3033713"/>
                  <a:pt x="724853" y="3033713"/>
                  <a:pt x="717233" y="3034665"/>
                </a:cubicBezTo>
                <a:cubicBezTo>
                  <a:pt x="702945" y="3036570"/>
                  <a:pt x="695325" y="3036570"/>
                  <a:pt x="695325" y="3036570"/>
                </a:cubicBezTo>
                <a:cubicBezTo>
                  <a:pt x="695325" y="3036570"/>
                  <a:pt x="702945" y="3037522"/>
                  <a:pt x="717233" y="3038475"/>
                </a:cubicBezTo>
                <a:cubicBezTo>
                  <a:pt x="723900" y="3039428"/>
                  <a:pt x="733425" y="3040380"/>
                  <a:pt x="742950" y="3041333"/>
                </a:cubicBezTo>
                <a:cubicBezTo>
                  <a:pt x="747712" y="3042285"/>
                  <a:pt x="753428" y="3043238"/>
                  <a:pt x="759143" y="3043238"/>
                </a:cubicBezTo>
                <a:cubicBezTo>
                  <a:pt x="764858" y="3044190"/>
                  <a:pt x="771525" y="3045143"/>
                  <a:pt x="778193" y="3047047"/>
                </a:cubicBezTo>
                <a:cubicBezTo>
                  <a:pt x="791528" y="3048953"/>
                  <a:pt x="805815" y="3052763"/>
                  <a:pt x="822008" y="3056572"/>
                </a:cubicBezTo>
                <a:cubicBezTo>
                  <a:pt x="838200" y="3060383"/>
                  <a:pt x="854393" y="3065145"/>
                  <a:pt x="872490" y="3070860"/>
                </a:cubicBezTo>
                <a:cubicBezTo>
                  <a:pt x="908685" y="3082290"/>
                  <a:pt x="948690" y="3097530"/>
                  <a:pt x="990600" y="3118485"/>
                </a:cubicBezTo>
                <a:cubicBezTo>
                  <a:pt x="1032510" y="3139440"/>
                  <a:pt x="1076325" y="3166110"/>
                  <a:pt x="1119188" y="3199447"/>
                </a:cubicBezTo>
                <a:cubicBezTo>
                  <a:pt x="1141095" y="3215640"/>
                  <a:pt x="1162050" y="3233738"/>
                  <a:pt x="1183005" y="3254693"/>
                </a:cubicBezTo>
                <a:cubicBezTo>
                  <a:pt x="1204913" y="3274695"/>
                  <a:pt x="1226820" y="3296603"/>
                  <a:pt x="1252538" y="3319463"/>
                </a:cubicBezTo>
                <a:cubicBezTo>
                  <a:pt x="1277303" y="3341370"/>
                  <a:pt x="1305878" y="3364230"/>
                  <a:pt x="1337310" y="3383280"/>
                </a:cubicBezTo>
                <a:cubicBezTo>
                  <a:pt x="1368742" y="3402330"/>
                  <a:pt x="1403985" y="3418522"/>
                  <a:pt x="1441133" y="3429953"/>
                </a:cubicBezTo>
                <a:cubicBezTo>
                  <a:pt x="1478280" y="3441383"/>
                  <a:pt x="1517333" y="3449003"/>
                  <a:pt x="1557338" y="3451860"/>
                </a:cubicBezTo>
                <a:cubicBezTo>
                  <a:pt x="1597342" y="3454718"/>
                  <a:pt x="1639253" y="3451860"/>
                  <a:pt x="1677353" y="3446145"/>
                </a:cubicBezTo>
                <a:cubicBezTo>
                  <a:pt x="1716405" y="3440430"/>
                  <a:pt x="1751648" y="3431858"/>
                  <a:pt x="1784985" y="3426143"/>
                </a:cubicBezTo>
                <a:cubicBezTo>
                  <a:pt x="1818323" y="3420428"/>
                  <a:pt x="1848803" y="3416618"/>
                  <a:pt x="1880235" y="3417570"/>
                </a:cubicBezTo>
                <a:cubicBezTo>
                  <a:pt x="1884998" y="3417570"/>
                  <a:pt x="1889760" y="3417570"/>
                  <a:pt x="1894523" y="3417570"/>
                </a:cubicBezTo>
                <a:cubicBezTo>
                  <a:pt x="1909763" y="3424238"/>
                  <a:pt x="1926908" y="3432810"/>
                  <a:pt x="1945958" y="3444240"/>
                </a:cubicBezTo>
                <a:cubicBezTo>
                  <a:pt x="1975485" y="3461385"/>
                  <a:pt x="2007870" y="3483293"/>
                  <a:pt x="2038350" y="3511868"/>
                </a:cubicBezTo>
                <a:cubicBezTo>
                  <a:pt x="2041208" y="3513772"/>
                  <a:pt x="2043113" y="3516630"/>
                  <a:pt x="2045970" y="3518535"/>
                </a:cubicBezTo>
                <a:cubicBezTo>
                  <a:pt x="2050733" y="3527108"/>
                  <a:pt x="2056448" y="3535680"/>
                  <a:pt x="2064067" y="3542347"/>
                </a:cubicBezTo>
                <a:cubicBezTo>
                  <a:pt x="2067878" y="3546158"/>
                  <a:pt x="2072640" y="3549015"/>
                  <a:pt x="2077403" y="3551872"/>
                </a:cubicBezTo>
                <a:cubicBezTo>
                  <a:pt x="2093595" y="3570922"/>
                  <a:pt x="2109788" y="3590925"/>
                  <a:pt x="2123123" y="3613785"/>
                </a:cubicBezTo>
                <a:cubicBezTo>
                  <a:pt x="2146935" y="3651885"/>
                  <a:pt x="2165033" y="3696653"/>
                  <a:pt x="2183130" y="3739515"/>
                </a:cubicBezTo>
                <a:cubicBezTo>
                  <a:pt x="2185988" y="3747135"/>
                  <a:pt x="2188845" y="3753803"/>
                  <a:pt x="2191703" y="3760470"/>
                </a:cubicBezTo>
                <a:cubicBezTo>
                  <a:pt x="2187893" y="3810000"/>
                  <a:pt x="2184083" y="3859530"/>
                  <a:pt x="2179320" y="3906203"/>
                </a:cubicBezTo>
                <a:cubicBezTo>
                  <a:pt x="2174558" y="3953828"/>
                  <a:pt x="2167890" y="3998595"/>
                  <a:pt x="2156460" y="4039553"/>
                </a:cubicBezTo>
                <a:cubicBezTo>
                  <a:pt x="2145030" y="4080510"/>
                  <a:pt x="2127885" y="4116705"/>
                  <a:pt x="2107883" y="4149090"/>
                </a:cubicBezTo>
                <a:cubicBezTo>
                  <a:pt x="2087880" y="4181475"/>
                  <a:pt x="2064067" y="4209098"/>
                  <a:pt x="2041208" y="4232910"/>
                </a:cubicBezTo>
                <a:cubicBezTo>
                  <a:pt x="2031683" y="4243388"/>
                  <a:pt x="2021205" y="4253865"/>
                  <a:pt x="2011680" y="4262438"/>
                </a:cubicBezTo>
                <a:lnTo>
                  <a:pt x="2564130" y="4262438"/>
                </a:lnTo>
                <a:cubicBezTo>
                  <a:pt x="2544128" y="4225290"/>
                  <a:pt x="2525078" y="4183380"/>
                  <a:pt x="2511743" y="4136708"/>
                </a:cubicBezTo>
                <a:cubicBezTo>
                  <a:pt x="2500313" y="4099560"/>
                  <a:pt x="2493645" y="4059555"/>
                  <a:pt x="2488883" y="4016693"/>
                </a:cubicBezTo>
                <a:cubicBezTo>
                  <a:pt x="2484120" y="3973830"/>
                  <a:pt x="2482215" y="3929063"/>
                  <a:pt x="2479358" y="3882390"/>
                </a:cubicBezTo>
                <a:cubicBezTo>
                  <a:pt x="2475548" y="3805238"/>
                  <a:pt x="2470785" y="3731895"/>
                  <a:pt x="2466023" y="3663315"/>
                </a:cubicBezTo>
                <a:cubicBezTo>
                  <a:pt x="2463165" y="3598545"/>
                  <a:pt x="2461260" y="3532822"/>
                  <a:pt x="2458403" y="3465195"/>
                </a:cubicBezTo>
                <a:cubicBezTo>
                  <a:pt x="2455545" y="3379470"/>
                  <a:pt x="2454593" y="3295650"/>
                  <a:pt x="2454593" y="3215640"/>
                </a:cubicBezTo>
                <a:cubicBezTo>
                  <a:pt x="2456498" y="3170872"/>
                  <a:pt x="2459355" y="3125153"/>
                  <a:pt x="2463165" y="3079433"/>
                </a:cubicBezTo>
                <a:cubicBezTo>
                  <a:pt x="2467928" y="3031808"/>
                  <a:pt x="2471738" y="2984183"/>
                  <a:pt x="2479358" y="2934653"/>
                </a:cubicBezTo>
                <a:cubicBezTo>
                  <a:pt x="2482215" y="2909888"/>
                  <a:pt x="2486978" y="2886075"/>
                  <a:pt x="2490788" y="2861310"/>
                </a:cubicBezTo>
                <a:cubicBezTo>
                  <a:pt x="2492693" y="2848928"/>
                  <a:pt x="2495550" y="2836545"/>
                  <a:pt x="2497455" y="2824163"/>
                </a:cubicBezTo>
                <a:cubicBezTo>
                  <a:pt x="2499360" y="2811780"/>
                  <a:pt x="2502218" y="2799397"/>
                  <a:pt x="2505075" y="2787015"/>
                </a:cubicBezTo>
                <a:cubicBezTo>
                  <a:pt x="2507933" y="2774633"/>
                  <a:pt x="2510790" y="2762250"/>
                  <a:pt x="2513648" y="2749868"/>
                </a:cubicBezTo>
                <a:cubicBezTo>
                  <a:pt x="2516505" y="2737485"/>
                  <a:pt x="2520315" y="2725103"/>
                  <a:pt x="2523173" y="2712720"/>
                </a:cubicBezTo>
                <a:cubicBezTo>
                  <a:pt x="2528888" y="2687955"/>
                  <a:pt x="2537460" y="2663190"/>
                  <a:pt x="2544128" y="2638425"/>
                </a:cubicBezTo>
                <a:cubicBezTo>
                  <a:pt x="2547938" y="2626043"/>
                  <a:pt x="2552700" y="2613660"/>
                  <a:pt x="2556510" y="2601278"/>
                </a:cubicBezTo>
                <a:lnTo>
                  <a:pt x="2563178" y="2583180"/>
                </a:lnTo>
                <a:lnTo>
                  <a:pt x="2569845" y="2565083"/>
                </a:lnTo>
                <a:cubicBezTo>
                  <a:pt x="2574608" y="2552700"/>
                  <a:pt x="2579370" y="2540318"/>
                  <a:pt x="2584133" y="2528888"/>
                </a:cubicBezTo>
                <a:cubicBezTo>
                  <a:pt x="2588895" y="2516505"/>
                  <a:pt x="2594610" y="2505075"/>
                  <a:pt x="2599373" y="2492693"/>
                </a:cubicBezTo>
                <a:cubicBezTo>
                  <a:pt x="2604135" y="2480310"/>
                  <a:pt x="2610803" y="2468880"/>
                  <a:pt x="2616518" y="2457450"/>
                </a:cubicBezTo>
                <a:cubicBezTo>
                  <a:pt x="2622233" y="2446020"/>
                  <a:pt x="2627948" y="2433638"/>
                  <a:pt x="2633663" y="2422208"/>
                </a:cubicBezTo>
                <a:cubicBezTo>
                  <a:pt x="2639378" y="2410778"/>
                  <a:pt x="2646045" y="2399347"/>
                  <a:pt x="2651760" y="2387918"/>
                </a:cubicBezTo>
                <a:cubicBezTo>
                  <a:pt x="2658428" y="2377440"/>
                  <a:pt x="2665095" y="2366010"/>
                  <a:pt x="2671763" y="2355533"/>
                </a:cubicBezTo>
                <a:cubicBezTo>
                  <a:pt x="2675573" y="2349818"/>
                  <a:pt x="2678430" y="2344103"/>
                  <a:pt x="2681288" y="2339340"/>
                </a:cubicBezTo>
                <a:lnTo>
                  <a:pt x="2691765" y="2324100"/>
                </a:lnTo>
                <a:cubicBezTo>
                  <a:pt x="2699385" y="2313622"/>
                  <a:pt x="2706053" y="2303145"/>
                  <a:pt x="2712720" y="2293620"/>
                </a:cubicBezTo>
                <a:cubicBezTo>
                  <a:pt x="2727960" y="2273618"/>
                  <a:pt x="2742248" y="2253615"/>
                  <a:pt x="2758440" y="2236470"/>
                </a:cubicBezTo>
                <a:cubicBezTo>
                  <a:pt x="2822258" y="2162175"/>
                  <a:pt x="2895600" y="2103120"/>
                  <a:pt x="2973705" y="2060258"/>
                </a:cubicBezTo>
                <a:cubicBezTo>
                  <a:pt x="3034665" y="2025968"/>
                  <a:pt x="3098483" y="2001203"/>
                  <a:pt x="3161348" y="1985010"/>
                </a:cubicBezTo>
                <a:cubicBezTo>
                  <a:pt x="3185160" y="1993583"/>
                  <a:pt x="3209925" y="2006918"/>
                  <a:pt x="3233738" y="2023110"/>
                </a:cubicBezTo>
                <a:cubicBezTo>
                  <a:pt x="3268028" y="2045018"/>
                  <a:pt x="3302318" y="2072640"/>
                  <a:pt x="3342323" y="2098358"/>
                </a:cubicBezTo>
                <a:cubicBezTo>
                  <a:pt x="3382328" y="2124075"/>
                  <a:pt x="3424238" y="2144078"/>
                  <a:pt x="3466148" y="2160270"/>
                </a:cubicBezTo>
                <a:cubicBezTo>
                  <a:pt x="3508058" y="2176463"/>
                  <a:pt x="3549968" y="2187893"/>
                  <a:pt x="3589973" y="2195513"/>
                </a:cubicBezTo>
                <a:cubicBezTo>
                  <a:pt x="3600450" y="2197418"/>
                  <a:pt x="3609975" y="2199322"/>
                  <a:pt x="3619500" y="2200275"/>
                </a:cubicBezTo>
                <a:cubicBezTo>
                  <a:pt x="3629025" y="2201228"/>
                  <a:pt x="3639503" y="2202180"/>
                  <a:pt x="3649028" y="2204085"/>
                </a:cubicBezTo>
                <a:cubicBezTo>
                  <a:pt x="3658553" y="2205038"/>
                  <a:pt x="3668078" y="2205990"/>
                  <a:pt x="3677603" y="2205990"/>
                </a:cubicBezTo>
                <a:cubicBezTo>
                  <a:pt x="3687128" y="2206943"/>
                  <a:pt x="3695700" y="2206943"/>
                  <a:pt x="3705225" y="2207895"/>
                </a:cubicBezTo>
                <a:cubicBezTo>
                  <a:pt x="3741420" y="2207895"/>
                  <a:pt x="3774758" y="2206943"/>
                  <a:pt x="3805238" y="2203133"/>
                </a:cubicBezTo>
                <a:cubicBezTo>
                  <a:pt x="3820478" y="2201228"/>
                  <a:pt x="3834765" y="2199322"/>
                  <a:pt x="3848100" y="2196465"/>
                </a:cubicBezTo>
                <a:cubicBezTo>
                  <a:pt x="3861435" y="2193608"/>
                  <a:pt x="3873818" y="2191703"/>
                  <a:pt x="3886200" y="2188845"/>
                </a:cubicBezTo>
                <a:cubicBezTo>
                  <a:pt x="3897630" y="2185988"/>
                  <a:pt x="3909060" y="2183130"/>
                  <a:pt x="3918585" y="2180272"/>
                </a:cubicBezTo>
                <a:cubicBezTo>
                  <a:pt x="3928110" y="2177415"/>
                  <a:pt x="3937635" y="2174558"/>
                  <a:pt x="3945255" y="2171700"/>
                </a:cubicBezTo>
                <a:cubicBezTo>
                  <a:pt x="3952875" y="2168843"/>
                  <a:pt x="3960495" y="2166938"/>
                  <a:pt x="3966210" y="2164080"/>
                </a:cubicBezTo>
                <a:cubicBezTo>
                  <a:pt x="3971925" y="2162175"/>
                  <a:pt x="3977640" y="2159318"/>
                  <a:pt x="3981450" y="2158365"/>
                </a:cubicBezTo>
                <a:cubicBezTo>
                  <a:pt x="3989070" y="2155508"/>
                  <a:pt x="3992880" y="2153603"/>
                  <a:pt x="3993833" y="2153603"/>
                </a:cubicBezTo>
                <a:cubicBezTo>
                  <a:pt x="3992880" y="2153603"/>
                  <a:pt x="3988118" y="2154555"/>
                  <a:pt x="3980498" y="2155508"/>
                </a:cubicBezTo>
                <a:cubicBezTo>
                  <a:pt x="3975735" y="2156460"/>
                  <a:pt x="3970973" y="2157413"/>
                  <a:pt x="3964305" y="2158365"/>
                </a:cubicBezTo>
                <a:cubicBezTo>
                  <a:pt x="3957638" y="2159318"/>
                  <a:pt x="3950970" y="2160270"/>
                  <a:pt x="3942398" y="2161222"/>
                </a:cubicBezTo>
                <a:cubicBezTo>
                  <a:pt x="3910013" y="2165985"/>
                  <a:pt x="3861435" y="2169795"/>
                  <a:pt x="3803333" y="2166938"/>
                </a:cubicBezTo>
                <a:cubicBezTo>
                  <a:pt x="3773805" y="2165985"/>
                  <a:pt x="3742373" y="2163128"/>
                  <a:pt x="3709035" y="2158365"/>
                </a:cubicBezTo>
                <a:cubicBezTo>
                  <a:pt x="3700463" y="2157413"/>
                  <a:pt x="3691890" y="2155508"/>
                  <a:pt x="3683318" y="2153603"/>
                </a:cubicBezTo>
                <a:cubicBezTo>
                  <a:pt x="3674745" y="2152650"/>
                  <a:pt x="3666173" y="2150745"/>
                  <a:pt x="3657600" y="2148840"/>
                </a:cubicBezTo>
                <a:cubicBezTo>
                  <a:pt x="3649028" y="2146935"/>
                  <a:pt x="3639503" y="2145030"/>
                  <a:pt x="3630930" y="2143125"/>
                </a:cubicBezTo>
                <a:cubicBezTo>
                  <a:pt x="3622358" y="2141220"/>
                  <a:pt x="3612833" y="2138363"/>
                  <a:pt x="3604260" y="2135505"/>
                </a:cubicBezTo>
                <a:cubicBezTo>
                  <a:pt x="3568065" y="2125028"/>
                  <a:pt x="3529965" y="2112645"/>
                  <a:pt x="3492818" y="2095500"/>
                </a:cubicBezTo>
                <a:cubicBezTo>
                  <a:pt x="3455670" y="2079308"/>
                  <a:pt x="3417570" y="2059305"/>
                  <a:pt x="3381375" y="2036445"/>
                </a:cubicBezTo>
                <a:cubicBezTo>
                  <a:pt x="3345180" y="2013585"/>
                  <a:pt x="3308985" y="1985962"/>
                  <a:pt x="3269933" y="1963103"/>
                </a:cubicBezTo>
                <a:cubicBezTo>
                  <a:pt x="3269933" y="1963103"/>
                  <a:pt x="3268980" y="1962150"/>
                  <a:pt x="3268028" y="1962150"/>
                </a:cubicBezTo>
                <a:cubicBezTo>
                  <a:pt x="3328988" y="1954530"/>
                  <a:pt x="3390900" y="1951672"/>
                  <a:pt x="3449003" y="1942147"/>
                </a:cubicBezTo>
                <a:cubicBezTo>
                  <a:pt x="3487103" y="1935480"/>
                  <a:pt x="3523298" y="1925955"/>
                  <a:pt x="3555683" y="1913572"/>
                </a:cubicBezTo>
                <a:cubicBezTo>
                  <a:pt x="3563303" y="1910715"/>
                  <a:pt x="3569970" y="1907858"/>
                  <a:pt x="3576638" y="1905000"/>
                </a:cubicBezTo>
                <a:cubicBezTo>
                  <a:pt x="3577590" y="1905000"/>
                  <a:pt x="3577590" y="1905000"/>
                  <a:pt x="3578543" y="1905000"/>
                </a:cubicBezTo>
                <a:cubicBezTo>
                  <a:pt x="3653790" y="1884045"/>
                  <a:pt x="3729990" y="1844040"/>
                  <a:pt x="3801428" y="1792605"/>
                </a:cubicBezTo>
                <a:cubicBezTo>
                  <a:pt x="3837623" y="1766887"/>
                  <a:pt x="3870008" y="1740218"/>
                  <a:pt x="3901440" y="1714500"/>
                </a:cubicBezTo>
                <a:cubicBezTo>
                  <a:pt x="3932873" y="1687830"/>
                  <a:pt x="3961448" y="1662112"/>
                  <a:pt x="3989070" y="1637348"/>
                </a:cubicBezTo>
                <a:cubicBezTo>
                  <a:pt x="4044315" y="1586865"/>
                  <a:pt x="4091940" y="1538287"/>
                  <a:pt x="4128135" y="1493520"/>
                </a:cubicBezTo>
                <a:cubicBezTo>
                  <a:pt x="4164330" y="1448753"/>
                  <a:pt x="4189095" y="1409700"/>
                  <a:pt x="4204335" y="1382078"/>
                </a:cubicBezTo>
                <a:cubicBezTo>
                  <a:pt x="4208145" y="1375410"/>
                  <a:pt x="4211003" y="1368743"/>
                  <a:pt x="4213860" y="1363028"/>
                </a:cubicBezTo>
                <a:cubicBezTo>
                  <a:pt x="4216718" y="1357312"/>
                  <a:pt x="4218623" y="1352550"/>
                  <a:pt x="4220528" y="1348740"/>
                </a:cubicBezTo>
                <a:cubicBezTo>
                  <a:pt x="4223385" y="1342073"/>
                  <a:pt x="4225290" y="1338262"/>
                  <a:pt x="4225290" y="1337310"/>
                </a:cubicBezTo>
                <a:cubicBezTo>
                  <a:pt x="4224338" y="1338262"/>
                  <a:pt x="4222433" y="1341120"/>
                  <a:pt x="4217670" y="1346835"/>
                </a:cubicBezTo>
                <a:cubicBezTo>
                  <a:pt x="4214813" y="1349693"/>
                  <a:pt x="4211955" y="1354455"/>
                  <a:pt x="4208145" y="1359218"/>
                </a:cubicBezTo>
                <a:cubicBezTo>
                  <a:pt x="4204335" y="1363980"/>
                  <a:pt x="4199573" y="1368743"/>
                  <a:pt x="4194810" y="1375410"/>
                </a:cubicBezTo>
                <a:cubicBezTo>
                  <a:pt x="4174808" y="1399223"/>
                  <a:pt x="4143375" y="1432560"/>
                  <a:pt x="4102418" y="1468755"/>
                </a:cubicBezTo>
                <a:cubicBezTo>
                  <a:pt x="4061460" y="1505903"/>
                  <a:pt x="4009073" y="1545908"/>
                  <a:pt x="3950970" y="1590675"/>
                </a:cubicBezTo>
                <a:cubicBezTo>
                  <a:pt x="3891915" y="1635443"/>
                  <a:pt x="3828098" y="1685925"/>
                  <a:pt x="3760470" y="1734503"/>
                </a:cubicBezTo>
                <a:cubicBezTo>
                  <a:pt x="3692843" y="1783080"/>
                  <a:pt x="3625215" y="1823085"/>
                  <a:pt x="3559493" y="1847850"/>
                </a:cubicBezTo>
                <a:cubicBezTo>
                  <a:pt x="3542348" y="1854518"/>
                  <a:pt x="3525203" y="1860233"/>
                  <a:pt x="3508058" y="1864995"/>
                </a:cubicBezTo>
                <a:cubicBezTo>
                  <a:pt x="3486150" y="1868805"/>
                  <a:pt x="3464243" y="1871662"/>
                  <a:pt x="3440430" y="1872615"/>
                </a:cubicBezTo>
                <a:cubicBezTo>
                  <a:pt x="3406140" y="1874520"/>
                  <a:pt x="3368993" y="1873568"/>
                  <a:pt x="3328035" y="1872615"/>
                </a:cubicBezTo>
                <a:cubicBezTo>
                  <a:pt x="3288030" y="1871662"/>
                  <a:pt x="3244215" y="1871662"/>
                  <a:pt x="3198495" y="1875472"/>
                </a:cubicBezTo>
                <a:cubicBezTo>
                  <a:pt x="3171825" y="1878330"/>
                  <a:pt x="3143250" y="1882140"/>
                  <a:pt x="3115628" y="1887855"/>
                </a:cubicBezTo>
                <a:cubicBezTo>
                  <a:pt x="3152775" y="1862137"/>
                  <a:pt x="3191828" y="1833562"/>
                  <a:pt x="3231833" y="1799272"/>
                </a:cubicBezTo>
                <a:cubicBezTo>
                  <a:pt x="3267075" y="1768793"/>
                  <a:pt x="3301365" y="1734503"/>
                  <a:pt x="3332798" y="1692593"/>
                </a:cubicBezTo>
                <a:cubicBezTo>
                  <a:pt x="3364230" y="1651635"/>
                  <a:pt x="3390900" y="1602105"/>
                  <a:pt x="3406140" y="1546860"/>
                </a:cubicBezTo>
                <a:cubicBezTo>
                  <a:pt x="3408045" y="1540193"/>
                  <a:pt x="3409950" y="1533525"/>
                  <a:pt x="3411855" y="1525905"/>
                </a:cubicBezTo>
                <a:cubicBezTo>
                  <a:pt x="3412808" y="1519237"/>
                  <a:pt x="3414713" y="1511618"/>
                  <a:pt x="3415665" y="1504950"/>
                </a:cubicBezTo>
                <a:cubicBezTo>
                  <a:pt x="3418523" y="1490662"/>
                  <a:pt x="3419475" y="1477328"/>
                  <a:pt x="3420428" y="1463040"/>
                </a:cubicBezTo>
                <a:cubicBezTo>
                  <a:pt x="3421380" y="1435418"/>
                  <a:pt x="3420428" y="1409700"/>
                  <a:pt x="3418523" y="1384935"/>
                </a:cubicBezTo>
                <a:cubicBezTo>
                  <a:pt x="3415665" y="1335405"/>
                  <a:pt x="3411855" y="1290637"/>
                  <a:pt x="3417570" y="1250633"/>
                </a:cubicBezTo>
                <a:cubicBezTo>
                  <a:pt x="3422333" y="1209675"/>
                  <a:pt x="3434715" y="1171575"/>
                  <a:pt x="3451860" y="1137285"/>
                </a:cubicBezTo>
                <a:cubicBezTo>
                  <a:pt x="3468053" y="1102995"/>
                  <a:pt x="3488055" y="1073468"/>
                  <a:pt x="3509010" y="1048703"/>
                </a:cubicBezTo>
                <a:cubicBezTo>
                  <a:pt x="3550920" y="998220"/>
                  <a:pt x="3594735" y="965835"/>
                  <a:pt x="3627120" y="945832"/>
                </a:cubicBezTo>
                <a:cubicBezTo>
                  <a:pt x="3635693" y="941070"/>
                  <a:pt x="3642360" y="937260"/>
                  <a:pt x="3649028" y="933450"/>
                </a:cubicBezTo>
                <a:cubicBezTo>
                  <a:pt x="3655695" y="929640"/>
                  <a:pt x="3661410" y="927735"/>
                  <a:pt x="3665220" y="924878"/>
                </a:cubicBezTo>
                <a:cubicBezTo>
                  <a:pt x="3672840" y="921068"/>
                  <a:pt x="3677603" y="918210"/>
                  <a:pt x="3678555" y="918210"/>
                </a:cubicBezTo>
                <a:cubicBezTo>
                  <a:pt x="3677603" y="918210"/>
                  <a:pt x="3672840" y="920115"/>
                  <a:pt x="3664268" y="922020"/>
                </a:cubicBezTo>
                <a:cubicBezTo>
                  <a:pt x="3659505" y="922973"/>
                  <a:pt x="3653790" y="924878"/>
                  <a:pt x="3646170" y="927735"/>
                </a:cubicBezTo>
                <a:cubicBezTo>
                  <a:pt x="3639503" y="930593"/>
                  <a:pt x="3630930" y="933450"/>
                  <a:pt x="3622358" y="936307"/>
                </a:cubicBezTo>
                <a:cubicBezTo>
                  <a:pt x="3613785" y="940118"/>
                  <a:pt x="3604260" y="944880"/>
                  <a:pt x="3592830" y="949643"/>
                </a:cubicBezTo>
                <a:cubicBezTo>
                  <a:pt x="3582353" y="955357"/>
                  <a:pt x="3570923" y="961073"/>
                  <a:pt x="3559493" y="967740"/>
                </a:cubicBezTo>
                <a:cubicBezTo>
                  <a:pt x="3535680" y="982028"/>
                  <a:pt x="3509963" y="1001078"/>
                  <a:pt x="3484245" y="1024890"/>
                </a:cubicBezTo>
                <a:cubicBezTo>
                  <a:pt x="3458528" y="1048703"/>
                  <a:pt x="3431858" y="1078230"/>
                  <a:pt x="3409950" y="1114425"/>
                </a:cubicBezTo>
                <a:cubicBezTo>
                  <a:pt x="3388043" y="1150620"/>
                  <a:pt x="3368993" y="1193483"/>
                  <a:pt x="3359468" y="1241108"/>
                </a:cubicBezTo>
                <a:cubicBezTo>
                  <a:pt x="3348990" y="1289685"/>
                  <a:pt x="3350895" y="1340168"/>
                  <a:pt x="3351848" y="1387793"/>
                </a:cubicBezTo>
                <a:cubicBezTo>
                  <a:pt x="3352800" y="1411605"/>
                  <a:pt x="3352800" y="1435418"/>
                  <a:pt x="3350895" y="1459230"/>
                </a:cubicBezTo>
                <a:cubicBezTo>
                  <a:pt x="3349943" y="1470660"/>
                  <a:pt x="3348990" y="1482090"/>
                  <a:pt x="3347085" y="1493520"/>
                </a:cubicBezTo>
                <a:cubicBezTo>
                  <a:pt x="3346133" y="1499235"/>
                  <a:pt x="3345180" y="1504950"/>
                  <a:pt x="3344228" y="1510665"/>
                </a:cubicBezTo>
                <a:cubicBezTo>
                  <a:pt x="3343275" y="1516380"/>
                  <a:pt x="3341370" y="1522095"/>
                  <a:pt x="3339465" y="1527810"/>
                </a:cubicBezTo>
                <a:cubicBezTo>
                  <a:pt x="3327083" y="1572578"/>
                  <a:pt x="3306128" y="1614487"/>
                  <a:pt x="3279458" y="1652587"/>
                </a:cubicBezTo>
                <a:cubicBezTo>
                  <a:pt x="3252788" y="1689735"/>
                  <a:pt x="3223260" y="1724025"/>
                  <a:pt x="3191828" y="1754505"/>
                </a:cubicBezTo>
                <a:cubicBezTo>
                  <a:pt x="3129915" y="1816418"/>
                  <a:pt x="3067050" y="1866900"/>
                  <a:pt x="3015615" y="1911668"/>
                </a:cubicBezTo>
                <a:cubicBezTo>
                  <a:pt x="3014663" y="1912620"/>
                  <a:pt x="3012758" y="1913572"/>
                  <a:pt x="3011805" y="1914525"/>
                </a:cubicBezTo>
                <a:cubicBezTo>
                  <a:pt x="2980373" y="1925003"/>
                  <a:pt x="2948940" y="1937385"/>
                  <a:pt x="2918460" y="1951672"/>
                </a:cubicBezTo>
                <a:cubicBezTo>
                  <a:pt x="2847023" y="1985010"/>
                  <a:pt x="2776538" y="2030730"/>
                  <a:pt x="2712720" y="2087880"/>
                </a:cubicBezTo>
                <a:cubicBezTo>
                  <a:pt x="2714625" y="2068830"/>
                  <a:pt x="2715578" y="2049780"/>
                  <a:pt x="2716530" y="2030730"/>
                </a:cubicBezTo>
                <a:cubicBezTo>
                  <a:pt x="2718435" y="1951672"/>
                  <a:pt x="2707958" y="1872615"/>
                  <a:pt x="2684145" y="1798320"/>
                </a:cubicBezTo>
                <a:cubicBezTo>
                  <a:pt x="2660333" y="1724025"/>
                  <a:pt x="2626043" y="1657350"/>
                  <a:pt x="2586990" y="1596390"/>
                </a:cubicBezTo>
                <a:cubicBezTo>
                  <a:pt x="2554605" y="1545908"/>
                  <a:pt x="2518410" y="1500187"/>
                  <a:pt x="2482215" y="1457325"/>
                </a:cubicBezTo>
                <a:cubicBezTo>
                  <a:pt x="2479358" y="1452562"/>
                  <a:pt x="2477453" y="1446848"/>
                  <a:pt x="2474595" y="1442085"/>
                </a:cubicBezTo>
                <a:cubicBezTo>
                  <a:pt x="2454593" y="1397318"/>
                  <a:pt x="2440305" y="1349693"/>
                  <a:pt x="2434590" y="1299210"/>
                </a:cubicBezTo>
                <a:cubicBezTo>
                  <a:pt x="2422208" y="1198245"/>
                  <a:pt x="2441258" y="1089660"/>
                  <a:pt x="2492693" y="995362"/>
                </a:cubicBezTo>
                <a:cubicBezTo>
                  <a:pt x="2499360" y="983932"/>
                  <a:pt x="2505075" y="971550"/>
                  <a:pt x="2513648" y="961073"/>
                </a:cubicBezTo>
                <a:lnTo>
                  <a:pt x="2525078" y="944880"/>
                </a:lnTo>
                <a:cubicBezTo>
                  <a:pt x="2528888" y="939165"/>
                  <a:pt x="2533650" y="934403"/>
                  <a:pt x="2537460" y="929640"/>
                </a:cubicBezTo>
                <a:lnTo>
                  <a:pt x="2549843" y="914400"/>
                </a:lnTo>
                <a:lnTo>
                  <a:pt x="2563178" y="900112"/>
                </a:lnTo>
                <a:lnTo>
                  <a:pt x="2569845" y="893445"/>
                </a:lnTo>
                <a:cubicBezTo>
                  <a:pt x="2571750" y="891540"/>
                  <a:pt x="2574608" y="887730"/>
                  <a:pt x="2575560" y="887730"/>
                </a:cubicBezTo>
                <a:cubicBezTo>
                  <a:pt x="2577465" y="885825"/>
                  <a:pt x="2584133" y="881062"/>
                  <a:pt x="2588895" y="878205"/>
                </a:cubicBezTo>
                <a:cubicBezTo>
                  <a:pt x="2610803" y="863918"/>
                  <a:pt x="2634615" y="849630"/>
                  <a:pt x="2657475" y="835343"/>
                </a:cubicBezTo>
                <a:cubicBezTo>
                  <a:pt x="2681288" y="821055"/>
                  <a:pt x="2704148" y="807720"/>
                  <a:pt x="2727960" y="794385"/>
                </a:cubicBezTo>
                <a:cubicBezTo>
                  <a:pt x="2821305" y="740093"/>
                  <a:pt x="2912745" y="689610"/>
                  <a:pt x="2999423" y="640080"/>
                </a:cubicBezTo>
                <a:cubicBezTo>
                  <a:pt x="3172778" y="541973"/>
                  <a:pt x="3328988" y="454343"/>
                  <a:pt x="3458528" y="378142"/>
                </a:cubicBezTo>
                <a:cubicBezTo>
                  <a:pt x="3490913" y="359092"/>
                  <a:pt x="3522345" y="340995"/>
                  <a:pt x="3550920" y="322898"/>
                </a:cubicBezTo>
                <a:cubicBezTo>
                  <a:pt x="3580448" y="304800"/>
                  <a:pt x="3606165" y="285750"/>
                  <a:pt x="3629978" y="266700"/>
                </a:cubicBezTo>
                <a:cubicBezTo>
                  <a:pt x="3677603" y="228600"/>
                  <a:pt x="3712845" y="189548"/>
                  <a:pt x="3738563" y="155257"/>
                </a:cubicBezTo>
                <a:cubicBezTo>
                  <a:pt x="3764280" y="120967"/>
                  <a:pt x="3779520" y="91440"/>
                  <a:pt x="3788093" y="71438"/>
                </a:cubicBezTo>
                <a:cubicBezTo>
                  <a:pt x="3792855" y="60960"/>
                  <a:pt x="3795713" y="53340"/>
                  <a:pt x="3797618" y="47625"/>
                </a:cubicBezTo>
                <a:cubicBezTo>
                  <a:pt x="3799523" y="43815"/>
                  <a:pt x="3800475" y="40957"/>
                  <a:pt x="3800475" y="40005"/>
                </a:cubicBezTo>
                <a:cubicBezTo>
                  <a:pt x="3799523" y="40957"/>
                  <a:pt x="3798570" y="43815"/>
                  <a:pt x="3796665" y="47625"/>
                </a:cubicBezTo>
                <a:cubicBezTo>
                  <a:pt x="3793808" y="52388"/>
                  <a:pt x="3790950" y="60007"/>
                  <a:pt x="3785235" y="69532"/>
                </a:cubicBezTo>
                <a:cubicBezTo>
                  <a:pt x="3774758" y="88582"/>
                  <a:pt x="3756660" y="116205"/>
                  <a:pt x="3729038" y="147638"/>
                </a:cubicBezTo>
                <a:cubicBezTo>
                  <a:pt x="3701415" y="179070"/>
                  <a:pt x="3664268" y="214313"/>
                  <a:pt x="3615690" y="247650"/>
                </a:cubicBezTo>
                <a:cubicBezTo>
                  <a:pt x="3591878" y="264795"/>
                  <a:pt x="3564255" y="280988"/>
                  <a:pt x="3535680" y="297180"/>
                </a:cubicBezTo>
                <a:cubicBezTo>
                  <a:pt x="3506153" y="312420"/>
                  <a:pt x="3473768" y="328613"/>
                  <a:pt x="3440430" y="345757"/>
                </a:cubicBezTo>
                <a:cubicBezTo>
                  <a:pt x="3306128" y="413385"/>
                  <a:pt x="3146108" y="494348"/>
                  <a:pt x="2968943" y="585787"/>
                </a:cubicBezTo>
                <a:cubicBezTo>
                  <a:pt x="2880360" y="631507"/>
                  <a:pt x="2787968" y="680085"/>
                  <a:pt x="2692718" y="733425"/>
                </a:cubicBezTo>
                <a:cubicBezTo>
                  <a:pt x="2668905" y="746760"/>
                  <a:pt x="2645093" y="760095"/>
                  <a:pt x="2621280" y="774382"/>
                </a:cubicBezTo>
                <a:cubicBezTo>
                  <a:pt x="2597468" y="788670"/>
                  <a:pt x="2572703" y="802005"/>
                  <a:pt x="2547938" y="819150"/>
                </a:cubicBezTo>
                <a:cubicBezTo>
                  <a:pt x="2541270" y="823912"/>
                  <a:pt x="2535555" y="826770"/>
                  <a:pt x="2526983" y="834390"/>
                </a:cubicBezTo>
                <a:cubicBezTo>
                  <a:pt x="2522220" y="838200"/>
                  <a:pt x="2521268" y="840105"/>
                  <a:pt x="2518410" y="842962"/>
                </a:cubicBezTo>
                <a:lnTo>
                  <a:pt x="2510790" y="851535"/>
                </a:lnTo>
                <a:lnTo>
                  <a:pt x="2495550" y="867728"/>
                </a:lnTo>
                <a:lnTo>
                  <a:pt x="2481263" y="885825"/>
                </a:lnTo>
                <a:cubicBezTo>
                  <a:pt x="2482215" y="843915"/>
                  <a:pt x="2481263" y="801053"/>
                  <a:pt x="2481263" y="759143"/>
                </a:cubicBezTo>
                <a:cubicBezTo>
                  <a:pt x="2480310" y="704850"/>
                  <a:pt x="2479358" y="651510"/>
                  <a:pt x="2483168" y="602932"/>
                </a:cubicBezTo>
                <a:cubicBezTo>
                  <a:pt x="2486978" y="553403"/>
                  <a:pt x="2496503" y="507682"/>
                  <a:pt x="2509838" y="463868"/>
                </a:cubicBezTo>
                <a:cubicBezTo>
                  <a:pt x="2537460" y="377190"/>
                  <a:pt x="2582228" y="305753"/>
                  <a:pt x="2626995" y="251460"/>
                </a:cubicBezTo>
                <a:cubicBezTo>
                  <a:pt x="2671763" y="197167"/>
                  <a:pt x="2716530" y="160973"/>
                  <a:pt x="2748915" y="137160"/>
                </a:cubicBezTo>
                <a:cubicBezTo>
                  <a:pt x="2757488" y="131445"/>
                  <a:pt x="2764155" y="125730"/>
                  <a:pt x="2770823" y="121920"/>
                </a:cubicBezTo>
                <a:cubicBezTo>
                  <a:pt x="2777490" y="118110"/>
                  <a:pt x="2783205" y="114300"/>
                  <a:pt x="2787968" y="111442"/>
                </a:cubicBezTo>
                <a:cubicBezTo>
                  <a:pt x="2796540" y="105727"/>
                  <a:pt x="2802255" y="102870"/>
                  <a:pt x="2802255" y="102870"/>
                </a:cubicBezTo>
                <a:cubicBezTo>
                  <a:pt x="2802255" y="102870"/>
                  <a:pt x="2796540" y="104775"/>
                  <a:pt x="2787015" y="108585"/>
                </a:cubicBezTo>
                <a:cubicBezTo>
                  <a:pt x="2782253" y="110490"/>
                  <a:pt x="2775585" y="113348"/>
                  <a:pt x="2768918" y="116205"/>
                </a:cubicBezTo>
                <a:cubicBezTo>
                  <a:pt x="2761298" y="119063"/>
                  <a:pt x="2753678" y="122873"/>
                  <a:pt x="2744153" y="127635"/>
                </a:cubicBezTo>
                <a:cubicBezTo>
                  <a:pt x="2734628" y="131445"/>
                  <a:pt x="2725103" y="137160"/>
                  <a:pt x="2714625" y="143827"/>
                </a:cubicBezTo>
                <a:cubicBezTo>
                  <a:pt x="2708910" y="146685"/>
                  <a:pt x="2703195" y="149542"/>
                  <a:pt x="2697480" y="153352"/>
                </a:cubicBezTo>
                <a:cubicBezTo>
                  <a:pt x="2691765" y="157163"/>
                  <a:pt x="2686050" y="160973"/>
                  <a:pt x="2679383" y="164782"/>
                </a:cubicBezTo>
                <a:cubicBezTo>
                  <a:pt x="2667000" y="172402"/>
                  <a:pt x="2654618" y="181927"/>
                  <a:pt x="2641283" y="192405"/>
                </a:cubicBezTo>
                <a:cubicBezTo>
                  <a:pt x="2634615" y="197167"/>
                  <a:pt x="2627948" y="202882"/>
                  <a:pt x="2621280" y="208598"/>
                </a:cubicBezTo>
                <a:cubicBezTo>
                  <a:pt x="2614613" y="214313"/>
                  <a:pt x="2607945" y="220027"/>
                  <a:pt x="2601278" y="226695"/>
                </a:cubicBezTo>
                <a:cubicBezTo>
                  <a:pt x="2594610" y="233363"/>
                  <a:pt x="2587943" y="240030"/>
                  <a:pt x="2581275" y="246698"/>
                </a:cubicBezTo>
                <a:cubicBezTo>
                  <a:pt x="2574608" y="254317"/>
                  <a:pt x="2567940" y="260985"/>
                  <a:pt x="2561273" y="268605"/>
                </a:cubicBezTo>
                <a:cubicBezTo>
                  <a:pt x="2554605" y="276225"/>
                  <a:pt x="2547938" y="284798"/>
                  <a:pt x="2541270" y="292417"/>
                </a:cubicBezTo>
                <a:cubicBezTo>
                  <a:pt x="2538413" y="296228"/>
                  <a:pt x="2534603" y="300990"/>
                  <a:pt x="2531745" y="304800"/>
                </a:cubicBezTo>
                <a:cubicBezTo>
                  <a:pt x="2528888" y="309563"/>
                  <a:pt x="2525078" y="313373"/>
                  <a:pt x="2522220" y="318135"/>
                </a:cubicBezTo>
                <a:cubicBezTo>
                  <a:pt x="2496503" y="354330"/>
                  <a:pt x="2473643" y="395288"/>
                  <a:pt x="2454593" y="441960"/>
                </a:cubicBezTo>
                <a:cubicBezTo>
                  <a:pt x="2435543" y="488632"/>
                  <a:pt x="2422208" y="540068"/>
                  <a:pt x="2416493" y="594360"/>
                </a:cubicBezTo>
                <a:cubicBezTo>
                  <a:pt x="2409825" y="648653"/>
                  <a:pt x="2409825" y="703898"/>
                  <a:pt x="2410778" y="759143"/>
                </a:cubicBezTo>
                <a:cubicBezTo>
                  <a:pt x="2411730" y="814387"/>
                  <a:pt x="2413635" y="867728"/>
                  <a:pt x="2412683" y="917257"/>
                </a:cubicBezTo>
                <a:cubicBezTo>
                  <a:pt x="2411730" y="952500"/>
                  <a:pt x="2408873" y="985837"/>
                  <a:pt x="2404110" y="1019175"/>
                </a:cubicBezTo>
                <a:cubicBezTo>
                  <a:pt x="2366963" y="1112520"/>
                  <a:pt x="2355533" y="1212533"/>
                  <a:pt x="2367915" y="1307783"/>
                </a:cubicBezTo>
                <a:cubicBezTo>
                  <a:pt x="2367915" y="1308735"/>
                  <a:pt x="2367915" y="1308735"/>
                  <a:pt x="2367915" y="1309687"/>
                </a:cubicBezTo>
                <a:cubicBezTo>
                  <a:pt x="2367915" y="1311593"/>
                  <a:pt x="2367915" y="1314450"/>
                  <a:pt x="2367915" y="1317308"/>
                </a:cubicBezTo>
                <a:cubicBezTo>
                  <a:pt x="2367915" y="1321118"/>
                  <a:pt x="2367915" y="1325880"/>
                  <a:pt x="2367915" y="1329690"/>
                </a:cubicBezTo>
                <a:cubicBezTo>
                  <a:pt x="2355533" y="1316355"/>
                  <a:pt x="2343150" y="1303020"/>
                  <a:pt x="2330768" y="1289685"/>
                </a:cubicBezTo>
                <a:cubicBezTo>
                  <a:pt x="2288858" y="1244918"/>
                  <a:pt x="2249805" y="1200150"/>
                  <a:pt x="2213610" y="1156335"/>
                </a:cubicBezTo>
                <a:cubicBezTo>
                  <a:pt x="2178368" y="1112520"/>
                  <a:pt x="2145983" y="1067753"/>
                  <a:pt x="2118360" y="1022032"/>
                </a:cubicBezTo>
                <a:cubicBezTo>
                  <a:pt x="2062163" y="931545"/>
                  <a:pt x="2020253" y="840105"/>
                  <a:pt x="1989773" y="754380"/>
                </a:cubicBezTo>
                <a:cubicBezTo>
                  <a:pt x="1959292" y="667703"/>
                  <a:pt x="1940242" y="586740"/>
                  <a:pt x="1928813" y="513398"/>
                </a:cubicBezTo>
                <a:cubicBezTo>
                  <a:pt x="1923098" y="477203"/>
                  <a:pt x="1919288" y="442912"/>
                  <a:pt x="1914525" y="410528"/>
                </a:cubicBezTo>
                <a:cubicBezTo>
                  <a:pt x="1910715" y="379095"/>
                  <a:pt x="1905953" y="349567"/>
                  <a:pt x="1901190" y="322898"/>
                </a:cubicBezTo>
                <a:cubicBezTo>
                  <a:pt x="1895475" y="295275"/>
                  <a:pt x="1889760" y="270510"/>
                  <a:pt x="1884045" y="250507"/>
                </a:cubicBezTo>
                <a:cubicBezTo>
                  <a:pt x="1877378" y="222885"/>
                  <a:pt x="1868805" y="198120"/>
                  <a:pt x="1860233" y="175260"/>
                </a:cubicBezTo>
                <a:cubicBezTo>
                  <a:pt x="1837373" y="116205"/>
                  <a:pt x="1811655" y="71438"/>
                  <a:pt x="1791653" y="42863"/>
                </a:cubicBezTo>
                <a:cubicBezTo>
                  <a:pt x="1782128" y="28575"/>
                  <a:pt x="1773555" y="17145"/>
                  <a:pt x="1767840" y="10477"/>
                </a:cubicBezTo>
                <a:cubicBezTo>
                  <a:pt x="1763078" y="3810"/>
                  <a:pt x="1760220" y="0"/>
                  <a:pt x="1759267" y="0"/>
                </a:cubicBezTo>
                <a:cubicBezTo>
                  <a:pt x="1760220" y="952"/>
                  <a:pt x="1762125" y="4763"/>
                  <a:pt x="1766888" y="11430"/>
                </a:cubicBezTo>
                <a:cubicBezTo>
                  <a:pt x="1771650" y="19050"/>
                  <a:pt x="1778317" y="30480"/>
                  <a:pt x="1786890" y="45720"/>
                </a:cubicBezTo>
                <a:cubicBezTo>
                  <a:pt x="1803083" y="76200"/>
                  <a:pt x="1825942" y="121920"/>
                  <a:pt x="1843088" y="180975"/>
                </a:cubicBezTo>
                <a:cubicBezTo>
                  <a:pt x="1851660" y="210502"/>
                  <a:pt x="1860233" y="243840"/>
                  <a:pt x="1864995" y="279082"/>
                </a:cubicBezTo>
                <a:cubicBezTo>
                  <a:pt x="1870710" y="315278"/>
                  <a:pt x="1872615" y="353378"/>
                  <a:pt x="1874520" y="394335"/>
                </a:cubicBezTo>
                <a:cubicBezTo>
                  <a:pt x="1876425" y="435293"/>
                  <a:pt x="1876425" y="479107"/>
                  <a:pt x="1881188" y="524828"/>
                </a:cubicBezTo>
                <a:cubicBezTo>
                  <a:pt x="1882140" y="536257"/>
                  <a:pt x="1883092" y="547687"/>
                  <a:pt x="1884998" y="559118"/>
                </a:cubicBezTo>
                <a:cubicBezTo>
                  <a:pt x="1885950" y="570548"/>
                  <a:pt x="1887855" y="581978"/>
                  <a:pt x="1889760" y="594360"/>
                </a:cubicBezTo>
                <a:cubicBezTo>
                  <a:pt x="1890713" y="601028"/>
                  <a:pt x="1891665" y="607695"/>
                  <a:pt x="1892617" y="613410"/>
                </a:cubicBezTo>
                <a:cubicBezTo>
                  <a:pt x="1898333" y="663893"/>
                  <a:pt x="1907858" y="717232"/>
                  <a:pt x="1922145" y="773430"/>
                </a:cubicBezTo>
                <a:cubicBezTo>
                  <a:pt x="1933575" y="820103"/>
                  <a:pt x="1948815" y="868680"/>
                  <a:pt x="1967865" y="919162"/>
                </a:cubicBezTo>
                <a:cubicBezTo>
                  <a:pt x="1933575" y="888682"/>
                  <a:pt x="1897380" y="859155"/>
                  <a:pt x="1857375" y="831532"/>
                </a:cubicBezTo>
                <a:cubicBezTo>
                  <a:pt x="1780223" y="779145"/>
                  <a:pt x="1693545" y="735330"/>
                  <a:pt x="1603058" y="701040"/>
                </a:cubicBezTo>
                <a:cubicBezTo>
                  <a:pt x="1512570" y="665798"/>
                  <a:pt x="1423035" y="641032"/>
                  <a:pt x="1336358" y="617220"/>
                </a:cubicBezTo>
                <a:cubicBezTo>
                  <a:pt x="1250633" y="594360"/>
                  <a:pt x="1167765" y="572453"/>
                  <a:pt x="1091565" y="550545"/>
                </a:cubicBezTo>
                <a:cubicBezTo>
                  <a:pt x="938212" y="505778"/>
                  <a:pt x="806768" y="446723"/>
                  <a:pt x="706755" y="380048"/>
                </a:cubicBezTo>
                <a:cubicBezTo>
                  <a:pt x="606743" y="313373"/>
                  <a:pt x="540068" y="239077"/>
                  <a:pt x="501968" y="182880"/>
                </a:cubicBezTo>
                <a:cubicBezTo>
                  <a:pt x="483870" y="154305"/>
                  <a:pt x="469583" y="131445"/>
                  <a:pt x="462915" y="114300"/>
                </a:cubicBezTo>
                <a:cubicBezTo>
                  <a:pt x="456247" y="100013"/>
                  <a:pt x="451485" y="91440"/>
                  <a:pt x="450533" y="89535"/>
                </a:cubicBezTo>
                <a:cubicBezTo>
                  <a:pt x="451485" y="91440"/>
                  <a:pt x="453390" y="100965"/>
                  <a:pt x="458153" y="116205"/>
                </a:cubicBezTo>
                <a:cubicBezTo>
                  <a:pt x="462915" y="134302"/>
                  <a:pt x="472440" y="159067"/>
                  <a:pt x="487680" y="191452"/>
                </a:cubicBezTo>
                <a:cubicBezTo>
                  <a:pt x="491490" y="199073"/>
                  <a:pt x="496253" y="207645"/>
                  <a:pt x="501015" y="216217"/>
                </a:cubicBezTo>
                <a:cubicBezTo>
                  <a:pt x="502920" y="220980"/>
                  <a:pt x="505778" y="224790"/>
                  <a:pt x="507683" y="229552"/>
                </a:cubicBezTo>
                <a:cubicBezTo>
                  <a:pt x="510540" y="234315"/>
                  <a:pt x="513397" y="238125"/>
                  <a:pt x="516255" y="242888"/>
                </a:cubicBezTo>
                <a:cubicBezTo>
                  <a:pt x="521970" y="252413"/>
                  <a:pt x="527685" y="260985"/>
                  <a:pt x="534353" y="271463"/>
                </a:cubicBezTo>
                <a:cubicBezTo>
                  <a:pt x="541020" y="280988"/>
                  <a:pt x="548640" y="290513"/>
                  <a:pt x="556260" y="300990"/>
                </a:cubicBezTo>
                <a:cubicBezTo>
                  <a:pt x="586740" y="340995"/>
                  <a:pt x="626745" y="383857"/>
                  <a:pt x="675323" y="423863"/>
                </a:cubicBezTo>
                <a:cubicBezTo>
                  <a:pt x="773430" y="504825"/>
                  <a:pt x="906780" y="580073"/>
                  <a:pt x="1063942" y="637223"/>
                </a:cubicBezTo>
                <a:cubicBezTo>
                  <a:pt x="1142048" y="665798"/>
                  <a:pt x="1224915" y="690562"/>
                  <a:pt x="1308735" y="717232"/>
                </a:cubicBezTo>
                <a:cubicBezTo>
                  <a:pt x="1393508" y="742950"/>
                  <a:pt x="1480185" y="769620"/>
                  <a:pt x="1564958" y="802957"/>
                </a:cubicBezTo>
                <a:cubicBezTo>
                  <a:pt x="1650683" y="835343"/>
                  <a:pt x="1729740" y="873443"/>
                  <a:pt x="1801178" y="919162"/>
                </a:cubicBezTo>
                <a:cubicBezTo>
                  <a:pt x="1871663" y="964882"/>
                  <a:pt x="1935480" y="1018223"/>
                  <a:pt x="1995488" y="1072515"/>
                </a:cubicBezTo>
                <a:cubicBezTo>
                  <a:pt x="2025015" y="1100137"/>
                  <a:pt x="2053590" y="1126808"/>
                  <a:pt x="2082165" y="1152525"/>
                </a:cubicBezTo>
                <a:cubicBezTo>
                  <a:pt x="2096452" y="1176337"/>
                  <a:pt x="2112645" y="1200150"/>
                  <a:pt x="2128838" y="1223010"/>
                </a:cubicBezTo>
                <a:cubicBezTo>
                  <a:pt x="2164080" y="1272540"/>
                  <a:pt x="2203133" y="1321118"/>
                  <a:pt x="2242185" y="1369695"/>
                </a:cubicBezTo>
                <a:cubicBezTo>
                  <a:pt x="2322195" y="1465898"/>
                  <a:pt x="2407920" y="1562100"/>
                  <a:pt x="2473643" y="1669733"/>
                </a:cubicBezTo>
                <a:cubicBezTo>
                  <a:pt x="2506980" y="1723072"/>
                  <a:pt x="2533650" y="1780222"/>
                  <a:pt x="2551748" y="1840230"/>
                </a:cubicBezTo>
                <a:cubicBezTo>
                  <a:pt x="2569845" y="1900237"/>
                  <a:pt x="2577465" y="1963103"/>
                  <a:pt x="2576513" y="2026920"/>
                </a:cubicBezTo>
                <a:cubicBezTo>
                  <a:pt x="2574608" y="2090737"/>
                  <a:pt x="2563178" y="2153603"/>
                  <a:pt x="2542223" y="2212658"/>
                </a:cubicBezTo>
                <a:cubicBezTo>
                  <a:pt x="2537460" y="2227897"/>
                  <a:pt x="2530793" y="2242185"/>
                  <a:pt x="2525078" y="2256472"/>
                </a:cubicBezTo>
                <a:cubicBezTo>
                  <a:pt x="2518410" y="2270760"/>
                  <a:pt x="2511743" y="2286000"/>
                  <a:pt x="2505075" y="2300288"/>
                </a:cubicBezTo>
                <a:cubicBezTo>
                  <a:pt x="2490788" y="2328863"/>
                  <a:pt x="2475548" y="2358390"/>
                  <a:pt x="2458403" y="2386965"/>
                </a:cubicBezTo>
                <a:cubicBezTo>
                  <a:pt x="2426018" y="2444115"/>
                  <a:pt x="2390775" y="2502218"/>
                  <a:pt x="2360295" y="2563178"/>
                </a:cubicBezTo>
                <a:cubicBezTo>
                  <a:pt x="2345055" y="2593658"/>
                  <a:pt x="2330768" y="2625090"/>
                  <a:pt x="2318385" y="2656522"/>
                </a:cubicBezTo>
                <a:cubicBezTo>
                  <a:pt x="2315528" y="2664143"/>
                  <a:pt x="2312670" y="2672715"/>
                  <a:pt x="2309813" y="2680335"/>
                </a:cubicBezTo>
                <a:cubicBezTo>
                  <a:pt x="2306955" y="2688908"/>
                  <a:pt x="2304098" y="2696528"/>
                  <a:pt x="2301240" y="2705100"/>
                </a:cubicBezTo>
                <a:cubicBezTo>
                  <a:pt x="2296478" y="2721293"/>
                  <a:pt x="2291715" y="2737485"/>
                  <a:pt x="2287905" y="2753678"/>
                </a:cubicBezTo>
                <a:cubicBezTo>
                  <a:pt x="2285048" y="2767013"/>
                  <a:pt x="2282190" y="2780347"/>
                  <a:pt x="2279333" y="2793683"/>
                </a:cubicBezTo>
                <a:cubicBezTo>
                  <a:pt x="2267903" y="2767965"/>
                  <a:pt x="2253615" y="2742247"/>
                  <a:pt x="2238375" y="2718435"/>
                </a:cubicBezTo>
                <a:cubicBezTo>
                  <a:pt x="2222183" y="2693670"/>
                  <a:pt x="2203133" y="2670810"/>
                  <a:pt x="2184083" y="2647950"/>
                </a:cubicBezTo>
                <a:cubicBezTo>
                  <a:pt x="2164080" y="2626043"/>
                  <a:pt x="2142173" y="2605088"/>
                  <a:pt x="2119313" y="2586038"/>
                </a:cubicBezTo>
                <a:cubicBezTo>
                  <a:pt x="2096452" y="2566988"/>
                  <a:pt x="2072640" y="2548890"/>
                  <a:pt x="2046923" y="2532697"/>
                </a:cubicBezTo>
                <a:cubicBezTo>
                  <a:pt x="1996440" y="2500313"/>
                  <a:pt x="1942148" y="2473643"/>
                  <a:pt x="1886903" y="2451735"/>
                </a:cubicBezTo>
                <a:cubicBezTo>
                  <a:pt x="1842135" y="2434590"/>
                  <a:pt x="1798320" y="2419350"/>
                  <a:pt x="1754505" y="2406968"/>
                </a:cubicBezTo>
                <a:cubicBezTo>
                  <a:pt x="1742123" y="2386013"/>
                  <a:pt x="1733550" y="2362200"/>
                  <a:pt x="1728788" y="2336483"/>
                </a:cubicBezTo>
                <a:cubicBezTo>
                  <a:pt x="1722120" y="2300288"/>
                  <a:pt x="1724025" y="2263140"/>
                  <a:pt x="1732598" y="2226945"/>
                </a:cubicBezTo>
                <a:cubicBezTo>
                  <a:pt x="1740217" y="2191703"/>
                  <a:pt x="1753553" y="2157413"/>
                  <a:pt x="1769745" y="2125980"/>
                </a:cubicBezTo>
                <a:cubicBezTo>
                  <a:pt x="1801178" y="2063115"/>
                  <a:pt x="1840230" y="2010728"/>
                  <a:pt x="1877378" y="1970722"/>
                </a:cubicBezTo>
                <a:cubicBezTo>
                  <a:pt x="1914525" y="1930718"/>
                  <a:pt x="1949767" y="1902143"/>
                  <a:pt x="1974533" y="1884045"/>
                </a:cubicBezTo>
                <a:cubicBezTo>
                  <a:pt x="1986915" y="1874520"/>
                  <a:pt x="1997392" y="1867853"/>
                  <a:pt x="2004060" y="1863090"/>
                </a:cubicBezTo>
                <a:cubicBezTo>
                  <a:pt x="2009775" y="1859280"/>
                  <a:pt x="2013585" y="1856422"/>
                  <a:pt x="2014538" y="1856422"/>
                </a:cubicBezTo>
                <a:cubicBezTo>
                  <a:pt x="2013585" y="1856422"/>
                  <a:pt x="2009775" y="1858328"/>
                  <a:pt x="2003108" y="1860233"/>
                </a:cubicBezTo>
                <a:cubicBezTo>
                  <a:pt x="1995488" y="1863090"/>
                  <a:pt x="1984058" y="1867853"/>
                  <a:pt x="1969770" y="1873568"/>
                </a:cubicBezTo>
                <a:cubicBezTo>
                  <a:pt x="1941195" y="1886903"/>
                  <a:pt x="1899285" y="1907858"/>
                  <a:pt x="1854517" y="1943100"/>
                </a:cubicBezTo>
                <a:cubicBezTo>
                  <a:pt x="1808798" y="1978343"/>
                  <a:pt x="1759267" y="2028825"/>
                  <a:pt x="1718310" y="2094547"/>
                </a:cubicBezTo>
                <a:cubicBezTo>
                  <a:pt x="1712595" y="2104072"/>
                  <a:pt x="1705928" y="2114550"/>
                  <a:pt x="1701165" y="2125980"/>
                </a:cubicBezTo>
                <a:cubicBezTo>
                  <a:pt x="1707833" y="2063115"/>
                  <a:pt x="1711642" y="1994535"/>
                  <a:pt x="1709738" y="1922145"/>
                </a:cubicBezTo>
                <a:cubicBezTo>
                  <a:pt x="1707833" y="1845945"/>
                  <a:pt x="1700213" y="1773555"/>
                  <a:pt x="1687830" y="1708785"/>
                </a:cubicBezTo>
                <a:cubicBezTo>
                  <a:pt x="1675448" y="1644015"/>
                  <a:pt x="1657350" y="1585912"/>
                  <a:pt x="1638300" y="1539240"/>
                </a:cubicBezTo>
                <a:cubicBezTo>
                  <a:pt x="1619250" y="1492568"/>
                  <a:pt x="1599248" y="1457325"/>
                  <a:pt x="1584008" y="1434465"/>
                </a:cubicBezTo>
                <a:cubicBezTo>
                  <a:pt x="1576388" y="1422083"/>
                  <a:pt x="1569720" y="1413510"/>
                  <a:pt x="1565910" y="1407795"/>
                </a:cubicBezTo>
                <a:cubicBezTo>
                  <a:pt x="1562100" y="1403033"/>
                  <a:pt x="1560195" y="1399223"/>
                  <a:pt x="1559242" y="1399223"/>
                </a:cubicBezTo>
                <a:cubicBezTo>
                  <a:pt x="1559242" y="1400175"/>
                  <a:pt x="1561148" y="1403985"/>
                  <a:pt x="1563053" y="1409700"/>
                </a:cubicBezTo>
                <a:cubicBezTo>
                  <a:pt x="1564958" y="1416368"/>
                  <a:pt x="1569720" y="1425893"/>
                  <a:pt x="1573530" y="1439228"/>
                </a:cubicBezTo>
                <a:cubicBezTo>
                  <a:pt x="1582103" y="1464945"/>
                  <a:pt x="1593533" y="1503045"/>
                  <a:pt x="1604010" y="1549718"/>
                </a:cubicBezTo>
                <a:cubicBezTo>
                  <a:pt x="1613535" y="1597343"/>
                  <a:pt x="1623060" y="1653540"/>
                  <a:pt x="1628775" y="1716405"/>
                </a:cubicBezTo>
                <a:cubicBezTo>
                  <a:pt x="1634490" y="1779270"/>
                  <a:pt x="1637348" y="1849755"/>
                  <a:pt x="1639253" y="1923097"/>
                </a:cubicBezTo>
                <a:cubicBezTo>
                  <a:pt x="1641158" y="1996440"/>
                  <a:pt x="1641158" y="2066925"/>
                  <a:pt x="1641158" y="2131695"/>
                </a:cubicBezTo>
                <a:cubicBezTo>
                  <a:pt x="1641158" y="2170747"/>
                  <a:pt x="1640205" y="2206943"/>
                  <a:pt x="1639253" y="2241233"/>
                </a:cubicBezTo>
                <a:cubicBezTo>
                  <a:pt x="1639253" y="2241233"/>
                  <a:pt x="1639253" y="2241233"/>
                  <a:pt x="1639253" y="2242185"/>
                </a:cubicBezTo>
                <a:cubicBezTo>
                  <a:pt x="1632585" y="2253615"/>
                  <a:pt x="1626870" y="2266950"/>
                  <a:pt x="1622108" y="2283143"/>
                </a:cubicBezTo>
                <a:cubicBezTo>
                  <a:pt x="1618298" y="2299335"/>
                  <a:pt x="1615440" y="2317433"/>
                  <a:pt x="1617345" y="2336483"/>
                </a:cubicBezTo>
                <a:cubicBezTo>
                  <a:pt x="1618298" y="2347913"/>
                  <a:pt x="1621155" y="2359343"/>
                  <a:pt x="1624965" y="2369820"/>
                </a:cubicBezTo>
                <a:cubicBezTo>
                  <a:pt x="1605915" y="2365058"/>
                  <a:pt x="1585913" y="2360295"/>
                  <a:pt x="1566863" y="2355533"/>
                </a:cubicBezTo>
                <a:cubicBezTo>
                  <a:pt x="1463992" y="2330768"/>
                  <a:pt x="1365885" y="2306003"/>
                  <a:pt x="1274445" y="2279333"/>
                </a:cubicBezTo>
                <a:cubicBezTo>
                  <a:pt x="1228725" y="2265997"/>
                  <a:pt x="1183958" y="2252663"/>
                  <a:pt x="1141095" y="2237422"/>
                </a:cubicBezTo>
                <a:cubicBezTo>
                  <a:pt x="1120140" y="2230755"/>
                  <a:pt x="1099185" y="2222183"/>
                  <a:pt x="1078230" y="2215515"/>
                </a:cubicBezTo>
                <a:cubicBezTo>
                  <a:pt x="1058228" y="2207895"/>
                  <a:pt x="1037273" y="2200275"/>
                  <a:pt x="1018223" y="2191703"/>
                </a:cubicBezTo>
                <a:cubicBezTo>
                  <a:pt x="979170" y="2176463"/>
                  <a:pt x="942023" y="2158365"/>
                  <a:pt x="906780" y="2141220"/>
                </a:cubicBezTo>
                <a:cubicBezTo>
                  <a:pt x="871537" y="2124075"/>
                  <a:pt x="839153" y="2105025"/>
                  <a:pt x="809625" y="2086928"/>
                </a:cubicBezTo>
                <a:cubicBezTo>
                  <a:pt x="779145" y="2067878"/>
                  <a:pt x="752475" y="2047875"/>
                  <a:pt x="726758" y="2027872"/>
                </a:cubicBezTo>
                <a:cubicBezTo>
                  <a:pt x="701993" y="2007870"/>
                  <a:pt x="679133" y="1987868"/>
                  <a:pt x="659130" y="1966912"/>
                </a:cubicBezTo>
                <a:cubicBezTo>
                  <a:pt x="619125" y="1925955"/>
                  <a:pt x="590550" y="1885950"/>
                  <a:pt x="571500" y="1850708"/>
                </a:cubicBezTo>
                <a:cubicBezTo>
                  <a:pt x="568643" y="1845945"/>
                  <a:pt x="566737" y="1842135"/>
                  <a:pt x="563880" y="1837372"/>
                </a:cubicBezTo>
                <a:cubicBezTo>
                  <a:pt x="561975" y="1833562"/>
                  <a:pt x="560070" y="1828800"/>
                  <a:pt x="558165" y="1824990"/>
                </a:cubicBezTo>
                <a:cubicBezTo>
                  <a:pt x="554355" y="1816418"/>
                  <a:pt x="550545" y="1808797"/>
                  <a:pt x="547687" y="1802130"/>
                </a:cubicBezTo>
                <a:cubicBezTo>
                  <a:pt x="541973" y="1787843"/>
                  <a:pt x="537210" y="1774508"/>
                  <a:pt x="534353" y="1764983"/>
                </a:cubicBezTo>
                <a:cubicBezTo>
                  <a:pt x="528637" y="1744028"/>
                  <a:pt x="525780" y="1732597"/>
                  <a:pt x="525780" y="1732597"/>
                </a:cubicBezTo>
                <a:cubicBezTo>
                  <a:pt x="525780" y="1732597"/>
                  <a:pt x="526733" y="1744028"/>
                  <a:pt x="528637" y="1765935"/>
                </a:cubicBezTo>
                <a:cubicBezTo>
                  <a:pt x="529590" y="1776412"/>
                  <a:pt x="533400" y="1789747"/>
                  <a:pt x="536258" y="1805940"/>
                </a:cubicBezTo>
                <a:cubicBezTo>
                  <a:pt x="538162" y="1813560"/>
                  <a:pt x="541020" y="1822133"/>
                  <a:pt x="542925" y="1831658"/>
                </a:cubicBezTo>
                <a:cubicBezTo>
                  <a:pt x="543878" y="1836420"/>
                  <a:pt x="544830" y="1841183"/>
                  <a:pt x="546735" y="1845945"/>
                </a:cubicBezTo>
                <a:cubicBezTo>
                  <a:pt x="548640" y="1850708"/>
                  <a:pt x="550545" y="1855470"/>
                  <a:pt x="552450" y="1860233"/>
                </a:cubicBezTo>
                <a:cubicBezTo>
                  <a:pt x="566737" y="1900237"/>
                  <a:pt x="590550" y="1946910"/>
                  <a:pt x="626745" y="1996440"/>
                </a:cubicBezTo>
                <a:cubicBezTo>
                  <a:pt x="644843" y="2021205"/>
                  <a:pt x="665798" y="2045970"/>
                  <a:pt x="689610" y="2070735"/>
                </a:cubicBezTo>
                <a:cubicBezTo>
                  <a:pt x="713423" y="2095500"/>
                  <a:pt x="740093" y="2120265"/>
                  <a:pt x="769620" y="2144078"/>
                </a:cubicBezTo>
                <a:cubicBezTo>
                  <a:pt x="799148" y="2167890"/>
                  <a:pt x="831533" y="2191703"/>
                  <a:pt x="866775" y="2214563"/>
                </a:cubicBezTo>
                <a:cubicBezTo>
                  <a:pt x="902017" y="2236470"/>
                  <a:pt x="939165" y="2259330"/>
                  <a:pt x="978217" y="2279333"/>
                </a:cubicBezTo>
                <a:cubicBezTo>
                  <a:pt x="998220" y="2289810"/>
                  <a:pt x="1018223" y="2299335"/>
                  <a:pt x="1039178" y="2309813"/>
                </a:cubicBezTo>
                <a:cubicBezTo>
                  <a:pt x="1060133" y="2319338"/>
                  <a:pt x="1081088" y="2329815"/>
                  <a:pt x="1102995" y="2338388"/>
                </a:cubicBezTo>
                <a:cubicBezTo>
                  <a:pt x="1146810" y="2357438"/>
                  <a:pt x="1191578" y="2375535"/>
                  <a:pt x="1238250" y="2391728"/>
                </a:cubicBezTo>
                <a:cubicBezTo>
                  <a:pt x="1258253" y="2398395"/>
                  <a:pt x="1278255" y="2406015"/>
                  <a:pt x="1298258" y="2412683"/>
                </a:cubicBezTo>
                <a:cubicBezTo>
                  <a:pt x="1257300" y="2412683"/>
                  <a:pt x="1215390" y="2415540"/>
                  <a:pt x="1173480" y="2421255"/>
                </a:cubicBezTo>
                <a:cubicBezTo>
                  <a:pt x="1105853" y="2430780"/>
                  <a:pt x="1038225" y="2447925"/>
                  <a:pt x="971550" y="2461260"/>
                </a:cubicBezTo>
                <a:cubicBezTo>
                  <a:pt x="904875" y="2474595"/>
                  <a:pt x="838200" y="2483168"/>
                  <a:pt x="774383" y="2487930"/>
                </a:cubicBezTo>
                <a:cubicBezTo>
                  <a:pt x="709612" y="2491740"/>
                  <a:pt x="647700" y="2491740"/>
                  <a:pt x="588645" y="2487930"/>
                </a:cubicBezTo>
                <a:cubicBezTo>
                  <a:pt x="469583" y="2480310"/>
                  <a:pt x="363855" y="2460308"/>
                  <a:pt x="276225" y="2435543"/>
                </a:cubicBezTo>
                <a:cubicBezTo>
                  <a:pt x="232410" y="2423160"/>
                  <a:pt x="193358" y="2410778"/>
                  <a:pt x="159068" y="2398395"/>
                </a:cubicBezTo>
                <a:cubicBezTo>
                  <a:pt x="141922" y="2391728"/>
                  <a:pt x="126682" y="2386013"/>
                  <a:pt x="111443" y="2380297"/>
                </a:cubicBezTo>
                <a:cubicBezTo>
                  <a:pt x="97155" y="2374583"/>
                  <a:pt x="83820" y="2368868"/>
                  <a:pt x="72390" y="2363153"/>
                </a:cubicBezTo>
                <a:cubicBezTo>
                  <a:pt x="66675" y="2360295"/>
                  <a:pt x="60960" y="2358390"/>
                  <a:pt x="55245" y="2356485"/>
                </a:cubicBezTo>
                <a:cubicBezTo>
                  <a:pt x="50482" y="2353628"/>
                  <a:pt x="45720" y="2351722"/>
                  <a:pt x="40957" y="2349818"/>
                </a:cubicBezTo>
                <a:cubicBezTo>
                  <a:pt x="32385" y="2346008"/>
                  <a:pt x="24765" y="2342197"/>
                  <a:pt x="18097" y="2339340"/>
                </a:cubicBezTo>
                <a:cubicBezTo>
                  <a:pt x="7620" y="2339340"/>
                  <a:pt x="952" y="2336483"/>
                  <a:pt x="0" y="2335530"/>
                </a:cubicBezTo>
                <a:close/>
                <a:moveTo>
                  <a:pt x="2191703" y="3482340"/>
                </a:moveTo>
                <a:cubicBezTo>
                  <a:pt x="2196465" y="3485197"/>
                  <a:pt x="2200275" y="3487103"/>
                  <a:pt x="2204085" y="3489960"/>
                </a:cubicBezTo>
                <a:cubicBezTo>
                  <a:pt x="2204085" y="3507105"/>
                  <a:pt x="2204085" y="3524250"/>
                  <a:pt x="2205038" y="3540443"/>
                </a:cubicBezTo>
                <a:cubicBezTo>
                  <a:pt x="2189798" y="3518535"/>
                  <a:pt x="2172653" y="3499485"/>
                  <a:pt x="2153603" y="3483293"/>
                </a:cubicBezTo>
                <a:cubicBezTo>
                  <a:pt x="2149793" y="3476625"/>
                  <a:pt x="2145030" y="3469958"/>
                  <a:pt x="2138363" y="3464243"/>
                </a:cubicBezTo>
                <a:cubicBezTo>
                  <a:pt x="2145030" y="3466147"/>
                  <a:pt x="2151698" y="3468053"/>
                  <a:pt x="2158365" y="3469958"/>
                </a:cubicBezTo>
                <a:cubicBezTo>
                  <a:pt x="2171700" y="3473768"/>
                  <a:pt x="2183130" y="3477578"/>
                  <a:pt x="2191703" y="348234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F22D19-00ED-35E4-BED3-8FCA82BE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9" y="2865016"/>
            <a:ext cx="6844392" cy="26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22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6B22B2-9C26-6E87-A999-782D66617111}"/>
              </a:ext>
            </a:extLst>
          </p:cNvPr>
          <p:cNvSpPr/>
          <p:nvPr/>
        </p:nvSpPr>
        <p:spPr>
          <a:xfrm>
            <a:off x="6262688" y="3598863"/>
            <a:ext cx="1417637" cy="822325"/>
          </a:xfrm>
          <a:custGeom>
            <a:avLst/>
            <a:gdLst>
              <a:gd name="connsiteX0" fmla="*/ 303847 w 1159192"/>
              <a:gd name="connsiteY0" fmla="*/ 673418 h 673417"/>
              <a:gd name="connsiteX1" fmla="*/ 1159193 w 1159192"/>
              <a:gd name="connsiteY1" fmla="*/ 42863 h 673417"/>
              <a:gd name="connsiteX2" fmla="*/ 0 w 1159192"/>
              <a:gd name="connsiteY2" fmla="*/ 0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192" h="673417">
                <a:moveTo>
                  <a:pt x="303847" y="673418"/>
                </a:moveTo>
                <a:lnTo>
                  <a:pt x="1159193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17AD0-D369-F160-C0CC-EBF902B5A50C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4124325"/>
            <a:ext cx="1262063" cy="2263775"/>
            <a:chOff x="5115594" y="4124800"/>
            <a:chExt cx="1261247" cy="2262793"/>
          </a:xfrm>
        </p:grpSpPr>
        <p:sp>
          <p:nvSpPr>
            <p:cNvPr id="11345" name="Freeform: Shape 5">
              <a:extLst>
                <a:ext uri="{FF2B5EF4-FFF2-40B4-BE49-F238E27FC236}">
                  <a16:creationId xmlns:a16="http://schemas.microsoft.com/office/drawing/2014/main" id="{61664E8D-9024-8BE8-590F-48CFE43C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665" y="4547544"/>
              <a:ext cx="393630" cy="510090"/>
            </a:xfrm>
            <a:custGeom>
              <a:avLst/>
              <a:gdLst>
                <a:gd name="T0" fmla="*/ 316767 w 321945"/>
                <a:gd name="T1" fmla="*/ 0 h 417195"/>
                <a:gd name="T2" fmla="*/ 393630 w 321945"/>
                <a:gd name="T3" fmla="*/ 10481 h 417195"/>
                <a:gd name="T4" fmla="*/ 13975 w 321945"/>
                <a:gd name="T5" fmla="*/ 510090 h 417195"/>
                <a:gd name="T6" fmla="*/ 0 w 321945"/>
                <a:gd name="T7" fmla="*/ 337731 h 417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1945" h="417195">
                  <a:moveTo>
                    <a:pt x="259080" y="0"/>
                  </a:moveTo>
                  <a:lnTo>
                    <a:pt x="321945" y="8572"/>
                  </a:lnTo>
                  <a:lnTo>
                    <a:pt x="11430" y="417195"/>
                  </a:lnTo>
                  <a:lnTo>
                    <a:pt x="0" y="276225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6" name="Freeform: Shape 6">
              <a:extLst>
                <a:ext uri="{FF2B5EF4-FFF2-40B4-BE49-F238E27FC236}">
                  <a16:creationId xmlns:a16="http://schemas.microsoft.com/office/drawing/2014/main" id="{3D5B922E-0F11-B941-76EC-E311C21C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640" y="4558024"/>
              <a:ext cx="447201" cy="720880"/>
            </a:xfrm>
            <a:custGeom>
              <a:avLst/>
              <a:gdLst>
                <a:gd name="T0" fmla="*/ 379655 w 365760"/>
                <a:gd name="T1" fmla="*/ 0 h 589597"/>
                <a:gd name="T2" fmla="*/ 447201 w 365760"/>
                <a:gd name="T3" fmla="*/ 9317 h 589597"/>
                <a:gd name="T4" fmla="*/ 19797 w 365760"/>
                <a:gd name="T5" fmla="*/ 720881 h 589597"/>
                <a:gd name="T6" fmla="*/ 0 w 365760"/>
                <a:gd name="T7" fmla="*/ 499609 h 589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760" h="589597">
                  <a:moveTo>
                    <a:pt x="310515" y="0"/>
                  </a:moveTo>
                  <a:lnTo>
                    <a:pt x="365760" y="7620"/>
                  </a:lnTo>
                  <a:lnTo>
                    <a:pt x="16192" y="589598"/>
                  </a:lnTo>
                  <a:lnTo>
                    <a:pt x="0" y="408623"/>
                  </a:lnTo>
                  <a:lnTo>
                    <a:pt x="310515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7" name="Freeform: Shape 7">
              <a:extLst>
                <a:ext uri="{FF2B5EF4-FFF2-40B4-BE49-F238E27FC236}">
                  <a16:creationId xmlns:a16="http://schemas.microsoft.com/office/drawing/2014/main" id="{19F48BE9-9F62-5642-B409-7462F674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30" y="4178370"/>
              <a:ext cx="152560" cy="2209222"/>
            </a:xfrm>
            <a:custGeom>
              <a:avLst/>
              <a:gdLst>
                <a:gd name="T0" fmla="*/ 0 w 124777"/>
                <a:gd name="T1" fmla="*/ 0 h 1806892"/>
                <a:gd name="T2" fmla="*/ 72204 w 124777"/>
                <a:gd name="T3" fmla="*/ 202638 h 1806892"/>
                <a:gd name="T4" fmla="*/ 88508 w 124777"/>
                <a:gd name="T5" fmla="*/ 923517 h 1806892"/>
                <a:gd name="T6" fmla="*/ 152560 w 124777"/>
                <a:gd name="T7" fmla="*/ 2150993 h 1806892"/>
                <a:gd name="T8" fmla="*/ 0 w 124777"/>
                <a:gd name="T9" fmla="*/ 2209222 h 1806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777" h="1806892">
                  <a:moveTo>
                    <a:pt x="0" y="0"/>
                  </a:moveTo>
                  <a:lnTo>
                    <a:pt x="59055" y="165735"/>
                  </a:lnTo>
                  <a:lnTo>
                    <a:pt x="72390" y="755332"/>
                  </a:lnTo>
                  <a:lnTo>
                    <a:pt x="124777" y="1759267"/>
                  </a:lnTo>
                  <a:lnTo>
                    <a:pt x="0" y="1806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8" name="Freeform: Shape 8">
              <a:extLst>
                <a:ext uri="{FF2B5EF4-FFF2-40B4-BE49-F238E27FC236}">
                  <a16:creationId xmlns:a16="http://schemas.microsoft.com/office/drawing/2014/main" id="{4B39C1C1-28CC-F84D-2383-5F402825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899" y="4124800"/>
              <a:ext cx="170030" cy="2262793"/>
            </a:xfrm>
            <a:custGeom>
              <a:avLst/>
              <a:gdLst>
                <a:gd name="T0" fmla="*/ 170030 w 139065"/>
                <a:gd name="T1" fmla="*/ 53571 h 1850707"/>
                <a:gd name="T2" fmla="*/ 0 w 139065"/>
                <a:gd name="T3" fmla="*/ 0 h 1850707"/>
                <a:gd name="T4" fmla="*/ 0 w 139065"/>
                <a:gd name="T5" fmla="*/ 2259300 h 1850707"/>
                <a:gd name="T6" fmla="*/ 170030 w 139065"/>
                <a:gd name="T7" fmla="*/ 2262793 h 18507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065" h="1850707">
                  <a:moveTo>
                    <a:pt x="139065" y="43815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139065" y="1850707"/>
                  </a:lnTo>
                  <a:lnTo>
                    <a:pt x="139065" y="43815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9" name="Freeform: Shape 9">
              <a:extLst>
                <a:ext uri="{FF2B5EF4-FFF2-40B4-BE49-F238E27FC236}">
                  <a16:creationId xmlns:a16="http://schemas.microsoft.com/office/drawing/2014/main" id="{0E3AE8CB-9294-59A8-929C-27ABD157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27045"/>
              <a:ext cx="434391" cy="409934"/>
            </a:xfrm>
            <a:custGeom>
              <a:avLst/>
              <a:gdLst>
                <a:gd name="T0" fmla="*/ 426239 w 355282"/>
                <a:gd name="T1" fmla="*/ 409935 h 335279"/>
                <a:gd name="T2" fmla="*/ 434392 w 355282"/>
                <a:gd name="T3" fmla="*/ 276007 h 335279"/>
                <a:gd name="T4" fmla="*/ 80356 w 355282"/>
                <a:gd name="T5" fmla="*/ 0 h 335279"/>
                <a:gd name="T6" fmla="*/ 0 w 355282"/>
                <a:gd name="T7" fmla="*/ 48913 h 335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5282" h="335279">
                  <a:moveTo>
                    <a:pt x="348615" y="335280"/>
                  </a:moveTo>
                  <a:lnTo>
                    <a:pt x="355283" y="225742"/>
                  </a:lnTo>
                  <a:lnTo>
                    <a:pt x="65722" y="0"/>
                  </a:lnTo>
                  <a:lnTo>
                    <a:pt x="0" y="40005"/>
                  </a:lnTo>
                  <a:lnTo>
                    <a:pt x="348615" y="33528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0" name="Freeform: Shape 10">
              <a:extLst>
                <a:ext uri="{FF2B5EF4-FFF2-40B4-BE49-F238E27FC236}">
                  <a16:creationId xmlns:a16="http://schemas.microsoft.com/office/drawing/2014/main" id="{97721D7E-6054-9429-FEFD-999B733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75957"/>
              <a:ext cx="426238" cy="450695"/>
            </a:xfrm>
            <a:custGeom>
              <a:avLst/>
              <a:gdLst>
                <a:gd name="T0" fmla="*/ 426239 w 348614"/>
                <a:gd name="T1" fmla="*/ 361022 h 368617"/>
                <a:gd name="T2" fmla="*/ 369174 w 348614"/>
                <a:gd name="T3" fmla="*/ 450696 h 368617"/>
                <a:gd name="T4" fmla="*/ 0 w 348614"/>
                <a:gd name="T5" fmla="*/ 0 h 3686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8614" h="368617">
                  <a:moveTo>
                    <a:pt x="348615" y="295275"/>
                  </a:moveTo>
                  <a:lnTo>
                    <a:pt x="301942" y="368618"/>
                  </a:lnTo>
                  <a:lnTo>
                    <a:pt x="0" y="0"/>
                  </a:lnTo>
                  <a:lnTo>
                    <a:pt x="348615" y="29527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1" name="Freeform: Shape 11">
              <a:extLst>
                <a:ext uri="{FF2B5EF4-FFF2-40B4-BE49-F238E27FC236}">
                  <a16:creationId xmlns:a16="http://schemas.microsoft.com/office/drawing/2014/main" id="{C031779D-AEE0-03E8-6112-CA651BDC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594" y="4339082"/>
              <a:ext cx="284158" cy="536874"/>
            </a:xfrm>
            <a:custGeom>
              <a:avLst/>
              <a:gdLst>
                <a:gd name="T0" fmla="*/ 284159 w 232409"/>
                <a:gd name="T1" fmla="*/ 487963 h 439102"/>
                <a:gd name="T2" fmla="*/ 203803 w 232409"/>
                <a:gd name="T3" fmla="*/ 536875 h 439102"/>
                <a:gd name="T4" fmla="*/ 0 w 232409"/>
                <a:gd name="T5" fmla="*/ 0 h 439102"/>
                <a:gd name="T6" fmla="*/ 27950 w 232409"/>
                <a:gd name="T7" fmla="*/ 26786 h 439102"/>
                <a:gd name="T8" fmla="*/ 38431 w 232409"/>
                <a:gd name="T9" fmla="*/ 24457 h 439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409" h="439102">
                  <a:moveTo>
                    <a:pt x="232410" y="399098"/>
                  </a:moveTo>
                  <a:lnTo>
                    <a:pt x="166688" y="439103"/>
                  </a:lnTo>
                  <a:lnTo>
                    <a:pt x="0" y="0"/>
                  </a:lnTo>
                  <a:lnTo>
                    <a:pt x="22860" y="21908"/>
                  </a:lnTo>
                  <a:lnTo>
                    <a:pt x="31432" y="20003"/>
                  </a:lnTo>
                  <a:lnTo>
                    <a:pt x="232410" y="399098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3CFB8-B46D-F4EC-85F6-32FB3FE4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Conclusiones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60F55-E2E7-6509-F2E6-4F3D9170E654}"/>
              </a:ext>
            </a:extLst>
          </p:cNvPr>
          <p:cNvGrpSpPr>
            <a:grpSpLocks/>
          </p:cNvGrpSpPr>
          <p:nvPr/>
        </p:nvGrpSpPr>
        <p:grpSpPr bwMode="auto">
          <a:xfrm>
            <a:off x="0" y="6272213"/>
            <a:ext cx="12195175" cy="587375"/>
            <a:chOff x="0" y="6272787"/>
            <a:chExt cx="12194683" cy="587348"/>
          </a:xfrm>
        </p:grpSpPr>
        <p:sp>
          <p:nvSpPr>
            <p:cNvPr id="11343" name="Freeform: Shape 40">
              <a:extLst>
                <a:ext uri="{FF2B5EF4-FFF2-40B4-BE49-F238E27FC236}">
                  <a16:creationId xmlns:a16="http://schemas.microsoft.com/office/drawing/2014/main" id="{F029B7DD-8859-A8D7-7DE6-14AA831E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72787"/>
              <a:ext cx="12194683" cy="585213"/>
            </a:xfrm>
            <a:custGeom>
              <a:avLst/>
              <a:gdLst>
                <a:gd name="T0" fmla="*/ 0 w 3030855"/>
                <a:gd name="T1" fmla="*/ 0 h 199072"/>
                <a:gd name="T2" fmla="*/ 12194683 w 3030855"/>
                <a:gd name="T3" fmla="*/ 0 h 199072"/>
                <a:gd name="T4" fmla="*/ 12194683 w 3030855"/>
                <a:gd name="T5" fmla="*/ 585213 h 199072"/>
                <a:gd name="T6" fmla="*/ 0 w 3030855"/>
                <a:gd name="T7" fmla="*/ 585213 h 199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0855" h="199072">
                  <a:moveTo>
                    <a:pt x="0" y="0"/>
                  </a:moveTo>
                  <a:lnTo>
                    <a:pt x="3030855" y="0"/>
                  </a:lnTo>
                  <a:lnTo>
                    <a:pt x="3030855" y="199072"/>
                  </a:lnTo>
                  <a:lnTo>
                    <a:pt x="0" y="19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B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4" name="Freeform: Shape 41">
              <a:extLst>
                <a:ext uri="{FF2B5EF4-FFF2-40B4-BE49-F238E27FC236}">
                  <a16:creationId xmlns:a16="http://schemas.microsoft.com/office/drawing/2014/main" id="{4EFC554E-13E8-0C12-CFC8-C2AA9F7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6272787"/>
              <a:ext cx="12189317" cy="587348"/>
            </a:xfrm>
            <a:custGeom>
              <a:avLst/>
              <a:gdLst>
                <a:gd name="T0" fmla="*/ 12189317 w 3030855"/>
                <a:gd name="T1" fmla="*/ 0 h 199072"/>
                <a:gd name="T2" fmla="*/ 0 w 3030855"/>
                <a:gd name="T3" fmla="*/ 587348 h 199072"/>
                <a:gd name="T4" fmla="*/ 12189317 w 3030855"/>
                <a:gd name="T5" fmla="*/ 587348 h 199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30855" h="199072">
                  <a:moveTo>
                    <a:pt x="3030855" y="0"/>
                  </a:moveTo>
                  <a:lnTo>
                    <a:pt x="0" y="199072"/>
                  </a:lnTo>
                  <a:lnTo>
                    <a:pt x="3030855" y="199072"/>
                  </a:lnTo>
                  <a:lnTo>
                    <a:pt x="3030855" y="0"/>
                  </a:lnTo>
                  <a:close/>
                </a:path>
              </a:pathLst>
            </a:custGeom>
            <a:solidFill>
              <a:srgbClr val="35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38EC4A-E5CE-69C8-4244-60CF8F8F7EF3}"/>
              </a:ext>
            </a:extLst>
          </p:cNvPr>
          <p:cNvSpPr/>
          <p:nvPr/>
        </p:nvSpPr>
        <p:spPr>
          <a:xfrm>
            <a:off x="4891088" y="2844800"/>
            <a:ext cx="849312" cy="735013"/>
          </a:xfrm>
          <a:custGeom>
            <a:avLst/>
            <a:gdLst>
              <a:gd name="connsiteX0" fmla="*/ 694372 w 694372"/>
              <a:gd name="connsiteY0" fmla="*/ 601028 h 601027"/>
              <a:gd name="connsiteX1" fmla="*/ 428625 w 694372"/>
              <a:gd name="connsiteY1" fmla="*/ 0 h 601027"/>
              <a:gd name="connsiteX2" fmla="*/ 0 w 694372"/>
              <a:gd name="connsiteY2" fmla="*/ 256223 h 6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372" h="601027">
                <a:moveTo>
                  <a:pt x="694372" y="601028"/>
                </a:moveTo>
                <a:lnTo>
                  <a:pt x="428625" y="0"/>
                </a:lnTo>
                <a:lnTo>
                  <a:pt x="0" y="25622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56663-E406-6FA2-7A90-2EC7AA82FF33}"/>
              </a:ext>
            </a:extLst>
          </p:cNvPr>
          <p:cNvSpPr>
            <a:spLocks/>
          </p:cNvSpPr>
          <p:nvPr/>
        </p:nvSpPr>
        <p:spPr bwMode="auto">
          <a:xfrm>
            <a:off x="5405438" y="2757488"/>
            <a:ext cx="415925" cy="820737"/>
          </a:xfrm>
          <a:custGeom>
            <a:avLst/>
            <a:gdLst>
              <a:gd name="T0" fmla="*/ 0 w 340042"/>
              <a:gd name="T1" fmla="*/ 86180 h 671512"/>
              <a:gd name="T2" fmla="*/ 415757 w 340042"/>
              <a:gd name="T3" fmla="*/ 0 h 671512"/>
              <a:gd name="T4" fmla="*/ 326084 w 340042"/>
              <a:gd name="T5" fmla="*/ 821035 h 671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042" h="671512">
                <a:moveTo>
                  <a:pt x="0" y="70485"/>
                </a:moveTo>
                <a:lnTo>
                  <a:pt x="340042" y="0"/>
                </a:lnTo>
                <a:lnTo>
                  <a:pt x="266700" y="671513"/>
                </a:lnTo>
                <a:lnTo>
                  <a:pt x="0" y="70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AA5CA6-744B-78FD-A7B6-68638BF7C16D}"/>
              </a:ext>
            </a:extLst>
          </p:cNvPr>
          <p:cNvSpPr/>
          <p:nvPr/>
        </p:nvSpPr>
        <p:spPr>
          <a:xfrm>
            <a:off x="5740400" y="2640013"/>
            <a:ext cx="622300" cy="939800"/>
          </a:xfrm>
          <a:custGeom>
            <a:avLst/>
            <a:gdLst>
              <a:gd name="connsiteX0" fmla="*/ 73343 w 509587"/>
              <a:gd name="connsiteY0" fmla="*/ 97155 h 768667"/>
              <a:gd name="connsiteX1" fmla="*/ 509588 w 509587"/>
              <a:gd name="connsiteY1" fmla="*/ 0 h 768667"/>
              <a:gd name="connsiteX2" fmla="*/ 0 w 509587"/>
              <a:gd name="connsiteY2" fmla="*/ 768668 h 768667"/>
              <a:gd name="connsiteX3" fmla="*/ 73343 w 509587"/>
              <a:gd name="connsiteY3" fmla="*/ 971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587" h="768667">
                <a:moveTo>
                  <a:pt x="73343" y="97155"/>
                </a:moveTo>
                <a:lnTo>
                  <a:pt x="509588" y="0"/>
                </a:lnTo>
                <a:lnTo>
                  <a:pt x="0" y="768668"/>
                </a:lnTo>
                <a:lnTo>
                  <a:pt x="73343" y="9715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96FE2-AB94-83BD-D900-F1C986FD2A2B}"/>
              </a:ext>
            </a:extLst>
          </p:cNvPr>
          <p:cNvSpPr/>
          <p:nvPr/>
        </p:nvSpPr>
        <p:spPr>
          <a:xfrm>
            <a:off x="5740400" y="2640013"/>
            <a:ext cx="1057275" cy="939800"/>
          </a:xfrm>
          <a:custGeom>
            <a:avLst/>
            <a:gdLst>
              <a:gd name="connsiteX0" fmla="*/ 509588 w 865822"/>
              <a:gd name="connsiteY0" fmla="*/ 0 h 768667"/>
              <a:gd name="connsiteX1" fmla="*/ 0 w 865822"/>
              <a:gd name="connsiteY1" fmla="*/ 768668 h 768667"/>
              <a:gd name="connsiteX2" fmla="*/ 865823 w 865822"/>
              <a:gd name="connsiteY2" fmla="*/ 4019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768667">
                <a:moveTo>
                  <a:pt x="509588" y="0"/>
                </a:moveTo>
                <a:lnTo>
                  <a:pt x="0" y="768668"/>
                </a:lnTo>
                <a:lnTo>
                  <a:pt x="865823" y="4019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159FDA-4346-5137-2FCB-8631EE9734ED}"/>
              </a:ext>
            </a:extLst>
          </p:cNvPr>
          <p:cNvSpPr>
            <a:spLocks/>
          </p:cNvSpPr>
          <p:nvPr/>
        </p:nvSpPr>
        <p:spPr bwMode="auto">
          <a:xfrm>
            <a:off x="6262688" y="3132138"/>
            <a:ext cx="1130300" cy="466725"/>
          </a:xfrm>
          <a:custGeom>
            <a:avLst/>
            <a:gdLst>
              <a:gd name="T0" fmla="*/ 0 w 923924"/>
              <a:gd name="T1" fmla="*/ 467000 h 381952"/>
              <a:gd name="T2" fmla="*/ 535710 w 923924"/>
              <a:gd name="T3" fmla="*/ 0 h 381952"/>
              <a:gd name="T4" fmla="*/ 1129650 w 923924"/>
              <a:gd name="T5" fmla="*/ 102484 h 381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924" h="381952">
                <a:moveTo>
                  <a:pt x="0" y="381953"/>
                </a:moveTo>
                <a:lnTo>
                  <a:pt x="438150" y="0"/>
                </a:lnTo>
                <a:lnTo>
                  <a:pt x="923925" y="83820"/>
                </a:lnTo>
                <a:lnTo>
                  <a:pt x="0" y="381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E73D6-43DC-FCB2-3C0D-91F41509F43E}"/>
              </a:ext>
            </a:extLst>
          </p:cNvPr>
          <p:cNvSpPr/>
          <p:nvPr/>
        </p:nvSpPr>
        <p:spPr>
          <a:xfrm>
            <a:off x="6262688" y="3233738"/>
            <a:ext cx="1417637" cy="417512"/>
          </a:xfrm>
          <a:custGeom>
            <a:avLst/>
            <a:gdLst>
              <a:gd name="connsiteX0" fmla="*/ 923925 w 1159192"/>
              <a:gd name="connsiteY0" fmla="*/ 0 h 340995"/>
              <a:gd name="connsiteX1" fmla="*/ 942975 w 1159192"/>
              <a:gd name="connsiteY1" fmla="*/ 27623 h 340995"/>
              <a:gd name="connsiteX2" fmla="*/ 1159193 w 1159192"/>
              <a:gd name="connsiteY2" fmla="*/ 340995 h 340995"/>
              <a:gd name="connsiteX3" fmla="*/ 0 w 1159192"/>
              <a:gd name="connsiteY3" fmla="*/ 298133 h 34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92" h="340995">
                <a:moveTo>
                  <a:pt x="923925" y="0"/>
                </a:moveTo>
                <a:lnTo>
                  <a:pt x="942975" y="27623"/>
                </a:lnTo>
                <a:lnTo>
                  <a:pt x="1159193" y="340995"/>
                </a:lnTo>
                <a:lnTo>
                  <a:pt x="0" y="298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4B8DA4-7472-E8BF-9882-B3A12FC49EC9}"/>
              </a:ext>
            </a:extLst>
          </p:cNvPr>
          <p:cNvSpPr/>
          <p:nvPr/>
        </p:nvSpPr>
        <p:spPr>
          <a:xfrm>
            <a:off x="7475538" y="3651250"/>
            <a:ext cx="436562" cy="835025"/>
          </a:xfrm>
          <a:custGeom>
            <a:avLst/>
            <a:gdLst>
              <a:gd name="connsiteX0" fmla="*/ 166688 w 356234"/>
              <a:gd name="connsiteY0" fmla="*/ 0 h 682942"/>
              <a:gd name="connsiteX1" fmla="*/ 356235 w 356234"/>
              <a:gd name="connsiteY1" fmla="*/ 204788 h 682942"/>
              <a:gd name="connsiteX2" fmla="*/ 0 w 356234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34" h="682942">
                <a:moveTo>
                  <a:pt x="166688" y="0"/>
                </a:moveTo>
                <a:lnTo>
                  <a:pt x="356235" y="204788"/>
                </a:lnTo>
                <a:lnTo>
                  <a:pt x="0" y="68294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492E4B-A30A-98EA-4D1F-214BF162C931}"/>
              </a:ext>
            </a:extLst>
          </p:cNvPr>
          <p:cNvSpPr/>
          <p:nvPr/>
        </p:nvSpPr>
        <p:spPr>
          <a:xfrm>
            <a:off x="4821238" y="3157538"/>
            <a:ext cx="919162" cy="422275"/>
          </a:xfrm>
          <a:custGeom>
            <a:avLst/>
            <a:gdLst>
              <a:gd name="connsiteX0" fmla="*/ 57150 w 751522"/>
              <a:gd name="connsiteY0" fmla="*/ 0 h 344804"/>
              <a:gd name="connsiteX1" fmla="*/ 751522 w 751522"/>
              <a:gd name="connsiteY1" fmla="*/ 344805 h 344804"/>
              <a:gd name="connsiteX2" fmla="*/ 0 w 751522"/>
              <a:gd name="connsiteY2" fmla="*/ 260985 h 34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522" h="344804">
                <a:moveTo>
                  <a:pt x="57150" y="0"/>
                </a:moveTo>
                <a:lnTo>
                  <a:pt x="751522" y="344805"/>
                </a:lnTo>
                <a:lnTo>
                  <a:pt x="0" y="2609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F0436E-FF13-2B77-1947-8B264949AC9B}"/>
              </a:ext>
            </a:extLst>
          </p:cNvPr>
          <p:cNvSpPr/>
          <p:nvPr/>
        </p:nvSpPr>
        <p:spPr>
          <a:xfrm>
            <a:off x="6416675" y="3651250"/>
            <a:ext cx="1263650" cy="769938"/>
          </a:xfrm>
          <a:custGeom>
            <a:avLst/>
            <a:gdLst>
              <a:gd name="connsiteX0" fmla="*/ 178117 w 1033462"/>
              <a:gd name="connsiteY0" fmla="*/ 630555 h 630554"/>
              <a:gd name="connsiteX1" fmla="*/ 1033463 w 1033462"/>
              <a:gd name="connsiteY1" fmla="*/ 0 h 630554"/>
              <a:gd name="connsiteX2" fmla="*/ 0 w 1033462"/>
              <a:gd name="connsiteY2" fmla="*/ 235267 h 63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462" h="630554">
                <a:moveTo>
                  <a:pt x="178117" y="630555"/>
                </a:moveTo>
                <a:lnTo>
                  <a:pt x="1033463" y="0"/>
                </a:lnTo>
                <a:lnTo>
                  <a:pt x="0" y="235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ED273B-13D9-26C5-191D-BE0282043828}"/>
              </a:ext>
            </a:extLst>
          </p:cNvPr>
          <p:cNvSpPr/>
          <p:nvPr/>
        </p:nvSpPr>
        <p:spPr>
          <a:xfrm>
            <a:off x="6159500" y="3598863"/>
            <a:ext cx="474663" cy="1109662"/>
          </a:xfrm>
          <a:custGeom>
            <a:avLst/>
            <a:gdLst>
              <a:gd name="connsiteX0" fmla="*/ 388620 w 388620"/>
              <a:gd name="connsiteY0" fmla="*/ 673418 h 907732"/>
              <a:gd name="connsiteX1" fmla="*/ 0 w 388620"/>
              <a:gd name="connsiteY1" fmla="*/ 907733 h 907732"/>
              <a:gd name="connsiteX2" fmla="*/ 84773 w 388620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" h="907732">
                <a:moveTo>
                  <a:pt x="388620" y="673418"/>
                </a:moveTo>
                <a:lnTo>
                  <a:pt x="0" y="907733"/>
                </a:lnTo>
                <a:lnTo>
                  <a:pt x="84773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3406A6-E93F-3E2F-BCC7-01C9395C38BA}"/>
              </a:ext>
            </a:extLst>
          </p:cNvPr>
          <p:cNvSpPr/>
          <p:nvPr/>
        </p:nvSpPr>
        <p:spPr>
          <a:xfrm>
            <a:off x="5613400" y="3598863"/>
            <a:ext cx="649288" cy="1109662"/>
          </a:xfrm>
          <a:custGeom>
            <a:avLst/>
            <a:gdLst>
              <a:gd name="connsiteX0" fmla="*/ 445770 w 530542"/>
              <a:gd name="connsiteY0" fmla="*/ 907733 h 907732"/>
              <a:gd name="connsiteX1" fmla="*/ 0 w 530542"/>
              <a:gd name="connsiteY1" fmla="*/ 693420 h 907732"/>
              <a:gd name="connsiteX2" fmla="*/ 530543 w 530542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907732">
                <a:moveTo>
                  <a:pt x="445770" y="907733"/>
                </a:moveTo>
                <a:lnTo>
                  <a:pt x="0" y="693420"/>
                </a:lnTo>
                <a:lnTo>
                  <a:pt x="530543" y="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B24451-7E8C-7E8A-5B60-00A9BDBFA670}"/>
              </a:ext>
            </a:extLst>
          </p:cNvPr>
          <p:cNvSpPr/>
          <p:nvPr/>
        </p:nvSpPr>
        <p:spPr>
          <a:xfrm>
            <a:off x="5613400" y="3579813"/>
            <a:ext cx="649288" cy="866775"/>
          </a:xfrm>
          <a:custGeom>
            <a:avLst/>
            <a:gdLst>
              <a:gd name="connsiteX0" fmla="*/ 0 w 530542"/>
              <a:gd name="connsiteY0" fmla="*/ 708660 h 708660"/>
              <a:gd name="connsiteX1" fmla="*/ 102870 w 530542"/>
              <a:gd name="connsiteY1" fmla="*/ 0 h 708660"/>
              <a:gd name="connsiteX2" fmla="*/ 530543 w 530542"/>
              <a:gd name="connsiteY2" fmla="*/ 1524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708660">
                <a:moveTo>
                  <a:pt x="0" y="708660"/>
                </a:moveTo>
                <a:lnTo>
                  <a:pt x="102870" y="0"/>
                </a:lnTo>
                <a:lnTo>
                  <a:pt x="530543" y="1524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3EE967-FBC3-990D-79BB-2B2DFAE04F80}"/>
              </a:ext>
            </a:extLst>
          </p:cNvPr>
          <p:cNvSpPr/>
          <p:nvPr/>
        </p:nvSpPr>
        <p:spPr>
          <a:xfrm>
            <a:off x="5143500" y="3579813"/>
            <a:ext cx="596900" cy="942975"/>
          </a:xfrm>
          <a:custGeom>
            <a:avLst/>
            <a:gdLst>
              <a:gd name="connsiteX0" fmla="*/ 487680 w 487679"/>
              <a:gd name="connsiteY0" fmla="*/ 0 h 771525"/>
              <a:gd name="connsiteX1" fmla="*/ 384810 w 487679"/>
              <a:gd name="connsiteY1" fmla="*/ 708660 h 771525"/>
              <a:gd name="connsiteX2" fmla="*/ 8573 w 487679"/>
              <a:gd name="connsiteY2" fmla="*/ 770573 h 771525"/>
              <a:gd name="connsiteX3" fmla="*/ 0 w 487679"/>
              <a:gd name="connsiteY3" fmla="*/ 771525 h 771525"/>
              <a:gd name="connsiteX4" fmla="*/ 4763 w 487679"/>
              <a:gd name="connsiteY4" fmla="*/ 76295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9" h="771525">
                <a:moveTo>
                  <a:pt x="487680" y="0"/>
                </a:moveTo>
                <a:lnTo>
                  <a:pt x="384810" y="708660"/>
                </a:lnTo>
                <a:lnTo>
                  <a:pt x="8573" y="770573"/>
                </a:lnTo>
                <a:lnTo>
                  <a:pt x="0" y="771525"/>
                </a:lnTo>
                <a:lnTo>
                  <a:pt x="4763" y="7629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52DD5-295A-85AC-AA2E-C762803A44E3}"/>
              </a:ext>
            </a:extLst>
          </p:cNvPr>
          <p:cNvSpPr/>
          <p:nvPr/>
        </p:nvSpPr>
        <p:spPr>
          <a:xfrm>
            <a:off x="4725988" y="3759200"/>
            <a:ext cx="849312" cy="942975"/>
          </a:xfrm>
          <a:custGeom>
            <a:avLst/>
            <a:gdLst>
              <a:gd name="connsiteX0" fmla="*/ 695325 w 695324"/>
              <a:gd name="connsiteY0" fmla="*/ 0 h 771525"/>
              <a:gd name="connsiteX1" fmla="*/ 212407 w 695324"/>
              <a:gd name="connsiteY1" fmla="*/ 762953 h 771525"/>
              <a:gd name="connsiteX2" fmla="*/ 207645 w 695324"/>
              <a:gd name="connsiteY2" fmla="*/ 771525 h 771525"/>
              <a:gd name="connsiteX3" fmla="*/ 0 w 695324"/>
              <a:gd name="connsiteY3" fmla="*/ 56483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4" h="771525">
                <a:moveTo>
                  <a:pt x="695325" y="0"/>
                </a:moveTo>
                <a:lnTo>
                  <a:pt x="212407" y="762953"/>
                </a:lnTo>
                <a:lnTo>
                  <a:pt x="207645" y="771525"/>
                </a:lnTo>
                <a:lnTo>
                  <a:pt x="0" y="56483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284" name="Freeform: Shape 29">
            <a:extLst>
              <a:ext uri="{FF2B5EF4-FFF2-40B4-BE49-F238E27FC236}">
                <a16:creationId xmlns:a16="http://schemas.microsoft.com/office/drawing/2014/main" id="{E8729A91-93B0-9D54-D1AC-2D4867929D40}"/>
              </a:ext>
            </a:extLst>
          </p:cNvPr>
          <p:cNvSpPr>
            <a:spLocks/>
          </p:cNvSpPr>
          <p:nvPr/>
        </p:nvSpPr>
        <p:spPr bwMode="auto">
          <a:xfrm>
            <a:off x="4244975" y="2238375"/>
            <a:ext cx="11113" cy="11113"/>
          </a:xfrm>
          <a:custGeom>
            <a:avLst/>
            <a:gdLst/>
            <a:ahLst/>
            <a:cxnLst/>
            <a:rect l="0" t="0" r="r" b="b"/>
            <a:pathLst/>
          </a:custGeom>
          <a:solidFill>
            <a:srgbClr val="009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75D2CD-C98C-56B5-0471-774AAC2FD406}"/>
              </a:ext>
            </a:extLst>
          </p:cNvPr>
          <p:cNvSpPr/>
          <p:nvPr/>
        </p:nvSpPr>
        <p:spPr>
          <a:xfrm>
            <a:off x="4364038" y="3579813"/>
            <a:ext cx="1376362" cy="690562"/>
          </a:xfrm>
          <a:custGeom>
            <a:avLst/>
            <a:gdLst>
              <a:gd name="connsiteX0" fmla="*/ 1125855 w 1125854"/>
              <a:gd name="connsiteY0" fmla="*/ 0 h 564832"/>
              <a:gd name="connsiteX1" fmla="*/ 430530 w 1125854"/>
              <a:gd name="connsiteY1" fmla="*/ 564833 h 564832"/>
              <a:gd name="connsiteX2" fmla="*/ 0 w 1125854"/>
              <a:gd name="connsiteY2" fmla="*/ 367665 h 56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564832">
                <a:moveTo>
                  <a:pt x="1125855" y="0"/>
                </a:moveTo>
                <a:lnTo>
                  <a:pt x="430530" y="564833"/>
                </a:lnTo>
                <a:lnTo>
                  <a:pt x="0" y="36766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458651-0A07-2556-2E07-974A69245A72}"/>
              </a:ext>
            </a:extLst>
          </p:cNvPr>
          <p:cNvSpPr/>
          <p:nvPr/>
        </p:nvSpPr>
        <p:spPr>
          <a:xfrm>
            <a:off x="4364038" y="3476625"/>
            <a:ext cx="1376362" cy="552450"/>
          </a:xfrm>
          <a:custGeom>
            <a:avLst/>
            <a:gdLst>
              <a:gd name="connsiteX0" fmla="*/ 1125855 w 1125854"/>
              <a:gd name="connsiteY0" fmla="*/ 83820 h 451485"/>
              <a:gd name="connsiteX1" fmla="*/ 0 w 1125854"/>
              <a:gd name="connsiteY1" fmla="*/ 451485 h 451485"/>
              <a:gd name="connsiteX2" fmla="*/ 374333 w 1125854"/>
              <a:gd name="connsiteY2" fmla="*/ 0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451485">
                <a:moveTo>
                  <a:pt x="1125855" y="83820"/>
                </a:moveTo>
                <a:lnTo>
                  <a:pt x="0" y="451485"/>
                </a:lnTo>
                <a:lnTo>
                  <a:pt x="3743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66DA55-FD11-EC96-4442-288F2B33389E}"/>
              </a:ext>
            </a:extLst>
          </p:cNvPr>
          <p:cNvSpPr/>
          <p:nvPr/>
        </p:nvSpPr>
        <p:spPr>
          <a:xfrm>
            <a:off x="5740400" y="3132138"/>
            <a:ext cx="1057275" cy="466725"/>
          </a:xfrm>
          <a:custGeom>
            <a:avLst/>
            <a:gdLst>
              <a:gd name="connsiteX0" fmla="*/ 0 w 865822"/>
              <a:gd name="connsiteY0" fmla="*/ 366713 h 381952"/>
              <a:gd name="connsiteX1" fmla="*/ 865823 w 865822"/>
              <a:gd name="connsiteY1" fmla="*/ 0 h 381952"/>
              <a:gd name="connsiteX2" fmla="*/ 427673 w 865822"/>
              <a:gd name="connsiteY2" fmla="*/ 381953 h 3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381952">
                <a:moveTo>
                  <a:pt x="0" y="366713"/>
                </a:moveTo>
                <a:lnTo>
                  <a:pt x="865823" y="0"/>
                </a:lnTo>
                <a:lnTo>
                  <a:pt x="427673" y="38195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96EDA6-D907-70BE-2455-CB33AAAC0952}"/>
              </a:ext>
            </a:extLst>
          </p:cNvPr>
          <p:cNvSpPr/>
          <p:nvPr/>
        </p:nvSpPr>
        <p:spPr>
          <a:xfrm>
            <a:off x="4151313" y="3471863"/>
            <a:ext cx="546100" cy="604837"/>
          </a:xfrm>
          <a:custGeom>
            <a:avLst/>
            <a:gdLst>
              <a:gd name="connsiteX0" fmla="*/ 71438 w 445769"/>
              <a:gd name="connsiteY0" fmla="*/ 494348 h 494347"/>
              <a:gd name="connsiteX1" fmla="*/ 445770 w 445769"/>
              <a:gd name="connsiteY1" fmla="*/ 42863 h 494347"/>
              <a:gd name="connsiteX2" fmla="*/ 0 w 445769"/>
              <a:gd name="connsiteY2" fmla="*/ 0 h 49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69" h="494347">
                <a:moveTo>
                  <a:pt x="71438" y="494348"/>
                </a:moveTo>
                <a:lnTo>
                  <a:pt x="445770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F2E7C0-B888-6921-D09F-F5ACCB898841}"/>
              </a:ext>
            </a:extLst>
          </p:cNvPr>
          <p:cNvSpPr/>
          <p:nvPr/>
        </p:nvSpPr>
        <p:spPr>
          <a:xfrm>
            <a:off x="4275138" y="3157538"/>
            <a:ext cx="615950" cy="319087"/>
          </a:xfrm>
          <a:custGeom>
            <a:avLst/>
            <a:gdLst>
              <a:gd name="connsiteX0" fmla="*/ 0 w 502919"/>
              <a:gd name="connsiteY0" fmla="*/ 218123 h 260985"/>
              <a:gd name="connsiteX1" fmla="*/ 502920 w 502919"/>
              <a:gd name="connsiteY1" fmla="*/ 0 h 260985"/>
              <a:gd name="connsiteX2" fmla="*/ 445770 w 502919"/>
              <a:gd name="connsiteY2" fmla="*/ 260985 h 26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260985">
                <a:moveTo>
                  <a:pt x="0" y="218123"/>
                </a:moveTo>
                <a:lnTo>
                  <a:pt x="502920" y="0"/>
                </a:lnTo>
                <a:lnTo>
                  <a:pt x="445770" y="2609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02F203A-B516-FAD3-1B09-0BE5AFFC6549}"/>
              </a:ext>
            </a:extLst>
          </p:cNvPr>
          <p:cNvSpPr/>
          <p:nvPr/>
        </p:nvSpPr>
        <p:spPr>
          <a:xfrm>
            <a:off x="6159500" y="4421188"/>
            <a:ext cx="700088" cy="381000"/>
          </a:xfrm>
          <a:custGeom>
            <a:avLst/>
            <a:gdLst>
              <a:gd name="connsiteX0" fmla="*/ 0 w 572452"/>
              <a:gd name="connsiteY0" fmla="*/ 234315 h 310515"/>
              <a:gd name="connsiteX1" fmla="*/ 572453 w 572452"/>
              <a:gd name="connsiteY1" fmla="*/ 310515 h 310515"/>
              <a:gd name="connsiteX2" fmla="*/ 388620 w 572452"/>
              <a:gd name="connsiteY2" fmla="*/ 0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" h="310515">
                <a:moveTo>
                  <a:pt x="0" y="234315"/>
                </a:moveTo>
                <a:lnTo>
                  <a:pt x="572453" y="310515"/>
                </a:lnTo>
                <a:lnTo>
                  <a:pt x="38862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0421F2-6865-603F-B0C8-A26C77A1CB5F}"/>
              </a:ext>
            </a:extLst>
          </p:cNvPr>
          <p:cNvSpPr/>
          <p:nvPr/>
        </p:nvSpPr>
        <p:spPr>
          <a:xfrm>
            <a:off x="6759575" y="4498975"/>
            <a:ext cx="842963" cy="379413"/>
          </a:xfrm>
          <a:custGeom>
            <a:avLst/>
            <a:gdLst>
              <a:gd name="connsiteX0" fmla="*/ 0 w 688657"/>
              <a:gd name="connsiteY0" fmla="*/ 0 h 310515"/>
              <a:gd name="connsiteX1" fmla="*/ 688658 w 688657"/>
              <a:gd name="connsiteY1" fmla="*/ 52388 h 310515"/>
              <a:gd name="connsiteX2" fmla="*/ 183833 w 688657"/>
              <a:gd name="connsiteY2" fmla="*/ 310515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57" h="310515">
                <a:moveTo>
                  <a:pt x="0" y="0"/>
                </a:moveTo>
                <a:lnTo>
                  <a:pt x="688658" y="52388"/>
                </a:lnTo>
                <a:lnTo>
                  <a:pt x="183833" y="3105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D6AA07-1C14-4FDB-4116-930C99A08A0A}"/>
              </a:ext>
            </a:extLst>
          </p:cNvPr>
          <p:cNvSpPr>
            <a:spLocks/>
          </p:cNvSpPr>
          <p:nvPr/>
        </p:nvSpPr>
        <p:spPr bwMode="auto">
          <a:xfrm>
            <a:off x="6362700" y="2587625"/>
            <a:ext cx="522288" cy="544513"/>
          </a:xfrm>
          <a:custGeom>
            <a:avLst/>
            <a:gdLst>
              <a:gd name="T0" fmla="*/ 0 w 426720"/>
              <a:gd name="T1" fmla="*/ 52407 h 444817"/>
              <a:gd name="T2" fmla="*/ 521736 w 426720"/>
              <a:gd name="T3" fmla="*/ 0 h 444817"/>
              <a:gd name="T4" fmla="*/ 435556 w 426720"/>
              <a:gd name="T5" fmla="*/ 543862 h 444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720" h="444817">
                <a:moveTo>
                  <a:pt x="0" y="42863"/>
                </a:moveTo>
                <a:lnTo>
                  <a:pt x="426720" y="0"/>
                </a:lnTo>
                <a:lnTo>
                  <a:pt x="356235" y="444817"/>
                </a:lnTo>
                <a:lnTo>
                  <a:pt x="0" y="428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63E1D2A-EB3B-406E-86D9-3C134B3EB8DA}"/>
              </a:ext>
            </a:extLst>
          </p:cNvPr>
          <p:cNvSpPr/>
          <p:nvPr/>
        </p:nvSpPr>
        <p:spPr>
          <a:xfrm>
            <a:off x="6797675" y="2587625"/>
            <a:ext cx="595313" cy="646113"/>
          </a:xfrm>
          <a:custGeom>
            <a:avLst/>
            <a:gdLst>
              <a:gd name="connsiteX0" fmla="*/ 70485 w 485774"/>
              <a:gd name="connsiteY0" fmla="*/ 0 h 528637"/>
              <a:gd name="connsiteX1" fmla="*/ 485775 w 485774"/>
              <a:gd name="connsiteY1" fmla="*/ 528638 h 528637"/>
              <a:gd name="connsiteX2" fmla="*/ 0 w 485774"/>
              <a:gd name="connsiteY2" fmla="*/ 44481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4" h="528637">
                <a:moveTo>
                  <a:pt x="70485" y="0"/>
                </a:moveTo>
                <a:lnTo>
                  <a:pt x="485775" y="528638"/>
                </a:lnTo>
                <a:lnTo>
                  <a:pt x="0" y="444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A904AA-6610-29FE-1407-56755AC28FC7}"/>
              </a:ext>
            </a:extLst>
          </p:cNvPr>
          <p:cNvSpPr/>
          <p:nvPr/>
        </p:nvSpPr>
        <p:spPr>
          <a:xfrm>
            <a:off x="7545388" y="3335338"/>
            <a:ext cx="557212" cy="666750"/>
          </a:xfrm>
          <a:custGeom>
            <a:avLst/>
            <a:gdLst>
              <a:gd name="connsiteX0" fmla="*/ 0 w 456247"/>
              <a:gd name="connsiteY0" fmla="*/ 0 h 545782"/>
              <a:gd name="connsiteX1" fmla="*/ 456248 w 456247"/>
              <a:gd name="connsiteY1" fmla="*/ 102870 h 545782"/>
              <a:gd name="connsiteX2" fmla="*/ 424815 w 456247"/>
              <a:gd name="connsiteY2" fmla="*/ 545783 h 545782"/>
              <a:gd name="connsiteX3" fmla="*/ 235268 w 456247"/>
              <a:gd name="connsiteY3" fmla="*/ 340995 h 54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" h="545782">
                <a:moveTo>
                  <a:pt x="0" y="0"/>
                </a:moveTo>
                <a:lnTo>
                  <a:pt x="456248" y="102870"/>
                </a:lnTo>
                <a:lnTo>
                  <a:pt x="424815" y="545783"/>
                </a:lnTo>
                <a:lnTo>
                  <a:pt x="235268" y="34099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594152-CA22-E8F1-E972-55BDDEF4B6B0}"/>
              </a:ext>
            </a:extLst>
          </p:cNvPr>
          <p:cNvSpPr/>
          <p:nvPr/>
        </p:nvSpPr>
        <p:spPr>
          <a:xfrm>
            <a:off x="4826000" y="2600325"/>
            <a:ext cx="588963" cy="557213"/>
          </a:xfrm>
          <a:custGeom>
            <a:avLst/>
            <a:gdLst>
              <a:gd name="connsiteX0" fmla="*/ 481965 w 481964"/>
              <a:gd name="connsiteY0" fmla="*/ 200025 h 456247"/>
              <a:gd name="connsiteX1" fmla="*/ 0 w 481964"/>
              <a:gd name="connsiteY1" fmla="*/ 0 h 456247"/>
              <a:gd name="connsiteX2" fmla="*/ 53340 w 481964"/>
              <a:gd name="connsiteY2" fmla="*/ 456248 h 45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4" h="456247">
                <a:moveTo>
                  <a:pt x="481965" y="200025"/>
                </a:moveTo>
                <a:lnTo>
                  <a:pt x="0" y="0"/>
                </a:lnTo>
                <a:lnTo>
                  <a:pt x="53340" y="4562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BDDEC1-12E8-E7A4-6D3E-A772920C0FE7}"/>
              </a:ext>
            </a:extLst>
          </p:cNvPr>
          <p:cNvSpPr>
            <a:spLocks/>
          </p:cNvSpPr>
          <p:nvPr/>
        </p:nvSpPr>
        <p:spPr bwMode="auto">
          <a:xfrm>
            <a:off x="4222750" y="2495550"/>
            <a:ext cx="573088" cy="557213"/>
          </a:xfrm>
          <a:custGeom>
            <a:avLst/>
            <a:gdLst>
              <a:gd name="T0" fmla="*/ 507760 w 468629"/>
              <a:gd name="T1" fmla="*/ 0 h 456247"/>
              <a:gd name="T2" fmla="*/ 0 w 468629"/>
              <a:gd name="T3" fmla="*/ 380821 h 456247"/>
              <a:gd name="T4" fmla="*/ 572977 w 468629"/>
              <a:gd name="T5" fmla="*/ 557838 h 456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8629" h="456247">
                <a:moveTo>
                  <a:pt x="415290" y="0"/>
                </a:moveTo>
                <a:lnTo>
                  <a:pt x="0" y="311468"/>
                </a:lnTo>
                <a:lnTo>
                  <a:pt x="468630" y="456248"/>
                </a:lnTo>
                <a:lnTo>
                  <a:pt x="415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E97F4A4-C888-213A-A18F-C3E3566555B1}"/>
              </a:ext>
            </a:extLst>
          </p:cNvPr>
          <p:cNvSpPr/>
          <p:nvPr/>
        </p:nvSpPr>
        <p:spPr>
          <a:xfrm>
            <a:off x="4275138" y="2981325"/>
            <a:ext cx="615950" cy="442913"/>
          </a:xfrm>
          <a:custGeom>
            <a:avLst/>
            <a:gdLst>
              <a:gd name="connsiteX0" fmla="*/ 34290 w 502919"/>
              <a:gd name="connsiteY0" fmla="*/ 0 h 362902"/>
              <a:gd name="connsiteX1" fmla="*/ 0 w 502919"/>
              <a:gd name="connsiteY1" fmla="*/ 362903 h 362902"/>
              <a:gd name="connsiteX2" fmla="*/ 502920 w 502919"/>
              <a:gd name="connsiteY2" fmla="*/ 144780 h 36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362902">
                <a:moveTo>
                  <a:pt x="34290" y="0"/>
                </a:moveTo>
                <a:lnTo>
                  <a:pt x="0" y="362903"/>
                </a:lnTo>
                <a:lnTo>
                  <a:pt x="502920" y="1447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4CF9CD-8989-7379-5458-6380867BBD32}"/>
              </a:ext>
            </a:extLst>
          </p:cNvPr>
          <p:cNvSpPr/>
          <p:nvPr/>
        </p:nvSpPr>
        <p:spPr>
          <a:xfrm>
            <a:off x="7392988" y="2862263"/>
            <a:ext cx="557212" cy="496887"/>
          </a:xfrm>
          <a:custGeom>
            <a:avLst/>
            <a:gdLst>
              <a:gd name="connsiteX0" fmla="*/ 333375 w 456247"/>
              <a:gd name="connsiteY0" fmla="*/ 0 h 406717"/>
              <a:gd name="connsiteX1" fmla="*/ 0 w 456247"/>
              <a:gd name="connsiteY1" fmla="*/ 303848 h 406717"/>
              <a:gd name="connsiteX2" fmla="*/ 456248 w 456247"/>
              <a:gd name="connsiteY2" fmla="*/ 406718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47" h="406717">
                <a:moveTo>
                  <a:pt x="333375" y="0"/>
                </a:moveTo>
                <a:lnTo>
                  <a:pt x="0" y="303848"/>
                </a:lnTo>
                <a:lnTo>
                  <a:pt x="456248" y="4067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F89E6D-525F-C9AC-E6E3-30BB7D86D7D1}"/>
              </a:ext>
            </a:extLst>
          </p:cNvPr>
          <p:cNvSpPr>
            <a:spLocks/>
          </p:cNvSpPr>
          <p:nvPr/>
        </p:nvSpPr>
        <p:spPr bwMode="auto">
          <a:xfrm>
            <a:off x="6884988" y="2238375"/>
            <a:ext cx="914400" cy="646113"/>
          </a:xfrm>
          <a:custGeom>
            <a:avLst/>
            <a:gdLst>
              <a:gd name="T0" fmla="*/ 915366 w 748664"/>
              <a:gd name="T1" fmla="*/ 274842 h 528637"/>
              <a:gd name="T2" fmla="*/ 0 w 748664"/>
              <a:gd name="T3" fmla="*/ 0 h 528637"/>
              <a:gd name="T4" fmla="*/ 507760 w 748664"/>
              <a:gd name="T5" fmla="*/ 646346 h 528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8664" h="528637">
                <a:moveTo>
                  <a:pt x="748665" y="224790"/>
                </a:moveTo>
                <a:lnTo>
                  <a:pt x="0" y="0"/>
                </a:lnTo>
                <a:lnTo>
                  <a:pt x="415290" y="528638"/>
                </a:lnTo>
                <a:lnTo>
                  <a:pt x="748665" y="224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726A7-B1F8-5BCB-94C5-8237B5C666C3}"/>
              </a:ext>
            </a:extLst>
          </p:cNvPr>
          <p:cNvSpPr/>
          <p:nvPr/>
        </p:nvSpPr>
        <p:spPr>
          <a:xfrm>
            <a:off x="6634163" y="3651250"/>
            <a:ext cx="1046162" cy="835025"/>
          </a:xfrm>
          <a:custGeom>
            <a:avLst/>
            <a:gdLst>
              <a:gd name="connsiteX0" fmla="*/ 0 w 855345"/>
              <a:gd name="connsiteY0" fmla="*/ 630555 h 682942"/>
              <a:gd name="connsiteX1" fmla="*/ 855345 w 855345"/>
              <a:gd name="connsiteY1" fmla="*/ 0 h 682942"/>
              <a:gd name="connsiteX2" fmla="*/ 688658 w 855345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45" h="682942">
                <a:moveTo>
                  <a:pt x="0" y="630555"/>
                </a:moveTo>
                <a:lnTo>
                  <a:pt x="855345" y="0"/>
                </a:lnTo>
                <a:lnTo>
                  <a:pt x="688658" y="68294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5388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1AF6D840-7E5A-3D20-4120-65C9EF260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8" r="3221" b="5675"/>
          <a:stretch/>
        </p:blipFill>
        <p:spPr>
          <a:xfrm>
            <a:off x="7939088" y="1629266"/>
            <a:ext cx="3378576" cy="5609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BA0804-9367-F4A2-50F0-C76417DB5A2A}"/>
              </a:ext>
            </a:extLst>
          </p:cNvPr>
          <p:cNvSpPr>
            <a:spLocks/>
          </p:cNvSpPr>
          <p:nvPr/>
        </p:nvSpPr>
        <p:spPr bwMode="auto">
          <a:xfrm>
            <a:off x="4994275" y="6302375"/>
            <a:ext cx="2182813" cy="174625"/>
          </a:xfrm>
          <a:custGeom>
            <a:avLst/>
            <a:gdLst>
              <a:gd name="T0" fmla="*/ 2182438 w 2182437"/>
              <a:gd name="T1" fmla="*/ 86950 h 173899"/>
              <a:gd name="T2" fmla="*/ 1091219 w 2182437"/>
              <a:gd name="T3" fmla="*/ 173899 h 173899"/>
              <a:gd name="T4" fmla="*/ 0 w 2182437"/>
              <a:gd name="T5" fmla="*/ 86950 h 173899"/>
              <a:gd name="T6" fmla="*/ 1091219 w 2182437"/>
              <a:gd name="T7" fmla="*/ 0 h 173899"/>
              <a:gd name="T8" fmla="*/ 2182438 w 2182437"/>
              <a:gd name="T9" fmla="*/ 86950 h 1738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82437" h="173899">
                <a:moveTo>
                  <a:pt x="2182438" y="86950"/>
                </a:moveTo>
                <a:cubicBezTo>
                  <a:pt x="2182438" y="134971"/>
                  <a:pt x="1693882" y="173899"/>
                  <a:pt x="1091219" y="173899"/>
                </a:cubicBezTo>
                <a:cubicBezTo>
                  <a:pt x="488555" y="173899"/>
                  <a:pt x="0" y="134971"/>
                  <a:pt x="0" y="86950"/>
                </a:cubicBezTo>
                <a:cubicBezTo>
                  <a:pt x="0" y="38929"/>
                  <a:pt x="488555" y="0"/>
                  <a:pt x="1091219" y="0"/>
                </a:cubicBezTo>
                <a:cubicBezTo>
                  <a:pt x="1693882" y="0"/>
                  <a:pt x="2182438" y="38929"/>
                  <a:pt x="2182438" y="86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448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10C0C7-6CD5-15AD-2B53-DE3B2F6B7B31}"/>
              </a:ext>
            </a:extLst>
          </p:cNvPr>
          <p:cNvSpPr>
            <a:spLocks/>
          </p:cNvSpPr>
          <p:nvPr/>
        </p:nvSpPr>
        <p:spPr bwMode="auto">
          <a:xfrm>
            <a:off x="5160963" y="4460875"/>
            <a:ext cx="1911350" cy="1927225"/>
          </a:xfrm>
          <a:custGeom>
            <a:avLst/>
            <a:gdLst>
              <a:gd name="T0" fmla="*/ 1911444 w 1911443"/>
              <a:gd name="T1" fmla="*/ 30432 h 1927384"/>
              <a:gd name="T2" fmla="*/ 1869419 w 1911443"/>
              <a:gd name="T3" fmla="*/ 99992 h 1927384"/>
              <a:gd name="T4" fmla="*/ 1612917 w 1911443"/>
              <a:gd name="T5" fmla="*/ 347799 h 1927384"/>
              <a:gd name="T6" fmla="*/ 1243381 w 1911443"/>
              <a:gd name="T7" fmla="*/ 563724 h 1927384"/>
              <a:gd name="T8" fmla="*/ 1241932 w 1911443"/>
              <a:gd name="T9" fmla="*/ 565173 h 1927384"/>
              <a:gd name="T10" fmla="*/ 1234686 w 1911443"/>
              <a:gd name="T11" fmla="*/ 576766 h 1927384"/>
              <a:gd name="T12" fmla="*/ 1207152 w 1911443"/>
              <a:gd name="T13" fmla="*/ 628936 h 1927384"/>
              <a:gd name="T14" fmla="*/ 1186863 w 1911443"/>
              <a:gd name="T15" fmla="*/ 684004 h 1927384"/>
              <a:gd name="T16" fmla="*/ 1168024 w 1911443"/>
              <a:gd name="T17" fmla="*/ 759360 h 1927384"/>
              <a:gd name="T18" fmla="*/ 1168024 w 1911443"/>
              <a:gd name="T19" fmla="*/ 762259 h 1927384"/>
              <a:gd name="T20" fmla="*/ 1182516 w 1911443"/>
              <a:gd name="T21" fmla="*/ 1347720 h 1927384"/>
              <a:gd name="T22" fmla="*/ 1183965 w 1911443"/>
              <a:gd name="T23" fmla="*/ 1596975 h 1927384"/>
              <a:gd name="T24" fmla="*/ 1257872 w 1911443"/>
              <a:gd name="T25" fmla="*/ 1799858 h 1927384"/>
              <a:gd name="T26" fmla="*/ 1365111 w 1911443"/>
              <a:gd name="T27" fmla="*/ 1909994 h 1927384"/>
              <a:gd name="T28" fmla="*/ 1357865 w 1911443"/>
              <a:gd name="T29" fmla="*/ 1927385 h 1927384"/>
              <a:gd name="T30" fmla="*/ 1302796 w 1911443"/>
              <a:gd name="T31" fmla="*/ 1924486 h 1927384"/>
              <a:gd name="T32" fmla="*/ 1150634 w 1911443"/>
              <a:gd name="T33" fmla="*/ 1924486 h 1927384"/>
              <a:gd name="T34" fmla="*/ 1131795 w 1911443"/>
              <a:gd name="T35" fmla="*/ 1923037 h 1927384"/>
              <a:gd name="T36" fmla="*/ 1130346 w 1911443"/>
              <a:gd name="T37" fmla="*/ 1923037 h 1927384"/>
              <a:gd name="T38" fmla="*/ 672411 w 1911443"/>
              <a:gd name="T39" fmla="*/ 1923037 h 1927384"/>
              <a:gd name="T40" fmla="*/ 670962 w 1911443"/>
              <a:gd name="T41" fmla="*/ 1923037 h 1927384"/>
              <a:gd name="T42" fmla="*/ 652123 w 1911443"/>
              <a:gd name="T43" fmla="*/ 1924486 h 1927384"/>
              <a:gd name="T44" fmla="*/ 453587 w 1911443"/>
              <a:gd name="T45" fmla="*/ 1925935 h 1927384"/>
              <a:gd name="T46" fmla="*/ 447791 w 1911443"/>
              <a:gd name="T47" fmla="*/ 1908545 h 1927384"/>
              <a:gd name="T48" fmla="*/ 555029 w 1911443"/>
              <a:gd name="T49" fmla="*/ 1808553 h 1927384"/>
              <a:gd name="T50" fmla="*/ 617343 w 1911443"/>
              <a:gd name="T51" fmla="*/ 1714358 h 1927384"/>
              <a:gd name="T52" fmla="*/ 639080 w 1911443"/>
              <a:gd name="T53" fmla="*/ 1602772 h 1927384"/>
              <a:gd name="T54" fmla="*/ 639080 w 1911443"/>
              <a:gd name="T55" fmla="*/ 1601323 h 1927384"/>
              <a:gd name="T56" fmla="*/ 637631 w 1911443"/>
              <a:gd name="T57" fmla="*/ 763708 h 1927384"/>
              <a:gd name="T58" fmla="*/ 637631 w 1911443"/>
              <a:gd name="T59" fmla="*/ 759360 h 1927384"/>
              <a:gd name="T60" fmla="*/ 614445 w 1911443"/>
              <a:gd name="T61" fmla="*/ 704292 h 1927384"/>
              <a:gd name="T62" fmla="*/ 550681 w 1911443"/>
              <a:gd name="T63" fmla="*/ 605749 h 1927384"/>
              <a:gd name="T64" fmla="*/ 468079 w 1911443"/>
              <a:gd name="T65" fmla="*/ 527495 h 1927384"/>
              <a:gd name="T66" fmla="*/ 379680 w 1911443"/>
              <a:gd name="T67" fmla="*/ 460833 h 1927384"/>
              <a:gd name="T68" fmla="*/ 298527 w 1911443"/>
              <a:gd name="T69" fmla="*/ 398519 h 1927384"/>
              <a:gd name="T70" fmla="*/ 110136 w 1911443"/>
              <a:gd name="T71" fmla="*/ 236213 h 1927384"/>
              <a:gd name="T72" fmla="*/ 18839 w 1911443"/>
              <a:gd name="T73" fmla="*/ 82602 h 1927384"/>
              <a:gd name="T74" fmla="*/ 0 w 1911443"/>
              <a:gd name="T75" fmla="*/ 23186 h 1927384"/>
              <a:gd name="T76" fmla="*/ 98543 w 1911443"/>
              <a:gd name="T77" fmla="*/ 0 h 1927384"/>
              <a:gd name="T78" fmla="*/ 117382 w 1911443"/>
              <a:gd name="T79" fmla="*/ 40576 h 1927384"/>
              <a:gd name="T80" fmla="*/ 199984 w 1911443"/>
              <a:gd name="T81" fmla="*/ 156509 h 1927384"/>
              <a:gd name="T82" fmla="*/ 323163 w 1911443"/>
              <a:gd name="T83" fmla="*/ 247806 h 1927384"/>
              <a:gd name="T84" fmla="*/ 470978 w 1911443"/>
              <a:gd name="T85" fmla="*/ 320265 h 1927384"/>
              <a:gd name="T86" fmla="*/ 568071 w 1911443"/>
              <a:gd name="T87" fmla="*/ 365189 h 1927384"/>
              <a:gd name="T88" fmla="*/ 618792 w 1911443"/>
              <a:gd name="T89" fmla="*/ 391274 h 1927384"/>
              <a:gd name="T90" fmla="*/ 623140 w 1911443"/>
              <a:gd name="T91" fmla="*/ 394172 h 1927384"/>
              <a:gd name="T92" fmla="*/ 637631 w 1911443"/>
              <a:gd name="T93" fmla="*/ 385477 h 1927384"/>
              <a:gd name="T94" fmla="*/ 637631 w 1911443"/>
              <a:gd name="T95" fmla="*/ 218823 h 1927384"/>
              <a:gd name="T96" fmla="*/ 878192 w 1911443"/>
              <a:gd name="T97" fmla="*/ 243459 h 1927384"/>
              <a:gd name="T98" fmla="*/ 888336 w 1911443"/>
              <a:gd name="T99" fmla="*/ 243459 h 1927384"/>
              <a:gd name="T100" fmla="*/ 902828 w 1911443"/>
              <a:gd name="T101" fmla="*/ 243459 h 1927384"/>
              <a:gd name="T102" fmla="*/ 917319 w 1911443"/>
              <a:gd name="T103" fmla="*/ 243459 h 1927384"/>
              <a:gd name="T104" fmla="*/ 928912 w 1911443"/>
              <a:gd name="T105" fmla="*/ 243459 h 1927384"/>
              <a:gd name="T106" fmla="*/ 1157880 w 1911443"/>
              <a:gd name="T107" fmla="*/ 220272 h 1927384"/>
              <a:gd name="T108" fmla="*/ 1162228 w 1911443"/>
              <a:gd name="T109" fmla="*/ 385477 h 1927384"/>
              <a:gd name="T110" fmla="*/ 1162228 w 1911443"/>
              <a:gd name="T111" fmla="*/ 398519 h 1927384"/>
              <a:gd name="T112" fmla="*/ 1460755 w 1911443"/>
              <a:gd name="T113" fmla="*/ 292731 h 1927384"/>
              <a:gd name="T114" fmla="*/ 1462204 w 1911443"/>
              <a:gd name="T115" fmla="*/ 292731 h 1927384"/>
              <a:gd name="T116" fmla="*/ 1547705 w 1911443"/>
              <a:gd name="T117" fmla="*/ 244908 h 1927384"/>
              <a:gd name="T118" fmla="*/ 1785367 w 1911443"/>
              <a:gd name="T119" fmla="*/ 40576 h 1927384"/>
              <a:gd name="T120" fmla="*/ 1796961 w 1911443"/>
              <a:gd name="T121" fmla="*/ 26085 h 1927384"/>
              <a:gd name="T122" fmla="*/ 1907097 w 1911443"/>
              <a:gd name="T123" fmla="*/ 36229 h 1927384"/>
              <a:gd name="T124" fmla="*/ 1911444 w 1911443"/>
              <a:gd name="T125" fmla="*/ 36229 h 192738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11443" h="1927384">
                <a:moveTo>
                  <a:pt x="1911444" y="30432"/>
                </a:moveTo>
                <a:cubicBezTo>
                  <a:pt x="1898402" y="53619"/>
                  <a:pt x="1885359" y="76805"/>
                  <a:pt x="1869419" y="99992"/>
                </a:cubicBezTo>
                <a:cubicBezTo>
                  <a:pt x="1808554" y="191289"/>
                  <a:pt x="1721604" y="279688"/>
                  <a:pt x="1612917" y="347799"/>
                </a:cubicBezTo>
                <a:cubicBezTo>
                  <a:pt x="1559298" y="381129"/>
                  <a:pt x="1276711" y="524596"/>
                  <a:pt x="1243381" y="563724"/>
                </a:cubicBezTo>
                <a:cubicBezTo>
                  <a:pt x="1243381" y="563724"/>
                  <a:pt x="1243381" y="565173"/>
                  <a:pt x="1241932" y="565173"/>
                </a:cubicBezTo>
                <a:cubicBezTo>
                  <a:pt x="1239033" y="569520"/>
                  <a:pt x="1237584" y="572419"/>
                  <a:pt x="1234686" y="576766"/>
                </a:cubicBezTo>
                <a:cubicBezTo>
                  <a:pt x="1224542" y="594156"/>
                  <a:pt x="1215846" y="611546"/>
                  <a:pt x="1207152" y="628936"/>
                </a:cubicBezTo>
                <a:cubicBezTo>
                  <a:pt x="1199906" y="647775"/>
                  <a:pt x="1192660" y="665165"/>
                  <a:pt x="1186863" y="684004"/>
                </a:cubicBezTo>
                <a:cubicBezTo>
                  <a:pt x="1178168" y="708640"/>
                  <a:pt x="1172371" y="734725"/>
                  <a:pt x="1168024" y="759360"/>
                </a:cubicBezTo>
                <a:cubicBezTo>
                  <a:pt x="1168024" y="760810"/>
                  <a:pt x="1168024" y="760810"/>
                  <a:pt x="1168024" y="762259"/>
                </a:cubicBezTo>
                <a:cubicBezTo>
                  <a:pt x="1175270" y="1030354"/>
                  <a:pt x="1181067" y="1243380"/>
                  <a:pt x="1182516" y="1347720"/>
                </a:cubicBezTo>
                <a:cubicBezTo>
                  <a:pt x="1182516" y="1352067"/>
                  <a:pt x="1182516" y="1491187"/>
                  <a:pt x="1183965" y="1596975"/>
                </a:cubicBezTo>
                <a:cubicBezTo>
                  <a:pt x="1183965" y="1672332"/>
                  <a:pt x="1211499" y="1746239"/>
                  <a:pt x="1257872" y="1799858"/>
                </a:cubicBezTo>
                <a:cubicBezTo>
                  <a:pt x="1292653" y="1838986"/>
                  <a:pt x="1333229" y="1883910"/>
                  <a:pt x="1365111" y="1909994"/>
                </a:cubicBezTo>
                <a:cubicBezTo>
                  <a:pt x="1372356" y="1915791"/>
                  <a:pt x="1368008" y="1927385"/>
                  <a:pt x="1357865" y="1927385"/>
                </a:cubicBezTo>
                <a:cubicBezTo>
                  <a:pt x="1339025" y="1925935"/>
                  <a:pt x="1321636" y="1925935"/>
                  <a:pt x="1302796" y="1924486"/>
                </a:cubicBezTo>
                <a:cubicBezTo>
                  <a:pt x="1252075" y="1923037"/>
                  <a:pt x="1201355" y="1923037"/>
                  <a:pt x="1150634" y="1924486"/>
                </a:cubicBezTo>
                <a:cubicBezTo>
                  <a:pt x="1144838" y="1924486"/>
                  <a:pt x="1137592" y="1924486"/>
                  <a:pt x="1131795" y="1923037"/>
                </a:cubicBezTo>
                <a:cubicBezTo>
                  <a:pt x="1131795" y="1923037"/>
                  <a:pt x="1130346" y="1923037"/>
                  <a:pt x="1130346" y="1923037"/>
                </a:cubicBezTo>
                <a:lnTo>
                  <a:pt x="672411" y="1923037"/>
                </a:lnTo>
                <a:cubicBezTo>
                  <a:pt x="672411" y="1923037"/>
                  <a:pt x="670962" y="1923037"/>
                  <a:pt x="670962" y="1923037"/>
                </a:cubicBezTo>
                <a:cubicBezTo>
                  <a:pt x="665165" y="1924486"/>
                  <a:pt x="659369" y="1924486"/>
                  <a:pt x="652123" y="1924486"/>
                </a:cubicBezTo>
                <a:cubicBezTo>
                  <a:pt x="585461" y="1921588"/>
                  <a:pt x="518800" y="1923037"/>
                  <a:pt x="453587" y="1925935"/>
                </a:cubicBezTo>
                <a:cubicBezTo>
                  <a:pt x="443443" y="1925935"/>
                  <a:pt x="439096" y="1912893"/>
                  <a:pt x="447791" y="1908545"/>
                </a:cubicBezTo>
                <a:cubicBezTo>
                  <a:pt x="486918" y="1882460"/>
                  <a:pt x="521698" y="1847681"/>
                  <a:pt x="555029" y="1808553"/>
                </a:cubicBezTo>
                <a:cubicBezTo>
                  <a:pt x="578215" y="1781019"/>
                  <a:pt x="601402" y="1750587"/>
                  <a:pt x="617343" y="1714358"/>
                </a:cubicBezTo>
                <a:cubicBezTo>
                  <a:pt x="626038" y="1694069"/>
                  <a:pt x="634733" y="1653493"/>
                  <a:pt x="639080" y="1602772"/>
                </a:cubicBezTo>
                <a:lnTo>
                  <a:pt x="639080" y="1601323"/>
                </a:lnTo>
                <a:cubicBezTo>
                  <a:pt x="639080" y="1385398"/>
                  <a:pt x="637631" y="1086871"/>
                  <a:pt x="637631" y="763708"/>
                </a:cubicBezTo>
                <a:cubicBezTo>
                  <a:pt x="637631" y="762259"/>
                  <a:pt x="637631" y="760810"/>
                  <a:pt x="637631" y="759360"/>
                </a:cubicBezTo>
                <a:cubicBezTo>
                  <a:pt x="630385" y="740521"/>
                  <a:pt x="623140" y="721682"/>
                  <a:pt x="614445" y="704292"/>
                </a:cubicBezTo>
                <a:cubicBezTo>
                  <a:pt x="597054" y="666614"/>
                  <a:pt x="575317" y="634732"/>
                  <a:pt x="550681" y="605749"/>
                </a:cubicBezTo>
                <a:cubicBezTo>
                  <a:pt x="526046" y="576766"/>
                  <a:pt x="498512" y="552130"/>
                  <a:pt x="468079" y="527495"/>
                </a:cubicBezTo>
                <a:cubicBezTo>
                  <a:pt x="439096" y="504308"/>
                  <a:pt x="408663" y="482571"/>
                  <a:pt x="379680" y="460833"/>
                </a:cubicBezTo>
                <a:cubicBezTo>
                  <a:pt x="350697" y="439096"/>
                  <a:pt x="323163" y="418808"/>
                  <a:pt x="298527" y="398519"/>
                </a:cubicBezTo>
                <a:cubicBezTo>
                  <a:pt x="276790" y="381129"/>
                  <a:pt x="146365" y="279688"/>
                  <a:pt x="110136" y="236213"/>
                </a:cubicBezTo>
                <a:cubicBezTo>
                  <a:pt x="68110" y="188391"/>
                  <a:pt x="39127" y="134772"/>
                  <a:pt x="18839" y="82602"/>
                </a:cubicBezTo>
                <a:cubicBezTo>
                  <a:pt x="11593" y="62314"/>
                  <a:pt x="4347" y="43475"/>
                  <a:pt x="0" y="23186"/>
                </a:cubicBezTo>
                <a:cubicBezTo>
                  <a:pt x="33331" y="17390"/>
                  <a:pt x="66661" y="10144"/>
                  <a:pt x="98543" y="0"/>
                </a:cubicBezTo>
                <a:cubicBezTo>
                  <a:pt x="104339" y="13042"/>
                  <a:pt x="110136" y="26085"/>
                  <a:pt x="117382" y="40576"/>
                </a:cubicBezTo>
                <a:cubicBezTo>
                  <a:pt x="139119" y="82602"/>
                  <a:pt x="165204" y="121729"/>
                  <a:pt x="199984" y="156509"/>
                </a:cubicBezTo>
                <a:cubicBezTo>
                  <a:pt x="233315" y="191289"/>
                  <a:pt x="275341" y="220272"/>
                  <a:pt x="323163" y="247806"/>
                </a:cubicBezTo>
                <a:cubicBezTo>
                  <a:pt x="370985" y="275341"/>
                  <a:pt x="421706" y="298527"/>
                  <a:pt x="470978" y="320265"/>
                </a:cubicBezTo>
                <a:cubicBezTo>
                  <a:pt x="504308" y="334756"/>
                  <a:pt x="536190" y="349248"/>
                  <a:pt x="568071" y="365189"/>
                </a:cubicBezTo>
                <a:cubicBezTo>
                  <a:pt x="585461" y="373883"/>
                  <a:pt x="602851" y="382578"/>
                  <a:pt x="618792" y="391274"/>
                </a:cubicBezTo>
                <a:cubicBezTo>
                  <a:pt x="620241" y="392723"/>
                  <a:pt x="621690" y="392723"/>
                  <a:pt x="623140" y="394172"/>
                </a:cubicBezTo>
                <a:cubicBezTo>
                  <a:pt x="630385" y="397070"/>
                  <a:pt x="637631" y="392723"/>
                  <a:pt x="637631" y="385477"/>
                </a:cubicBezTo>
                <a:cubicBezTo>
                  <a:pt x="637631" y="330409"/>
                  <a:pt x="637631" y="273891"/>
                  <a:pt x="637631" y="218823"/>
                </a:cubicBezTo>
                <a:cubicBezTo>
                  <a:pt x="712987" y="234764"/>
                  <a:pt x="794140" y="243459"/>
                  <a:pt x="878192" y="243459"/>
                </a:cubicBezTo>
                <a:lnTo>
                  <a:pt x="888336" y="243459"/>
                </a:lnTo>
                <a:lnTo>
                  <a:pt x="902828" y="243459"/>
                </a:lnTo>
                <a:lnTo>
                  <a:pt x="917319" y="243459"/>
                </a:lnTo>
                <a:cubicBezTo>
                  <a:pt x="921667" y="243459"/>
                  <a:pt x="924565" y="243459"/>
                  <a:pt x="928912" y="243459"/>
                </a:cubicBezTo>
                <a:cubicBezTo>
                  <a:pt x="1008616" y="243459"/>
                  <a:pt x="1085422" y="236213"/>
                  <a:pt x="1157880" y="220272"/>
                </a:cubicBezTo>
                <a:cubicBezTo>
                  <a:pt x="1159329" y="276790"/>
                  <a:pt x="1160778" y="331858"/>
                  <a:pt x="1162228" y="385477"/>
                </a:cubicBezTo>
                <a:cubicBezTo>
                  <a:pt x="1162228" y="389824"/>
                  <a:pt x="1162228" y="394172"/>
                  <a:pt x="1162228" y="398519"/>
                </a:cubicBezTo>
                <a:cubicBezTo>
                  <a:pt x="1195558" y="386926"/>
                  <a:pt x="1427424" y="302875"/>
                  <a:pt x="1460755" y="292731"/>
                </a:cubicBezTo>
                <a:cubicBezTo>
                  <a:pt x="1460755" y="292731"/>
                  <a:pt x="1462204" y="292731"/>
                  <a:pt x="1462204" y="292731"/>
                </a:cubicBezTo>
                <a:cubicBezTo>
                  <a:pt x="1491187" y="278239"/>
                  <a:pt x="1520170" y="262298"/>
                  <a:pt x="1547705" y="244908"/>
                </a:cubicBezTo>
                <a:cubicBezTo>
                  <a:pt x="1641900" y="185492"/>
                  <a:pt x="1723053" y="114484"/>
                  <a:pt x="1785367" y="40576"/>
                </a:cubicBezTo>
                <a:cubicBezTo>
                  <a:pt x="1789715" y="36229"/>
                  <a:pt x="1794062" y="30432"/>
                  <a:pt x="1796961" y="26085"/>
                </a:cubicBezTo>
                <a:cubicBezTo>
                  <a:pt x="1833190" y="31882"/>
                  <a:pt x="1869419" y="36229"/>
                  <a:pt x="1907097" y="36229"/>
                </a:cubicBezTo>
                <a:lnTo>
                  <a:pt x="1911444" y="36229"/>
                </a:lnTo>
                <a:lnTo>
                  <a:pt x="1911444" y="30432"/>
                </a:lnTo>
                <a:close/>
              </a:path>
            </a:pathLst>
          </a:custGeom>
          <a:solidFill>
            <a:srgbClr val="7A5330"/>
          </a:solidFill>
          <a:ln>
            <a:noFill/>
          </a:ln>
          <a:extLst>
            <a:ext uri="{91240B29-F687-4F45-9708-019B960494DF}">
              <a14:hiddenLine xmlns:a14="http://schemas.microsoft.com/office/drawing/2010/main" w="1448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1AE02AD-7C25-66CB-B7A6-0B94CE40BD78}"/>
              </a:ext>
            </a:extLst>
          </p:cNvPr>
          <p:cNvSpPr/>
          <p:nvPr/>
        </p:nvSpPr>
        <p:spPr>
          <a:xfrm>
            <a:off x="3937000" y="3117850"/>
            <a:ext cx="1571625" cy="1389063"/>
          </a:xfrm>
          <a:custGeom>
            <a:avLst/>
            <a:gdLst>
              <a:gd name="connsiteX0" fmla="*/ 23186 w 1572340"/>
              <a:gd name="connsiteY0" fmla="*/ 226069 h 1388296"/>
              <a:gd name="connsiteX1" fmla="*/ 463732 w 1572340"/>
              <a:gd name="connsiteY1" fmla="*/ 226069 h 1388296"/>
              <a:gd name="connsiteX2" fmla="*/ 463732 w 1572340"/>
              <a:gd name="connsiteY2" fmla="*/ 140569 h 1388296"/>
              <a:gd name="connsiteX3" fmla="*/ 420257 w 1572340"/>
              <a:gd name="connsiteY3" fmla="*/ 76806 h 1388296"/>
              <a:gd name="connsiteX4" fmla="*/ 518800 w 1572340"/>
              <a:gd name="connsiteY4" fmla="*/ 0 h 1388296"/>
              <a:gd name="connsiteX5" fmla="*/ 617343 w 1572340"/>
              <a:gd name="connsiteY5" fmla="*/ 76806 h 1388296"/>
              <a:gd name="connsiteX6" fmla="*/ 573868 w 1572340"/>
              <a:gd name="connsiteY6" fmla="*/ 140569 h 1388296"/>
              <a:gd name="connsiteX7" fmla="*/ 573868 w 1572340"/>
              <a:gd name="connsiteY7" fmla="*/ 226069 h 1388296"/>
              <a:gd name="connsiteX8" fmla="*/ 1379602 w 1572340"/>
              <a:gd name="connsiteY8" fmla="*/ 226069 h 1388296"/>
              <a:gd name="connsiteX9" fmla="*/ 1379602 w 1572340"/>
              <a:gd name="connsiteY9" fmla="*/ 727479 h 1388296"/>
              <a:gd name="connsiteX10" fmla="*/ 1431772 w 1572340"/>
              <a:gd name="connsiteY10" fmla="*/ 727479 h 1388296"/>
              <a:gd name="connsiteX11" fmla="*/ 1495535 w 1572340"/>
              <a:gd name="connsiteY11" fmla="*/ 684004 h 1388296"/>
              <a:gd name="connsiteX12" fmla="*/ 1572341 w 1572340"/>
              <a:gd name="connsiteY12" fmla="*/ 782547 h 1388296"/>
              <a:gd name="connsiteX13" fmla="*/ 1495535 w 1572340"/>
              <a:gd name="connsiteY13" fmla="*/ 881090 h 1388296"/>
              <a:gd name="connsiteX14" fmla="*/ 1431772 w 1572340"/>
              <a:gd name="connsiteY14" fmla="*/ 837615 h 1388296"/>
              <a:gd name="connsiteX15" fmla="*/ 1379602 w 1572340"/>
              <a:gd name="connsiteY15" fmla="*/ 837615 h 1388296"/>
              <a:gd name="connsiteX16" fmla="*/ 1379602 w 1572340"/>
              <a:gd name="connsiteY16" fmla="*/ 1321635 h 1388296"/>
              <a:gd name="connsiteX17" fmla="*/ 1095566 w 1572340"/>
              <a:gd name="connsiteY17" fmla="*/ 1388297 h 1388296"/>
              <a:gd name="connsiteX18" fmla="*/ 495613 w 1572340"/>
              <a:gd name="connsiteY18" fmla="*/ 983980 h 1388296"/>
              <a:gd name="connsiteX19" fmla="*/ 0 w 1572340"/>
              <a:gd name="connsiteY19" fmla="*/ 389824 h 1388296"/>
              <a:gd name="connsiteX20" fmla="*/ 23186 w 1572340"/>
              <a:gd name="connsiteY20" fmla="*/ 226069 h 138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72340" h="1388296">
                <a:moveTo>
                  <a:pt x="23186" y="226069"/>
                </a:moveTo>
                <a:lnTo>
                  <a:pt x="463732" y="226069"/>
                </a:lnTo>
                <a:lnTo>
                  <a:pt x="463732" y="140569"/>
                </a:lnTo>
                <a:cubicBezTo>
                  <a:pt x="437647" y="126077"/>
                  <a:pt x="420257" y="102890"/>
                  <a:pt x="420257" y="76806"/>
                </a:cubicBezTo>
                <a:cubicBezTo>
                  <a:pt x="420257" y="34780"/>
                  <a:pt x="463732" y="0"/>
                  <a:pt x="518800" y="0"/>
                </a:cubicBezTo>
                <a:cubicBezTo>
                  <a:pt x="573868" y="0"/>
                  <a:pt x="617343" y="34780"/>
                  <a:pt x="617343" y="76806"/>
                </a:cubicBezTo>
                <a:cubicBezTo>
                  <a:pt x="617343" y="104340"/>
                  <a:pt x="599953" y="127526"/>
                  <a:pt x="573868" y="140569"/>
                </a:cubicBezTo>
                <a:lnTo>
                  <a:pt x="573868" y="226069"/>
                </a:lnTo>
                <a:lnTo>
                  <a:pt x="1379602" y="226069"/>
                </a:lnTo>
                <a:lnTo>
                  <a:pt x="1379602" y="727479"/>
                </a:lnTo>
                <a:lnTo>
                  <a:pt x="1431772" y="727479"/>
                </a:lnTo>
                <a:cubicBezTo>
                  <a:pt x="1446263" y="701394"/>
                  <a:pt x="1469450" y="684004"/>
                  <a:pt x="1495535" y="684004"/>
                </a:cubicBezTo>
                <a:cubicBezTo>
                  <a:pt x="1537560" y="684004"/>
                  <a:pt x="1572341" y="727479"/>
                  <a:pt x="1572341" y="782547"/>
                </a:cubicBezTo>
                <a:cubicBezTo>
                  <a:pt x="1572341" y="836166"/>
                  <a:pt x="1537560" y="881090"/>
                  <a:pt x="1495535" y="881090"/>
                </a:cubicBezTo>
                <a:cubicBezTo>
                  <a:pt x="1468001" y="881090"/>
                  <a:pt x="1444814" y="863700"/>
                  <a:pt x="1431772" y="837615"/>
                </a:cubicBezTo>
                <a:lnTo>
                  <a:pt x="1379602" y="837615"/>
                </a:lnTo>
                <a:lnTo>
                  <a:pt x="1379602" y="1321635"/>
                </a:lnTo>
                <a:cubicBezTo>
                  <a:pt x="1294101" y="1365110"/>
                  <a:pt x="1197007" y="1388297"/>
                  <a:pt x="1095566" y="1388297"/>
                </a:cubicBezTo>
                <a:cubicBezTo>
                  <a:pt x="828920" y="1388297"/>
                  <a:pt x="599953" y="1223092"/>
                  <a:pt x="495613" y="983980"/>
                </a:cubicBezTo>
                <a:cubicBezTo>
                  <a:pt x="215925" y="944853"/>
                  <a:pt x="0" y="694148"/>
                  <a:pt x="0" y="389824"/>
                </a:cubicBezTo>
                <a:cubicBezTo>
                  <a:pt x="1449" y="333307"/>
                  <a:pt x="10144" y="278239"/>
                  <a:pt x="23186" y="226069"/>
                </a:cubicBezTo>
                <a:close/>
              </a:path>
            </a:pathLst>
          </a:custGeom>
          <a:solidFill>
            <a:schemeClr val="accent3"/>
          </a:solidFill>
          <a:ln w="1448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3FEA53-67B1-0165-68A6-4C31CFC34BB1}"/>
              </a:ext>
            </a:extLst>
          </p:cNvPr>
          <p:cNvSpPr/>
          <p:nvPr/>
        </p:nvSpPr>
        <p:spPr>
          <a:xfrm>
            <a:off x="6823075" y="3344863"/>
            <a:ext cx="1379538" cy="1162050"/>
          </a:xfrm>
          <a:custGeom>
            <a:avLst/>
            <a:gdLst>
              <a:gd name="connsiteX0" fmla="*/ 0 w 1379602"/>
              <a:gd name="connsiteY0" fmla="*/ 0 h 1162227"/>
              <a:gd name="connsiteX1" fmla="*/ 953548 w 1379602"/>
              <a:gd name="connsiteY1" fmla="*/ 0 h 1162227"/>
              <a:gd name="connsiteX2" fmla="*/ 953548 w 1379602"/>
              <a:gd name="connsiteY2" fmla="*/ 34780 h 1162227"/>
              <a:gd name="connsiteX3" fmla="*/ 910073 w 1379602"/>
              <a:gd name="connsiteY3" fmla="*/ 117382 h 1162227"/>
              <a:gd name="connsiteX4" fmla="*/ 1041948 w 1379602"/>
              <a:gd name="connsiteY4" fmla="*/ 227518 h 1162227"/>
              <a:gd name="connsiteX5" fmla="*/ 1173821 w 1379602"/>
              <a:gd name="connsiteY5" fmla="*/ 117382 h 1162227"/>
              <a:gd name="connsiteX6" fmla="*/ 1130346 w 1379602"/>
              <a:gd name="connsiteY6" fmla="*/ 34780 h 1162227"/>
              <a:gd name="connsiteX7" fmla="*/ 1130346 w 1379602"/>
              <a:gd name="connsiteY7" fmla="*/ 0 h 1162227"/>
              <a:gd name="connsiteX8" fmla="*/ 1357865 w 1379602"/>
              <a:gd name="connsiteY8" fmla="*/ 0 h 1162227"/>
              <a:gd name="connsiteX9" fmla="*/ 1379602 w 1379602"/>
              <a:gd name="connsiteY9" fmla="*/ 163755 h 1162227"/>
              <a:gd name="connsiteX10" fmla="*/ 883989 w 1379602"/>
              <a:gd name="connsiteY10" fmla="*/ 757911 h 1162227"/>
              <a:gd name="connsiteX11" fmla="*/ 284036 w 1379602"/>
              <a:gd name="connsiteY11" fmla="*/ 1162227 h 1162227"/>
              <a:gd name="connsiteX12" fmla="*/ 1450 w 1379602"/>
              <a:gd name="connsiteY12" fmla="*/ 1095566 h 1162227"/>
              <a:gd name="connsiteX13" fmla="*/ 1450 w 1379602"/>
              <a:gd name="connsiteY13" fmla="*/ 643428 h 1162227"/>
              <a:gd name="connsiteX14" fmla="*/ 2899 w 1379602"/>
              <a:gd name="connsiteY14" fmla="*/ 643428 h 1162227"/>
              <a:gd name="connsiteX15" fmla="*/ 85501 w 1379602"/>
              <a:gd name="connsiteY15" fmla="*/ 686902 h 1162227"/>
              <a:gd name="connsiteX16" fmla="*/ 195637 w 1379602"/>
              <a:gd name="connsiteY16" fmla="*/ 555029 h 1162227"/>
              <a:gd name="connsiteX17" fmla="*/ 85501 w 1379602"/>
              <a:gd name="connsiteY17" fmla="*/ 423155 h 1162227"/>
              <a:gd name="connsiteX18" fmla="*/ 2899 w 1379602"/>
              <a:gd name="connsiteY18" fmla="*/ 466630 h 1162227"/>
              <a:gd name="connsiteX19" fmla="*/ 1450 w 1379602"/>
              <a:gd name="connsiteY19" fmla="*/ 466630 h 1162227"/>
              <a:gd name="connsiteX20" fmla="*/ 1450 w 1379602"/>
              <a:gd name="connsiteY20" fmla="*/ 0 h 116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9602" h="1162227">
                <a:moveTo>
                  <a:pt x="0" y="0"/>
                </a:moveTo>
                <a:lnTo>
                  <a:pt x="953548" y="0"/>
                </a:lnTo>
                <a:lnTo>
                  <a:pt x="953548" y="34780"/>
                </a:lnTo>
                <a:cubicBezTo>
                  <a:pt x="927464" y="55068"/>
                  <a:pt x="910073" y="84051"/>
                  <a:pt x="910073" y="117382"/>
                </a:cubicBezTo>
                <a:cubicBezTo>
                  <a:pt x="910073" y="186942"/>
                  <a:pt x="978184" y="227518"/>
                  <a:pt x="1041948" y="227518"/>
                </a:cubicBezTo>
                <a:cubicBezTo>
                  <a:pt x="1105710" y="227518"/>
                  <a:pt x="1173821" y="185493"/>
                  <a:pt x="1173821" y="117382"/>
                </a:cubicBezTo>
                <a:cubicBezTo>
                  <a:pt x="1173821" y="84051"/>
                  <a:pt x="1156431" y="55068"/>
                  <a:pt x="1130346" y="34780"/>
                </a:cubicBezTo>
                <a:lnTo>
                  <a:pt x="1130346" y="0"/>
                </a:lnTo>
                <a:lnTo>
                  <a:pt x="1357865" y="0"/>
                </a:lnTo>
                <a:cubicBezTo>
                  <a:pt x="1372356" y="52170"/>
                  <a:pt x="1379602" y="107238"/>
                  <a:pt x="1379602" y="163755"/>
                </a:cubicBezTo>
                <a:cubicBezTo>
                  <a:pt x="1379602" y="468079"/>
                  <a:pt x="1163677" y="718784"/>
                  <a:pt x="883989" y="757911"/>
                </a:cubicBezTo>
                <a:cubicBezTo>
                  <a:pt x="779649" y="995574"/>
                  <a:pt x="550681" y="1162227"/>
                  <a:pt x="284036" y="1162227"/>
                </a:cubicBezTo>
                <a:cubicBezTo>
                  <a:pt x="182595" y="1162227"/>
                  <a:pt x="86950" y="1137592"/>
                  <a:pt x="1450" y="1095566"/>
                </a:cubicBezTo>
                <a:lnTo>
                  <a:pt x="1450" y="643428"/>
                </a:lnTo>
                <a:lnTo>
                  <a:pt x="2899" y="643428"/>
                </a:lnTo>
                <a:cubicBezTo>
                  <a:pt x="23187" y="669513"/>
                  <a:pt x="52170" y="686902"/>
                  <a:pt x="85501" y="686902"/>
                </a:cubicBezTo>
                <a:cubicBezTo>
                  <a:pt x="155060" y="686902"/>
                  <a:pt x="195637" y="618792"/>
                  <a:pt x="195637" y="555029"/>
                </a:cubicBezTo>
                <a:cubicBezTo>
                  <a:pt x="195637" y="491266"/>
                  <a:pt x="153612" y="423155"/>
                  <a:pt x="85501" y="423155"/>
                </a:cubicBezTo>
                <a:cubicBezTo>
                  <a:pt x="52170" y="423155"/>
                  <a:pt x="23187" y="440545"/>
                  <a:pt x="2899" y="466630"/>
                </a:cubicBezTo>
                <a:lnTo>
                  <a:pt x="1450" y="466630"/>
                </a:lnTo>
                <a:lnTo>
                  <a:pt x="1450" y="0"/>
                </a:lnTo>
                <a:close/>
              </a:path>
            </a:pathLst>
          </a:custGeom>
          <a:solidFill>
            <a:schemeClr val="accent5"/>
          </a:solidFill>
          <a:ln w="1448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60BAAD2-5964-CF82-CD26-01752839051E}"/>
              </a:ext>
            </a:extLst>
          </p:cNvPr>
          <p:cNvSpPr>
            <a:spLocks/>
          </p:cNvSpPr>
          <p:nvPr/>
        </p:nvSpPr>
        <p:spPr bwMode="auto">
          <a:xfrm>
            <a:off x="6103938" y="1814513"/>
            <a:ext cx="2065337" cy="1722437"/>
          </a:xfrm>
          <a:custGeom>
            <a:avLst/>
            <a:gdLst>
              <a:gd name="T0" fmla="*/ 2065056 w 2065055"/>
              <a:gd name="T1" fmla="*/ 1496984 h 1723052"/>
              <a:gd name="T2" fmla="*/ 1814351 w 2065055"/>
              <a:gd name="T3" fmla="*/ 1496984 h 1723052"/>
              <a:gd name="T4" fmla="*/ 1814351 w 2065055"/>
              <a:gd name="T5" fmla="*/ 1582484 h 1723052"/>
              <a:gd name="T6" fmla="*/ 1857826 w 2065055"/>
              <a:gd name="T7" fmla="*/ 1646247 h 1723052"/>
              <a:gd name="T8" fmla="*/ 1759282 w 2065055"/>
              <a:gd name="T9" fmla="*/ 1723053 h 1723052"/>
              <a:gd name="T10" fmla="*/ 1660739 w 2065055"/>
              <a:gd name="T11" fmla="*/ 1646247 h 1723052"/>
              <a:gd name="T12" fmla="*/ 1704214 w 2065055"/>
              <a:gd name="T13" fmla="*/ 1582484 h 1723052"/>
              <a:gd name="T14" fmla="*/ 1704214 w 2065055"/>
              <a:gd name="T15" fmla="*/ 1496984 h 1723052"/>
              <a:gd name="T16" fmla="*/ 0 w 2065055"/>
              <a:gd name="T17" fmla="*/ 1496984 h 1723052"/>
              <a:gd name="T18" fmla="*/ 0 w 2065055"/>
              <a:gd name="T19" fmla="*/ 836166 h 1723052"/>
              <a:gd name="T20" fmla="*/ 0 w 2065055"/>
              <a:gd name="T21" fmla="*/ 836166 h 1723052"/>
              <a:gd name="T22" fmla="*/ 82602 w 2065055"/>
              <a:gd name="T23" fmla="*/ 879641 h 1723052"/>
              <a:gd name="T24" fmla="*/ 192738 w 2065055"/>
              <a:gd name="T25" fmla="*/ 747767 h 1723052"/>
              <a:gd name="T26" fmla="*/ 82602 w 2065055"/>
              <a:gd name="T27" fmla="*/ 615894 h 1723052"/>
              <a:gd name="T28" fmla="*/ 0 w 2065055"/>
              <a:gd name="T29" fmla="*/ 659368 h 1723052"/>
              <a:gd name="T30" fmla="*/ 0 w 2065055"/>
              <a:gd name="T31" fmla="*/ 659368 h 1723052"/>
              <a:gd name="T32" fmla="*/ 0 w 2065055"/>
              <a:gd name="T33" fmla="*/ 0 h 1723052"/>
              <a:gd name="T34" fmla="*/ 898480 w 2065055"/>
              <a:gd name="T35" fmla="*/ 589809 h 1723052"/>
              <a:gd name="T36" fmla="*/ 898480 w 2065055"/>
              <a:gd name="T37" fmla="*/ 589809 h 1723052"/>
              <a:gd name="T38" fmla="*/ 1570891 w 2065055"/>
              <a:gd name="T39" fmla="*/ 1095566 h 1723052"/>
              <a:gd name="T40" fmla="*/ 2065056 w 2065055"/>
              <a:gd name="T41" fmla="*/ 1496984 h 172305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065055" h="1723052">
                <a:moveTo>
                  <a:pt x="2065056" y="1496984"/>
                </a:moveTo>
                <a:lnTo>
                  <a:pt x="1814351" y="1496984"/>
                </a:lnTo>
                <a:lnTo>
                  <a:pt x="1814351" y="1582484"/>
                </a:lnTo>
                <a:cubicBezTo>
                  <a:pt x="1840435" y="1596976"/>
                  <a:pt x="1857826" y="1620162"/>
                  <a:pt x="1857826" y="1646247"/>
                </a:cubicBezTo>
                <a:cubicBezTo>
                  <a:pt x="1857826" y="1688273"/>
                  <a:pt x="1814351" y="1723053"/>
                  <a:pt x="1759282" y="1723053"/>
                </a:cubicBezTo>
                <a:cubicBezTo>
                  <a:pt x="1704214" y="1723053"/>
                  <a:pt x="1660739" y="1688273"/>
                  <a:pt x="1660739" y="1646247"/>
                </a:cubicBezTo>
                <a:cubicBezTo>
                  <a:pt x="1660739" y="1618713"/>
                  <a:pt x="1678129" y="1595527"/>
                  <a:pt x="1704214" y="1582484"/>
                </a:cubicBezTo>
                <a:lnTo>
                  <a:pt x="1704214" y="1496984"/>
                </a:lnTo>
                <a:lnTo>
                  <a:pt x="0" y="1496984"/>
                </a:lnTo>
                <a:lnTo>
                  <a:pt x="0" y="836166"/>
                </a:lnTo>
                <a:cubicBezTo>
                  <a:pt x="20288" y="862251"/>
                  <a:pt x="49271" y="879641"/>
                  <a:pt x="82602" y="879641"/>
                </a:cubicBezTo>
                <a:cubicBezTo>
                  <a:pt x="152162" y="879641"/>
                  <a:pt x="192738" y="811530"/>
                  <a:pt x="192738" y="747767"/>
                </a:cubicBezTo>
                <a:cubicBezTo>
                  <a:pt x="192738" y="684004"/>
                  <a:pt x="150712" y="615894"/>
                  <a:pt x="82602" y="615894"/>
                </a:cubicBezTo>
                <a:cubicBezTo>
                  <a:pt x="49271" y="615894"/>
                  <a:pt x="20288" y="633284"/>
                  <a:pt x="0" y="659368"/>
                </a:cubicBezTo>
                <a:lnTo>
                  <a:pt x="0" y="0"/>
                </a:lnTo>
                <a:cubicBezTo>
                  <a:pt x="389824" y="14492"/>
                  <a:pt x="726030" y="249256"/>
                  <a:pt x="898480" y="589809"/>
                </a:cubicBezTo>
                <a:cubicBezTo>
                  <a:pt x="1211499" y="589809"/>
                  <a:pt x="1476695" y="801386"/>
                  <a:pt x="1570891" y="1095566"/>
                </a:cubicBezTo>
                <a:cubicBezTo>
                  <a:pt x="1799859" y="1115854"/>
                  <a:pt x="1992597" y="1276711"/>
                  <a:pt x="2065056" y="1496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448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8FDE951-61DE-D7A6-0363-B730E9C4FBD7}"/>
              </a:ext>
            </a:extLst>
          </p:cNvPr>
          <p:cNvSpPr>
            <a:spLocks/>
          </p:cNvSpPr>
          <p:nvPr/>
        </p:nvSpPr>
        <p:spPr bwMode="auto">
          <a:xfrm>
            <a:off x="3968750" y="1814513"/>
            <a:ext cx="2292350" cy="1498600"/>
          </a:xfrm>
          <a:custGeom>
            <a:avLst/>
            <a:gdLst>
              <a:gd name="T0" fmla="*/ 2099835 w 2292573"/>
              <a:gd name="T1" fmla="*/ 694148 h 1498432"/>
              <a:gd name="T2" fmla="*/ 2152006 w 2292573"/>
              <a:gd name="T3" fmla="*/ 694148 h 1498432"/>
              <a:gd name="T4" fmla="*/ 2215768 w 2292573"/>
              <a:gd name="T5" fmla="*/ 650673 h 1498432"/>
              <a:gd name="T6" fmla="*/ 2292574 w 2292573"/>
              <a:gd name="T7" fmla="*/ 749216 h 1498432"/>
              <a:gd name="T8" fmla="*/ 2215768 w 2292573"/>
              <a:gd name="T9" fmla="*/ 847759 h 1498432"/>
              <a:gd name="T10" fmla="*/ 2152006 w 2292573"/>
              <a:gd name="T11" fmla="*/ 804285 h 1498432"/>
              <a:gd name="T12" fmla="*/ 2099835 w 2292573"/>
              <a:gd name="T13" fmla="*/ 804285 h 1498432"/>
              <a:gd name="T14" fmla="*/ 2099835 w 2292573"/>
              <a:gd name="T15" fmla="*/ 1498433 h 1498432"/>
              <a:gd name="T16" fmla="*/ 575317 w 2292573"/>
              <a:gd name="T17" fmla="*/ 1498433 h 1498432"/>
              <a:gd name="T18" fmla="*/ 575317 w 2292573"/>
              <a:gd name="T19" fmla="*/ 1463653 h 1498432"/>
              <a:gd name="T20" fmla="*/ 618792 w 2292573"/>
              <a:gd name="T21" fmla="*/ 1381051 h 1498432"/>
              <a:gd name="T22" fmla="*/ 486918 w 2292573"/>
              <a:gd name="T23" fmla="*/ 1270914 h 1498432"/>
              <a:gd name="T24" fmla="*/ 355045 w 2292573"/>
              <a:gd name="T25" fmla="*/ 1381051 h 1498432"/>
              <a:gd name="T26" fmla="*/ 398519 w 2292573"/>
              <a:gd name="T27" fmla="*/ 1463653 h 1498432"/>
              <a:gd name="T28" fmla="*/ 398519 w 2292573"/>
              <a:gd name="T29" fmla="*/ 1498433 h 1498432"/>
              <a:gd name="T30" fmla="*/ 0 w 2292573"/>
              <a:gd name="T31" fmla="*/ 1498433 h 1498432"/>
              <a:gd name="T32" fmla="*/ 495614 w 2292573"/>
              <a:gd name="T33" fmla="*/ 1097015 h 1498432"/>
              <a:gd name="T34" fmla="*/ 1168025 w 2292573"/>
              <a:gd name="T35" fmla="*/ 591258 h 1498432"/>
              <a:gd name="T36" fmla="*/ 1168025 w 2292573"/>
              <a:gd name="T37" fmla="*/ 591258 h 1498432"/>
              <a:gd name="T38" fmla="*/ 2099835 w 2292573"/>
              <a:gd name="T39" fmla="*/ 0 h 1498432"/>
              <a:gd name="T40" fmla="*/ 2099835 w 2292573"/>
              <a:gd name="T41" fmla="*/ 694148 h 149843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92573" h="1498432">
                <a:moveTo>
                  <a:pt x="2099835" y="694148"/>
                </a:moveTo>
                <a:lnTo>
                  <a:pt x="2152006" y="694148"/>
                </a:lnTo>
                <a:cubicBezTo>
                  <a:pt x="2166497" y="668063"/>
                  <a:pt x="2189684" y="650673"/>
                  <a:pt x="2215768" y="650673"/>
                </a:cubicBezTo>
                <a:cubicBezTo>
                  <a:pt x="2257794" y="650673"/>
                  <a:pt x="2292574" y="694148"/>
                  <a:pt x="2292574" y="749216"/>
                </a:cubicBezTo>
                <a:cubicBezTo>
                  <a:pt x="2292574" y="802835"/>
                  <a:pt x="2257794" y="847759"/>
                  <a:pt x="2215768" y="847759"/>
                </a:cubicBezTo>
                <a:cubicBezTo>
                  <a:pt x="2188235" y="847759"/>
                  <a:pt x="2165048" y="830369"/>
                  <a:pt x="2152006" y="804285"/>
                </a:cubicBezTo>
                <a:lnTo>
                  <a:pt x="2099835" y="804285"/>
                </a:lnTo>
                <a:lnTo>
                  <a:pt x="2099835" y="1498433"/>
                </a:lnTo>
                <a:lnTo>
                  <a:pt x="575317" y="1498433"/>
                </a:lnTo>
                <a:lnTo>
                  <a:pt x="575317" y="1463653"/>
                </a:lnTo>
                <a:cubicBezTo>
                  <a:pt x="601402" y="1443365"/>
                  <a:pt x="618792" y="1414381"/>
                  <a:pt x="618792" y="1381051"/>
                </a:cubicBezTo>
                <a:cubicBezTo>
                  <a:pt x="618792" y="1311491"/>
                  <a:pt x="550681" y="1270914"/>
                  <a:pt x="486918" y="1270914"/>
                </a:cubicBezTo>
                <a:cubicBezTo>
                  <a:pt x="423155" y="1270914"/>
                  <a:pt x="355045" y="1312940"/>
                  <a:pt x="355045" y="1381051"/>
                </a:cubicBezTo>
                <a:cubicBezTo>
                  <a:pt x="355045" y="1414381"/>
                  <a:pt x="372435" y="1443365"/>
                  <a:pt x="398519" y="1463653"/>
                </a:cubicBezTo>
                <a:lnTo>
                  <a:pt x="398519" y="1498433"/>
                </a:lnTo>
                <a:lnTo>
                  <a:pt x="0" y="1498433"/>
                </a:lnTo>
                <a:cubicBezTo>
                  <a:pt x="72458" y="1278160"/>
                  <a:pt x="265197" y="1115854"/>
                  <a:pt x="495614" y="1097015"/>
                </a:cubicBezTo>
                <a:cubicBezTo>
                  <a:pt x="589809" y="802835"/>
                  <a:pt x="855005" y="591258"/>
                  <a:pt x="1168025" y="591258"/>
                </a:cubicBezTo>
                <a:cubicBezTo>
                  <a:pt x="1346271" y="240561"/>
                  <a:pt x="1696969" y="1449"/>
                  <a:pt x="2099835" y="0"/>
                </a:cubicBezTo>
                <a:lnTo>
                  <a:pt x="2099835" y="694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448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839A289-F12A-7508-89EB-AE7E72F87D6E}"/>
              </a:ext>
            </a:extLst>
          </p:cNvPr>
          <p:cNvSpPr/>
          <p:nvPr/>
        </p:nvSpPr>
        <p:spPr>
          <a:xfrm>
            <a:off x="5351463" y="3343275"/>
            <a:ext cx="1630362" cy="1379538"/>
          </a:xfrm>
          <a:custGeom>
            <a:avLst/>
            <a:gdLst>
              <a:gd name="connsiteX0" fmla="*/ 1437569 w 1630306"/>
              <a:gd name="connsiteY0" fmla="*/ 502859 h 1379601"/>
              <a:gd name="connsiteX1" fmla="*/ 1489738 w 1630306"/>
              <a:gd name="connsiteY1" fmla="*/ 502859 h 1379601"/>
              <a:gd name="connsiteX2" fmla="*/ 1553502 w 1630306"/>
              <a:gd name="connsiteY2" fmla="*/ 459384 h 1379601"/>
              <a:gd name="connsiteX3" fmla="*/ 1630307 w 1630306"/>
              <a:gd name="connsiteY3" fmla="*/ 557927 h 1379601"/>
              <a:gd name="connsiteX4" fmla="*/ 1553502 w 1630306"/>
              <a:gd name="connsiteY4" fmla="*/ 656470 h 1379601"/>
              <a:gd name="connsiteX5" fmla="*/ 1489738 w 1630306"/>
              <a:gd name="connsiteY5" fmla="*/ 612995 h 1379601"/>
              <a:gd name="connsiteX6" fmla="*/ 1437569 w 1630306"/>
              <a:gd name="connsiteY6" fmla="*/ 612995 h 1379601"/>
              <a:gd name="connsiteX7" fmla="*/ 1437569 w 1630306"/>
              <a:gd name="connsiteY7" fmla="*/ 1079625 h 1379601"/>
              <a:gd name="connsiteX8" fmla="*/ 1430323 w 1630306"/>
              <a:gd name="connsiteY8" fmla="*/ 1075278 h 1379601"/>
              <a:gd name="connsiteX9" fmla="*/ 768056 w 1630306"/>
              <a:gd name="connsiteY9" fmla="*/ 1379602 h 1379601"/>
              <a:gd name="connsiteX10" fmla="*/ 718785 w 1630306"/>
              <a:gd name="connsiteY10" fmla="*/ 1379602 h 1379601"/>
              <a:gd name="connsiteX11" fmla="*/ 669513 w 1630306"/>
              <a:gd name="connsiteY11" fmla="*/ 1379602 h 1379601"/>
              <a:gd name="connsiteX12" fmla="*/ 7246 w 1630306"/>
              <a:gd name="connsiteY12" fmla="*/ 1075278 h 1379601"/>
              <a:gd name="connsiteX13" fmla="*/ 0 w 1630306"/>
              <a:gd name="connsiteY13" fmla="*/ 1079625 h 1379601"/>
              <a:gd name="connsiteX14" fmla="*/ 0 w 1630306"/>
              <a:gd name="connsiteY14" fmla="*/ 644877 h 1379601"/>
              <a:gd name="connsiteX15" fmla="*/ 1449 w 1630306"/>
              <a:gd name="connsiteY15" fmla="*/ 644877 h 1379601"/>
              <a:gd name="connsiteX16" fmla="*/ 84052 w 1630306"/>
              <a:gd name="connsiteY16" fmla="*/ 688352 h 1379601"/>
              <a:gd name="connsiteX17" fmla="*/ 194188 w 1630306"/>
              <a:gd name="connsiteY17" fmla="*/ 556478 h 1379601"/>
              <a:gd name="connsiteX18" fmla="*/ 84052 w 1630306"/>
              <a:gd name="connsiteY18" fmla="*/ 424604 h 1379601"/>
              <a:gd name="connsiteX19" fmla="*/ 1449 w 1630306"/>
              <a:gd name="connsiteY19" fmla="*/ 468079 h 1379601"/>
              <a:gd name="connsiteX20" fmla="*/ 0 w 1630306"/>
              <a:gd name="connsiteY20" fmla="*/ 468079 h 1379601"/>
              <a:gd name="connsiteX21" fmla="*/ 0 w 1630306"/>
              <a:gd name="connsiteY21" fmla="*/ 0 h 1379601"/>
              <a:gd name="connsiteX22" fmla="*/ 1437569 w 1630306"/>
              <a:gd name="connsiteY22" fmla="*/ 0 h 1379601"/>
              <a:gd name="connsiteX23" fmla="*/ 1437569 w 1630306"/>
              <a:gd name="connsiteY23" fmla="*/ 502859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30306" h="1379601">
                <a:moveTo>
                  <a:pt x="1437569" y="502859"/>
                </a:moveTo>
                <a:lnTo>
                  <a:pt x="1489738" y="502859"/>
                </a:lnTo>
                <a:cubicBezTo>
                  <a:pt x="1504230" y="476774"/>
                  <a:pt x="1527417" y="459384"/>
                  <a:pt x="1553502" y="459384"/>
                </a:cubicBezTo>
                <a:cubicBezTo>
                  <a:pt x="1595528" y="459384"/>
                  <a:pt x="1630307" y="502859"/>
                  <a:pt x="1630307" y="557927"/>
                </a:cubicBezTo>
                <a:cubicBezTo>
                  <a:pt x="1630307" y="611546"/>
                  <a:pt x="1595528" y="656470"/>
                  <a:pt x="1553502" y="656470"/>
                </a:cubicBezTo>
                <a:cubicBezTo>
                  <a:pt x="1525967" y="656470"/>
                  <a:pt x="1502781" y="639080"/>
                  <a:pt x="1489738" y="612995"/>
                </a:cubicBezTo>
                <a:lnTo>
                  <a:pt x="1437569" y="612995"/>
                </a:lnTo>
                <a:lnTo>
                  <a:pt x="1437569" y="1079625"/>
                </a:lnTo>
                <a:cubicBezTo>
                  <a:pt x="1434670" y="1078176"/>
                  <a:pt x="1433221" y="1076727"/>
                  <a:pt x="1430323" y="1075278"/>
                </a:cubicBezTo>
                <a:cubicBezTo>
                  <a:pt x="1302797" y="1276711"/>
                  <a:pt x="1039049" y="1375254"/>
                  <a:pt x="768056" y="1379602"/>
                </a:cubicBezTo>
                <a:lnTo>
                  <a:pt x="718785" y="1379602"/>
                </a:lnTo>
                <a:lnTo>
                  <a:pt x="669513" y="1379602"/>
                </a:lnTo>
                <a:cubicBezTo>
                  <a:pt x="398519" y="1373805"/>
                  <a:pt x="134772" y="1276711"/>
                  <a:pt x="7246" y="1075278"/>
                </a:cubicBezTo>
                <a:cubicBezTo>
                  <a:pt x="4348" y="1076727"/>
                  <a:pt x="2899" y="1078176"/>
                  <a:pt x="0" y="1079625"/>
                </a:cubicBezTo>
                <a:lnTo>
                  <a:pt x="0" y="644877"/>
                </a:lnTo>
                <a:lnTo>
                  <a:pt x="1449" y="644877"/>
                </a:lnTo>
                <a:cubicBezTo>
                  <a:pt x="21737" y="670962"/>
                  <a:pt x="50721" y="688352"/>
                  <a:pt x="84052" y="688352"/>
                </a:cubicBezTo>
                <a:cubicBezTo>
                  <a:pt x="153611" y="688352"/>
                  <a:pt x="194188" y="620241"/>
                  <a:pt x="194188" y="556478"/>
                </a:cubicBezTo>
                <a:cubicBezTo>
                  <a:pt x="194188" y="492715"/>
                  <a:pt x="152162" y="424604"/>
                  <a:pt x="84052" y="424604"/>
                </a:cubicBezTo>
                <a:cubicBezTo>
                  <a:pt x="50721" y="424604"/>
                  <a:pt x="21737" y="441994"/>
                  <a:pt x="1449" y="468079"/>
                </a:cubicBezTo>
                <a:lnTo>
                  <a:pt x="0" y="468079"/>
                </a:lnTo>
                <a:lnTo>
                  <a:pt x="0" y="0"/>
                </a:lnTo>
                <a:lnTo>
                  <a:pt x="1437569" y="0"/>
                </a:lnTo>
                <a:lnTo>
                  <a:pt x="1437569" y="502859"/>
                </a:lnTo>
                <a:close/>
              </a:path>
            </a:pathLst>
          </a:custGeom>
          <a:solidFill>
            <a:schemeClr val="accent4"/>
          </a:solidFill>
          <a:ln w="1448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D44CD-B143-07F9-8C03-6D76B4B0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Resumen</a:t>
            </a:r>
            <a:endParaRPr lang="en-ID" altLang="es-MX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02531B-1453-A0DD-881A-42E78C8393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21475" y="1906588"/>
            <a:ext cx="968375" cy="257175"/>
            <a:chOff x="3199242" y="2100510"/>
            <a:chExt cx="967811" cy="2570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117312-63CD-EE7E-E0C2-BF1533909E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28" y="2100510"/>
              <a:ext cx="257025" cy="257001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4AFA0A-5F20-710D-AF25-AF977FB96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242" y="2105269"/>
              <a:ext cx="718718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05D110-E125-E126-1635-2A56B824E12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38663" y="4319588"/>
            <a:ext cx="1309687" cy="992187"/>
            <a:chOff x="3592205" y="2100504"/>
            <a:chExt cx="1309982" cy="99214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AA5560-90F2-C622-73C1-2390E2525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777" y="2100504"/>
              <a:ext cx="992410" cy="992146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FCD49C-E5AE-EFE6-B658-6E00B024CE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05" y="2102091"/>
              <a:ext cx="328686" cy="0"/>
            </a:xfrm>
            <a:prstGeom prst="line">
              <a:avLst/>
            </a:prstGeom>
            <a:ln w="28575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372B47-F6ED-3AAF-24FE-5A95C7C8EAAD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2244725"/>
            <a:ext cx="1111250" cy="279400"/>
            <a:chOff x="3078620" y="2100506"/>
            <a:chExt cx="1111609" cy="28018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0D522F-D9F1-177F-FC96-DF5CC5EC29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739" y="2100506"/>
              <a:ext cx="279490" cy="28018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D4F46C-5763-FC7D-377C-A75ABD8414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620" y="2105282"/>
              <a:ext cx="840058" cy="0"/>
            </a:xfrm>
            <a:prstGeom prst="line">
              <a:avLst/>
            </a:prstGeom>
            <a:ln w="2857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0218E1-683F-6AF7-5472-051E1D7A0A2B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945438" y="3884613"/>
            <a:ext cx="595312" cy="296862"/>
            <a:chOff x="3613314" y="2100504"/>
            <a:chExt cx="594768" cy="29803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969B47-73CC-332E-F990-C6F9E04F88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905" y="2100504"/>
              <a:ext cx="298177" cy="298036"/>
            </a:xfrm>
            <a:prstGeom prst="line">
              <a:avLst/>
            </a:prstGeom>
            <a:ln w="28575">
              <a:solidFill>
                <a:schemeClr val="accent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487AA0-DAAD-0C6D-D294-E42A987C3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3314" y="2102097"/>
              <a:ext cx="307694" cy="0"/>
            </a:xfrm>
            <a:prstGeom prst="line">
              <a:avLst/>
            </a:prstGeom>
            <a:ln w="28575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9AFD68A-AA57-9289-DE50-92991552B993}"/>
              </a:ext>
            </a:extLst>
          </p:cNvPr>
          <p:cNvSpPr txBox="1"/>
          <p:nvPr/>
        </p:nvSpPr>
        <p:spPr>
          <a:xfrm>
            <a:off x="6340475" y="2528888"/>
            <a:ext cx="10302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732EC1-7A52-4F77-434E-041EB8D802C7}"/>
              </a:ext>
            </a:extLst>
          </p:cNvPr>
          <p:cNvSpPr txBox="1"/>
          <p:nvPr/>
        </p:nvSpPr>
        <p:spPr>
          <a:xfrm>
            <a:off x="8697245" y="3975100"/>
            <a:ext cx="21478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latin typeface="+mj-lt"/>
              </a:rPr>
              <a:t>Resultados</a:t>
            </a:r>
            <a:r>
              <a:rPr lang="en-US" sz="1600" b="1" dirty="0">
                <a:latin typeface="+mj-lt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ADA956-0B2C-F366-73CD-294875F0A9EC}"/>
              </a:ext>
            </a:extLst>
          </p:cNvPr>
          <p:cNvSpPr txBox="1"/>
          <p:nvPr/>
        </p:nvSpPr>
        <p:spPr>
          <a:xfrm>
            <a:off x="6948488" y="3487738"/>
            <a:ext cx="10287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2"/>
                </a:solidFill>
                <a:latin typeface="+mj-lt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6F0E67-6942-F6FF-FF37-905E6D8969A3}"/>
              </a:ext>
            </a:extLst>
          </p:cNvPr>
          <p:cNvSpPr txBox="1"/>
          <p:nvPr/>
        </p:nvSpPr>
        <p:spPr>
          <a:xfrm>
            <a:off x="1048544" y="3651250"/>
            <a:ext cx="21478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j-lt"/>
              </a:rPr>
              <a:t>EDA de la base de </a:t>
            </a:r>
            <a:r>
              <a:rPr lang="en-US" sz="1600" b="1" dirty="0" err="1">
                <a:latin typeface="+mj-lt"/>
              </a:rPr>
              <a:t>datos</a:t>
            </a:r>
            <a:r>
              <a:rPr lang="en-US" sz="1600" b="1" dirty="0">
                <a:latin typeface="+mj-lt"/>
              </a:rPr>
              <a:t> de Boston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9DC51F-B821-DE30-9198-17E4F38BCEB5}"/>
              </a:ext>
            </a:extLst>
          </p:cNvPr>
          <p:cNvSpPr txBox="1"/>
          <p:nvPr/>
        </p:nvSpPr>
        <p:spPr>
          <a:xfrm>
            <a:off x="5622925" y="3651250"/>
            <a:ext cx="10287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2"/>
                </a:solidFill>
                <a:latin typeface="+mj-lt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66F741-6D43-0C7A-787A-E5A41F368E63}"/>
              </a:ext>
            </a:extLst>
          </p:cNvPr>
          <p:cNvSpPr txBox="1"/>
          <p:nvPr/>
        </p:nvSpPr>
        <p:spPr>
          <a:xfrm>
            <a:off x="4922838" y="2557463"/>
            <a:ext cx="103028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2"/>
                </a:solidFill>
                <a:latin typeface="+mj-lt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70C199-5A91-61C0-2820-989D02B0A35D}"/>
              </a:ext>
            </a:extLst>
          </p:cNvPr>
          <p:cNvSpPr txBox="1"/>
          <p:nvPr/>
        </p:nvSpPr>
        <p:spPr>
          <a:xfrm>
            <a:off x="4213225" y="3502025"/>
            <a:ext cx="10287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2"/>
                </a:solidFill>
                <a:latin typeface="+mj-lt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99B896-5220-E672-F5FA-34C0C453867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60750" y="3656013"/>
            <a:ext cx="639763" cy="320675"/>
            <a:chOff x="3592205" y="2100504"/>
            <a:chExt cx="638701" cy="32085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98681C-DDE5-9A6E-B82C-FA25AC627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763" y="2100504"/>
              <a:ext cx="320143" cy="320859"/>
            </a:xfrm>
            <a:prstGeom prst="line">
              <a:avLst/>
            </a:prstGeom>
            <a:ln w="28575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63B4C4-DE1A-008F-C8D1-BACAF22694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05" y="2102093"/>
              <a:ext cx="328068" cy="0"/>
            </a:xfrm>
            <a:prstGeom prst="line">
              <a:avLst/>
            </a:prstGeom>
            <a:ln w="285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65">
            <a:extLst>
              <a:ext uri="{FF2B5EF4-FFF2-40B4-BE49-F238E27FC236}">
                <a16:creationId xmlns:a16="http://schemas.microsoft.com/office/drawing/2014/main" id="{CBC7C751-A074-FFD8-0124-946219F427A1}"/>
              </a:ext>
            </a:extLst>
          </p:cNvPr>
          <p:cNvSpPr txBox="1"/>
          <p:nvPr/>
        </p:nvSpPr>
        <p:spPr>
          <a:xfrm>
            <a:off x="966166" y="1885950"/>
            <a:ext cx="2631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b="1" dirty="0">
                <a:latin typeface="+mj-lt"/>
              </a:rPr>
              <a:t>BART: </a:t>
            </a:r>
            <a:r>
              <a:rPr lang="en-ID" sz="1600" b="1" dirty="0" err="1">
                <a:latin typeface="+mj-lt"/>
              </a:rPr>
              <a:t>Modelo</a:t>
            </a:r>
            <a:r>
              <a:rPr lang="en-ID" sz="1600" b="1" dirty="0">
                <a:latin typeface="+mj-lt"/>
              </a:rPr>
              <a:t> </a:t>
            </a:r>
            <a:r>
              <a:rPr lang="en-ID" sz="1600" b="1" dirty="0" err="1">
                <a:latin typeface="+mj-lt"/>
              </a:rPr>
              <a:t>bayesiano</a:t>
            </a:r>
            <a:r>
              <a:rPr lang="en-ID" sz="1600" b="1" dirty="0">
                <a:latin typeface="+mj-lt"/>
              </a:rPr>
              <a:t> no </a:t>
            </a:r>
            <a:r>
              <a:rPr lang="en-ID" sz="1600" b="1" dirty="0" err="1">
                <a:latin typeface="+mj-lt"/>
              </a:rPr>
              <a:t>paramétrico</a:t>
            </a:r>
            <a:r>
              <a:rPr lang="en-ID" sz="1600" b="1" dirty="0">
                <a:latin typeface="+mj-lt"/>
              </a:rPr>
              <a:t> </a:t>
            </a:r>
            <a:endParaRPr lang="id-ID" sz="1600" b="1" dirty="0">
              <a:latin typeface="+mj-lt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87BE410A-C018-F726-D662-238488E7E0D8}"/>
              </a:ext>
            </a:extLst>
          </p:cNvPr>
          <p:cNvSpPr txBox="1"/>
          <p:nvPr/>
        </p:nvSpPr>
        <p:spPr>
          <a:xfrm>
            <a:off x="2008878" y="4959775"/>
            <a:ext cx="214788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latin typeface="+mj-lt"/>
              </a:rPr>
              <a:t>Hacemos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validación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cruzada</a:t>
            </a:r>
            <a:r>
              <a:rPr lang="en-US" sz="1600" b="1" dirty="0">
                <a:latin typeface="+mj-lt"/>
              </a:rPr>
              <a:t> de </a:t>
            </a:r>
            <a:r>
              <a:rPr lang="en-US" sz="1600" b="1" dirty="0" err="1">
                <a:latin typeface="+mj-lt"/>
              </a:rPr>
              <a:t>los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parámetros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8808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7" grpId="0"/>
      <p:bldP spid="38" grpId="0"/>
      <p:bldP spid="41" grpId="0"/>
      <p:bldP spid="49" grpId="0"/>
      <p:bldP spid="50" grpId="0"/>
      <p:bldP spid="51" grpId="0"/>
      <p:bldP spid="42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A8796-901C-3194-E43B-180507035AD2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6325-932F-EBD1-7393-0DF68A3A7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Trabajos</a:t>
            </a:r>
            <a:r>
              <a:rPr lang="en-ID" altLang="es-MX" dirty="0"/>
              <a:t> </a:t>
            </a:r>
            <a:r>
              <a:rPr lang="en-ID" altLang="es-MX" dirty="0" err="1"/>
              <a:t>futuros</a:t>
            </a:r>
            <a:endParaRPr lang="en-ID" altLang="es-MX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2E029E-2433-FBBA-4DF7-0BE5DF5E1B09}"/>
              </a:ext>
            </a:extLst>
          </p:cNvPr>
          <p:cNvGrpSpPr>
            <a:grpSpLocks/>
          </p:cNvGrpSpPr>
          <p:nvPr/>
        </p:nvGrpSpPr>
        <p:grpSpPr bwMode="auto">
          <a:xfrm>
            <a:off x="1078299" y="4626768"/>
            <a:ext cx="1155700" cy="1531937"/>
            <a:chOff x="2934312" y="4011186"/>
            <a:chExt cx="1316294" cy="1744624"/>
          </a:xfrm>
        </p:grpSpPr>
        <p:sp>
          <p:nvSpPr>
            <p:cNvPr id="21591" name="Freeform: Shape 46">
              <a:extLst>
                <a:ext uri="{FF2B5EF4-FFF2-40B4-BE49-F238E27FC236}">
                  <a16:creationId xmlns:a16="http://schemas.microsoft.com/office/drawing/2014/main" id="{35F9180F-7B3D-5617-FA44-ED5060E29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716" y="4177556"/>
              <a:ext cx="477922" cy="1314322"/>
            </a:xfrm>
            <a:custGeom>
              <a:avLst/>
              <a:gdLst>
                <a:gd name="T0" fmla="*/ 467685 w 355705"/>
                <a:gd name="T1" fmla="*/ 1280 h 978217"/>
                <a:gd name="T2" fmla="*/ 447209 w 355705"/>
                <a:gd name="T3" fmla="*/ 10238 h 978217"/>
                <a:gd name="T4" fmla="*/ 388339 w 355705"/>
                <a:gd name="T5" fmla="*/ 69108 h 978217"/>
                <a:gd name="T6" fmla="*/ 352506 w 355705"/>
                <a:gd name="T7" fmla="*/ 175329 h 978217"/>
                <a:gd name="T8" fmla="*/ 278279 w 355705"/>
                <a:gd name="T9" fmla="*/ 129257 h 978217"/>
                <a:gd name="T10" fmla="*/ 192534 w 355705"/>
                <a:gd name="T11" fmla="*/ 124138 h 978217"/>
                <a:gd name="T12" fmla="*/ 122147 w 355705"/>
                <a:gd name="T13" fmla="*/ 153572 h 978217"/>
                <a:gd name="T14" fmla="*/ 36402 w 355705"/>
                <a:gd name="T15" fmla="*/ 250835 h 978217"/>
                <a:gd name="T16" fmla="*/ 6968 w 355705"/>
                <a:gd name="T17" fmla="*/ 348097 h 978217"/>
                <a:gd name="T18" fmla="*/ 568 w 355705"/>
                <a:gd name="T19" fmla="*/ 422324 h 978217"/>
                <a:gd name="T20" fmla="*/ 568 w 355705"/>
                <a:gd name="T21" fmla="*/ 485032 h 978217"/>
                <a:gd name="T22" fmla="*/ 14646 w 355705"/>
                <a:gd name="T23" fmla="*/ 423604 h 978217"/>
                <a:gd name="T24" fmla="*/ 74795 w 355705"/>
                <a:gd name="T25" fmla="*/ 271311 h 978217"/>
                <a:gd name="T26" fmla="*/ 152862 w 355705"/>
                <a:gd name="T27" fmla="*/ 203483 h 978217"/>
                <a:gd name="T28" fmla="*/ 256522 w 355705"/>
                <a:gd name="T29" fmla="*/ 197084 h 978217"/>
                <a:gd name="T30" fmla="*/ 334589 w 355705"/>
                <a:gd name="T31" fmla="*/ 282830 h 978217"/>
                <a:gd name="T32" fmla="*/ 347387 w 355705"/>
                <a:gd name="T33" fmla="*/ 322502 h 978217"/>
                <a:gd name="T34" fmla="*/ 347387 w 355705"/>
                <a:gd name="T35" fmla="*/ 330180 h 978217"/>
                <a:gd name="T36" fmla="*/ 365304 w 355705"/>
                <a:gd name="T37" fmla="*/ 696194 h 978217"/>
                <a:gd name="T38" fmla="*/ 364023 w 355705"/>
                <a:gd name="T39" fmla="*/ 758904 h 978217"/>
                <a:gd name="T40" fmla="*/ 355065 w 355705"/>
                <a:gd name="T41" fmla="*/ 973905 h 978217"/>
                <a:gd name="T42" fmla="*/ 340987 w 355705"/>
                <a:gd name="T43" fmla="*/ 1150512 h 978217"/>
                <a:gd name="T44" fmla="*/ 334589 w 355705"/>
                <a:gd name="T45" fmla="*/ 1218340 h 978217"/>
                <a:gd name="T46" fmla="*/ 329470 w 355705"/>
                <a:gd name="T47" fmla="*/ 1269531 h 978217"/>
                <a:gd name="T48" fmla="*/ 324351 w 355705"/>
                <a:gd name="T49" fmla="*/ 1314323 h 978217"/>
                <a:gd name="T50" fmla="*/ 342268 w 355705"/>
                <a:gd name="T51" fmla="*/ 1273371 h 978217"/>
                <a:gd name="T52" fmla="*/ 361464 w 355705"/>
                <a:gd name="T53" fmla="*/ 1224740 h 978217"/>
                <a:gd name="T54" fmla="*/ 383220 w 355705"/>
                <a:gd name="T55" fmla="*/ 1159471 h 978217"/>
                <a:gd name="T56" fmla="*/ 396018 w 355705"/>
                <a:gd name="T57" fmla="*/ 1117239 h 978217"/>
                <a:gd name="T58" fmla="*/ 406256 w 355705"/>
                <a:gd name="T59" fmla="*/ 1217061 h 978217"/>
                <a:gd name="T60" fmla="*/ 425452 w 355705"/>
                <a:gd name="T61" fmla="*/ 985422 h 978217"/>
                <a:gd name="T62" fmla="*/ 425452 w 355705"/>
                <a:gd name="T63" fmla="*/ 984142 h 978217"/>
                <a:gd name="T64" fmla="*/ 424173 w 355705"/>
                <a:gd name="T65" fmla="*/ 193246 h 978217"/>
                <a:gd name="T66" fmla="*/ 429292 w 355705"/>
                <a:gd name="T67" fmla="*/ 88303 h 978217"/>
                <a:gd name="T68" fmla="*/ 458726 w 355705"/>
                <a:gd name="T69" fmla="*/ 21757 h 978217"/>
                <a:gd name="T70" fmla="*/ 472804 w 355705"/>
                <a:gd name="T71" fmla="*/ 5119 h 978217"/>
                <a:gd name="T72" fmla="*/ 477923 w 355705"/>
                <a:gd name="T73" fmla="*/ 0 h 978217"/>
                <a:gd name="T74" fmla="*/ 467685 w 355705"/>
                <a:gd name="T75" fmla="*/ 1280 h 9782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55705" h="978217">
                  <a:moveTo>
                    <a:pt x="348086" y="953"/>
                  </a:moveTo>
                  <a:cubicBezTo>
                    <a:pt x="344276" y="1905"/>
                    <a:pt x="339513" y="3810"/>
                    <a:pt x="332846" y="7620"/>
                  </a:cubicBezTo>
                  <a:cubicBezTo>
                    <a:pt x="320463" y="14288"/>
                    <a:pt x="303318" y="28575"/>
                    <a:pt x="289031" y="51435"/>
                  </a:cubicBezTo>
                  <a:cubicBezTo>
                    <a:pt x="275696" y="72390"/>
                    <a:pt x="267123" y="100965"/>
                    <a:pt x="262361" y="130493"/>
                  </a:cubicBezTo>
                  <a:cubicBezTo>
                    <a:pt x="246168" y="115253"/>
                    <a:pt x="228071" y="102870"/>
                    <a:pt x="207116" y="96203"/>
                  </a:cubicBezTo>
                  <a:cubicBezTo>
                    <a:pt x="186161" y="88583"/>
                    <a:pt x="163301" y="88583"/>
                    <a:pt x="143298" y="92393"/>
                  </a:cubicBezTo>
                  <a:cubicBezTo>
                    <a:pt x="123296" y="96203"/>
                    <a:pt x="105198" y="103822"/>
                    <a:pt x="90911" y="114300"/>
                  </a:cubicBezTo>
                  <a:cubicBezTo>
                    <a:pt x="60431" y="134303"/>
                    <a:pt x="40428" y="160020"/>
                    <a:pt x="27093" y="186690"/>
                  </a:cubicBezTo>
                  <a:cubicBezTo>
                    <a:pt x="14711" y="212408"/>
                    <a:pt x="8996" y="237172"/>
                    <a:pt x="5186" y="259080"/>
                  </a:cubicBezTo>
                  <a:cubicBezTo>
                    <a:pt x="1376" y="280988"/>
                    <a:pt x="423" y="299085"/>
                    <a:pt x="423" y="314325"/>
                  </a:cubicBezTo>
                  <a:cubicBezTo>
                    <a:pt x="-529" y="344805"/>
                    <a:pt x="423" y="360997"/>
                    <a:pt x="423" y="360997"/>
                  </a:cubicBezTo>
                  <a:cubicBezTo>
                    <a:pt x="423" y="360997"/>
                    <a:pt x="4233" y="344805"/>
                    <a:pt x="10901" y="315278"/>
                  </a:cubicBezTo>
                  <a:cubicBezTo>
                    <a:pt x="18521" y="286703"/>
                    <a:pt x="28046" y="242888"/>
                    <a:pt x="55668" y="201930"/>
                  </a:cubicBezTo>
                  <a:cubicBezTo>
                    <a:pt x="69003" y="181928"/>
                    <a:pt x="89006" y="162878"/>
                    <a:pt x="113771" y="151447"/>
                  </a:cubicBezTo>
                  <a:cubicBezTo>
                    <a:pt x="137583" y="139065"/>
                    <a:pt x="166158" y="135255"/>
                    <a:pt x="190923" y="146685"/>
                  </a:cubicBezTo>
                  <a:cubicBezTo>
                    <a:pt x="215688" y="157163"/>
                    <a:pt x="236643" y="180975"/>
                    <a:pt x="249026" y="210503"/>
                  </a:cubicBezTo>
                  <a:cubicBezTo>
                    <a:pt x="252836" y="220028"/>
                    <a:pt x="255693" y="229553"/>
                    <a:pt x="258551" y="240030"/>
                  </a:cubicBezTo>
                  <a:cubicBezTo>
                    <a:pt x="258551" y="241935"/>
                    <a:pt x="258551" y="243840"/>
                    <a:pt x="258551" y="245745"/>
                  </a:cubicBezTo>
                  <a:cubicBezTo>
                    <a:pt x="258551" y="297180"/>
                    <a:pt x="269981" y="476250"/>
                    <a:pt x="271886" y="518160"/>
                  </a:cubicBezTo>
                  <a:cubicBezTo>
                    <a:pt x="271886" y="533400"/>
                    <a:pt x="270933" y="548640"/>
                    <a:pt x="270933" y="564833"/>
                  </a:cubicBezTo>
                  <a:cubicBezTo>
                    <a:pt x="269028" y="621030"/>
                    <a:pt x="267123" y="675322"/>
                    <a:pt x="264266" y="724853"/>
                  </a:cubicBezTo>
                  <a:cubicBezTo>
                    <a:pt x="261408" y="774383"/>
                    <a:pt x="257598" y="818197"/>
                    <a:pt x="253788" y="856297"/>
                  </a:cubicBezTo>
                  <a:cubicBezTo>
                    <a:pt x="252836" y="875347"/>
                    <a:pt x="249978" y="891540"/>
                    <a:pt x="249026" y="906780"/>
                  </a:cubicBezTo>
                  <a:cubicBezTo>
                    <a:pt x="248073" y="922020"/>
                    <a:pt x="246168" y="934403"/>
                    <a:pt x="245216" y="944880"/>
                  </a:cubicBezTo>
                  <a:cubicBezTo>
                    <a:pt x="243311" y="965835"/>
                    <a:pt x="241406" y="978218"/>
                    <a:pt x="241406" y="978218"/>
                  </a:cubicBezTo>
                  <a:cubicBezTo>
                    <a:pt x="241406" y="978218"/>
                    <a:pt x="246168" y="967740"/>
                    <a:pt x="254741" y="947738"/>
                  </a:cubicBezTo>
                  <a:cubicBezTo>
                    <a:pt x="258551" y="938213"/>
                    <a:pt x="263313" y="925830"/>
                    <a:pt x="269028" y="911543"/>
                  </a:cubicBezTo>
                  <a:cubicBezTo>
                    <a:pt x="273791" y="897255"/>
                    <a:pt x="280458" y="881063"/>
                    <a:pt x="285221" y="862965"/>
                  </a:cubicBezTo>
                  <a:cubicBezTo>
                    <a:pt x="288078" y="853440"/>
                    <a:pt x="290936" y="842963"/>
                    <a:pt x="294746" y="831533"/>
                  </a:cubicBezTo>
                  <a:cubicBezTo>
                    <a:pt x="299508" y="879158"/>
                    <a:pt x="302366" y="905828"/>
                    <a:pt x="302366" y="905828"/>
                  </a:cubicBezTo>
                  <a:cubicBezTo>
                    <a:pt x="302366" y="905828"/>
                    <a:pt x="309986" y="840105"/>
                    <a:pt x="316653" y="733425"/>
                  </a:cubicBezTo>
                  <a:cubicBezTo>
                    <a:pt x="316653" y="733425"/>
                    <a:pt x="316653" y="732472"/>
                    <a:pt x="316653" y="732472"/>
                  </a:cubicBezTo>
                  <a:cubicBezTo>
                    <a:pt x="325226" y="682943"/>
                    <a:pt x="317606" y="171450"/>
                    <a:pt x="315701" y="143828"/>
                  </a:cubicBezTo>
                  <a:cubicBezTo>
                    <a:pt x="313796" y="113347"/>
                    <a:pt x="314748" y="87630"/>
                    <a:pt x="319511" y="65722"/>
                  </a:cubicBezTo>
                  <a:cubicBezTo>
                    <a:pt x="324273" y="43815"/>
                    <a:pt x="333798" y="26670"/>
                    <a:pt x="341418" y="16193"/>
                  </a:cubicBezTo>
                  <a:cubicBezTo>
                    <a:pt x="345228" y="10478"/>
                    <a:pt x="349038" y="6668"/>
                    <a:pt x="351896" y="3810"/>
                  </a:cubicBezTo>
                  <a:cubicBezTo>
                    <a:pt x="354753" y="953"/>
                    <a:pt x="355706" y="0"/>
                    <a:pt x="355706" y="0"/>
                  </a:cubicBezTo>
                  <a:cubicBezTo>
                    <a:pt x="355706" y="0"/>
                    <a:pt x="351896" y="0"/>
                    <a:pt x="348086" y="953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92" name="Freeform: Shape 47">
              <a:extLst>
                <a:ext uri="{FF2B5EF4-FFF2-40B4-BE49-F238E27FC236}">
                  <a16:creationId xmlns:a16="http://schemas.microsoft.com/office/drawing/2014/main" id="{74BE07CF-ABD2-BC68-535C-CBB2D2BA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819" y="4540081"/>
              <a:ext cx="238251" cy="336229"/>
            </a:xfrm>
            <a:custGeom>
              <a:avLst/>
              <a:gdLst>
                <a:gd name="T0" fmla="*/ 55157 w 177324"/>
                <a:gd name="T1" fmla="*/ 2209 h 250247"/>
                <a:gd name="T2" fmla="*/ 11645 w 177324"/>
                <a:gd name="T3" fmla="*/ 36763 h 250247"/>
                <a:gd name="T4" fmla="*/ 46198 w 177324"/>
                <a:gd name="T5" fmla="*/ 336229 h 250247"/>
                <a:gd name="T6" fmla="*/ 238164 w 177324"/>
                <a:gd name="T7" fmla="*/ 50841 h 250247"/>
                <a:gd name="T8" fmla="*/ 211289 w 177324"/>
                <a:gd name="T9" fmla="*/ 11168 h 250247"/>
                <a:gd name="T10" fmla="*/ 147301 w 177324"/>
                <a:gd name="T11" fmla="*/ 23966 h 250247"/>
                <a:gd name="T12" fmla="*/ 112746 w 177324"/>
                <a:gd name="T13" fmla="*/ 82835 h 250247"/>
                <a:gd name="T14" fmla="*/ 55157 w 177324"/>
                <a:gd name="T15" fmla="*/ 2209 h 2502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324" h="250247">
                  <a:moveTo>
                    <a:pt x="41052" y="1644"/>
                  </a:moveTo>
                  <a:cubicBezTo>
                    <a:pt x="27717" y="4502"/>
                    <a:pt x="16287" y="15932"/>
                    <a:pt x="8667" y="27362"/>
                  </a:cubicBezTo>
                  <a:cubicBezTo>
                    <a:pt x="-21813" y="73082"/>
                    <a:pt x="38194" y="218815"/>
                    <a:pt x="34384" y="250247"/>
                  </a:cubicBezTo>
                  <a:cubicBezTo>
                    <a:pt x="74389" y="215004"/>
                    <a:pt x="172497" y="113087"/>
                    <a:pt x="177259" y="37840"/>
                  </a:cubicBezTo>
                  <a:cubicBezTo>
                    <a:pt x="178212" y="25457"/>
                    <a:pt x="168687" y="14027"/>
                    <a:pt x="157257" y="8312"/>
                  </a:cubicBezTo>
                  <a:cubicBezTo>
                    <a:pt x="142017" y="-260"/>
                    <a:pt x="122967" y="6407"/>
                    <a:pt x="109632" y="17837"/>
                  </a:cubicBezTo>
                  <a:cubicBezTo>
                    <a:pt x="97249" y="29267"/>
                    <a:pt x="90582" y="45460"/>
                    <a:pt x="83914" y="61652"/>
                  </a:cubicBezTo>
                  <a:cubicBezTo>
                    <a:pt x="84867" y="33077"/>
                    <a:pt x="82962" y="-8833"/>
                    <a:pt x="41052" y="16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93" name="Freeform: Shape 48">
              <a:extLst>
                <a:ext uri="{FF2B5EF4-FFF2-40B4-BE49-F238E27FC236}">
                  <a16:creationId xmlns:a16="http://schemas.microsoft.com/office/drawing/2014/main" id="{D5F986AC-B9FE-FE27-59BD-3CCD8509D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689" y="4011186"/>
              <a:ext cx="310963" cy="288701"/>
            </a:xfrm>
            <a:custGeom>
              <a:avLst/>
              <a:gdLst>
                <a:gd name="T0" fmla="*/ 140754 w 231442"/>
                <a:gd name="T1" fmla="*/ 286668 h 214873"/>
                <a:gd name="T2" fmla="*/ 195784 w 231442"/>
                <a:gd name="T3" fmla="*/ 277710 h 214873"/>
                <a:gd name="T4" fmla="*/ 310963 w 231442"/>
                <a:gd name="T5" fmla="*/ 0 h 214873"/>
                <a:gd name="T6" fmla="*/ 5099 w 231442"/>
                <a:gd name="T7" fmla="*/ 154853 h 214873"/>
                <a:gd name="T8" fmla="*/ 8938 w 231442"/>
                <a:gd name="T9" fmla="*/ 202203 h 214873"/>
                <a:gd name="T10" fmla="*/ 70366 w 231442"/>
                <a:gd name="T11" fmla="*/ 221401 h 214873"/>
                <a:gd name="T12" fmla="*/ 129236 w 231442"/>
                <a:gd name="T13" fmla="*/ 186846 h 214873"/>
                <a:gd name="T14" fmla="*/ 140754 w 231442"/>
                <a:gd name="T15" fmla="*/ 286668 h 2148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1442" h="214873">
                  <a:moveTo>
                    <a:pt x="104760" y="213360"/>
                  </a:moveTo>
                  <a:cubicBezTo>
                    <a:pt x="118095" y="217170"/>
                    <a:pt x="133335" y="213360"/>
                    <a:pt x="145717" y="206693"/>
                  </a:cubicBezTo>
                  <a:cubicBezTo>
                    <a:pt x="194295" y="181928"/>
                    <a:pt x="213345" y="24765"/>
                    <a:pt x="231442" y="0"/>
                  </a:cubicBezTo>
                  <a:cubicBezTo>
                    <a:pt x="179055" y="11430"/>
                    <a:pt x="43800" y="52388"/>
                    <a:pt x="3795" y="115253"/>
                  </a:cubicBezTo>
                  <a:cubicBezTo>
                    <a:pt x="-2873" y="125730"/>
                    <a:pt x="-15" y="140018"/>
                    <a:pt x="6652" y="150495"/>
                  </a:cubicBezTo>
                  <a:cubicBezTo>
                    <a:pt x="16177" y="164783"/>
                    <a:pt x="36180" y="169545"/>
                    <a:pt x="52372" y="164783"/>
                  </a:cubicBezTo>
                  <a:cubicBezTo>
                    <a:pt x="68565" y="160972"/>
                    <a:pt x="82852" y="149543"/>
                    <a:pt x="96187" y="139065"/>
                  </a:cubicBezTo>
                  <a:cubicBezTo>
                    <a:pt x="82852" y="163830"/>
                    <a:pt x="63802" y="200978"/>
                    <a:pt x="104760" y="213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94" name="Freeform: Shape 49">
              <a:extLst>
                <a:ext uri="{FF2B5EF4-FFF2-40B4-BE49-F238E27FC236}">
                  <a16:creationId xmlns:a16="http://schemas.microsoft.com/office/drawing/2014/main" id="{252C083E-D7E8-A10D-0939-B9C40787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312" y="5234597"/>
              <a:ext cx="1316294" cy="521213"/>
            </a:xfrm>
            <a:custGeom>
              <a:avLst/>
              <a:gdLst>
                <a:gd name="T0" fmla="*/ 271968 w 979684"/>
                <a:gd name="T1" fmla="*/ 253442 h 387926"/>
                <a:gd name="T2" fmla="*/ 526642 w 979684"/>
                <a:gd name="T3" fmla="*/ 46120 h 387926"/>
                <a:gd name="T4" fmla="*/ 649500 w 979684"/>
                <a:gd name="T5" fmla="*/ 48 h 387926"/>
                <a:gd name="T6" fmla="*/ 754441 w 979684"/>
                <a:gd name="T7" fmla="*/ 35882 h 387926"/>
                <a:gd name="T8" fmla="*/ 1006556 w 979684"/>
                <a:gd name="T9" fmla="*/ 170257 h 387926"/>
                <a:gd name="T10" fmla="*/ 1129414 w 979684"/>
                <a:gd name="T11" fmla="*/ 256002 h 387926"/>
                <a:gd name="T12" fmla="*/ 1201081 w 979684"/>
                <a:gd name="T13" fmla="*/ 343026 h 387926"/>
                <a:gd name="T14" fmla="*/ 1286825 w 979684"/>
                <a:gd name="T15" fmla="*/ 399336 h 387926"/>
                <a:gd name="T16" fmla="*/ 1298344 w 979684"/>
                <a:gd name="T17" fmla="*/ 479962 h 387926"/>
                <a:gd name="T18" fmla="*/ 878579 w 979684"/>
                <a:gd name="T19" fmla="*/ 486360 h 387926"/>
                <a:gd name="T20" fmla="*/ 406343 w 979684"/>
                <a:gd name="T21" fmla="*/ 502997 h 387926"/>
                <a:gd name="T22" fmla="*/ 21133 w 979684"/>
                <a:gd name="T23" fmla="*/ 500438 h 387926"/>
                <a:gd name="T24" fmla="*/ 271968 w 979684"/>
                <a:gd name="T25" fmla="*/ 253442 h 387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9684" h="387926">
                  <a:moveTo>
                    <a:pt x="202419" y="188631"/>
                  </a:moveTo>
                  <a:cubicBezTo>
                    <a:pt x="263379" y="151483"/>
                    <a:pt x="331006" y="71474"/>
                    <a:pt x="391966" y="34326"/>
                  </a:cubicBezTo>
                  <a:cubicBezTo>
                    <a:pt x="419589" y="17181"/>
                    <a:pt x="450069" y="-917"/>
                    <a:pt x="483406" y="36"/>
                  </a:cubicBezTo>
                  <a:cubicBezTo>
                    <a:pt x="511029" y="36"/>
                    <a:pt x="536746" y="13371"/>
                    <a:pt x="561511" y="26706"/>
                  </a:cubicBezTo>
                  <a:cubicBezTo>
                    <a:pt x="624376" y="60043"/>
                    <a:pt x="686289" y="93381"/>
                    <a:pt x="749154" y="126718"/>
                  </a:cubicBezTo>
                  <a:cubicBezTo>
                    <a:pt x="782491" y="143864"/>
                    <a:pt x="815829" y="162914"/>
                    <a:pt x="840594" y="190536"/>
                  </a:cubicBezTo>
                  <a:cubicBezTo>
                    <a:pt x="859644" y="211491"/>
                    <a:pt x="872026" y="238161"/>
                    <a:pt x="893934" y="255306"/>
                  </a:cubicBezTo>
                  <a:cubicBezTo>
                    <a:pt x="913936" y="271499"/>
                    <a:pt x="939654" y="279118"/>
                    <a:pt x="957751" y="297216"/>
                  </a:cubicBezTo>
                  <a:cubicBezTo>
                    <a:pt x="975849" y="315314"/>
                    <a:pt x="992041" y="354366"/>
                    <a:pt x="966324" y="357224"/>
                  </a:cubicBezTo>
                  <a:cubicBezTo>
                    <a:pt x="746296" y="383893"/>
                    <a:pt x="663429" y="361986"/>
                    <a:pt x="653904" y="361986"/>
                  </a:cubicBezTo>
                  <a:cubicBezTo>
                    <a:pt x="511981" y="362939"/>
                    <a:pt x="467214" y="410564"/>
                    <a:pt x="302431" y="374368"/>
                  </a:cubicBezTo>
                  <a:cubicBezTo>
                    <a:pt x="227184" y="358176"/>
                    <a:pt x="98596" y="382941"/>
                    <a:pt x="15729" y="372464"/>
                  </a:cubicBezTo>
                  <a:cubicBezTo>
                    <a:pt x="-57614" y="362939"/>
                    <a:pt x="146221" y="223874"/>
                    <a:pt x="202419" y="188631"/>
                  </a:cubicBezTo>
                  <a:close/>
                </a:path>
              </a:pathLst>
            </a:custGeom>
            <a:solidFill>
              <a:srgbClr val="322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073368-2749-78B2-26F7-BF0D356D91A6}"/>
              </a:ext>
            </a:extLst>
          </p:cNvPr>
          <p:cNvGrpSpPr>
            <a:grpSpLocks/>
          </p:cNvGrpSpPr>
          <p:nvPr/>
        </p:nvGrpSpPr>
        <p:grpSpPr bwMode="auto">
          <a:xfrm>
            <a:off x="3428540" y="4461685"/>
            <a:ext cx="1422400" cy="1695450"/>
            <a:chOff x="4594830" y="3827476"/>
            <a:chExt cx="1618813" cy="1929615"/>
          </a:xfrm>
        </p:grpSpPr>
        <p:sp>
          <p:nvSpPr>
            <p:cNvPr id="21586" name="Freeform: Shape 51">
              <a:extLst>
                <a:ext uri="{FF2B5EF4-FFF2-40B4-BE49-F238E27FC236}">
                  <a16:creationId xmlns:a16="http://schemas.microsoft.com/office/drawing/2014/main" id="{74FB4D0F-3F66-2C1C-2A29-A0442F8B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467" y="4551954"/>
              <a:ext cx="238251" cy="335873"/>
            </a:xfrm>
            <a:custGeom>
              <a:avLst/>
              <a:gdLst>
                <a:gd name="T0" fmla="*/ 55156 w 177324"/>
                <a:gd name="T1" fmla="*/ 1854 h 249982"/>
                <a:gd name="T2" fmla="*/ 11645 w 177324"/>
                <a:gd name="T3" fmla="*/ 36409 h 249982"/>
                <a:gd name="T4" fmla="*/ 46198 w 177324"/>
                <a:gd name="T5" fmla="*/ 335874 h 249982"/>
                <a:gd name="T6" fmla="*/ 238164 w 177324"/>
                <a:gd name="T7" fmla="*/ 50487 h 249982"/>
                <a:gd name="T8" fmla="*/ 211289 w 177324"/>
                <a:gd name="T9" fmla="*/ 10813 h 249982"/>
                <a:gd name="T10" fmla="*/ 147301 w 177324"/>
                <a:gd name="T11" fmla="*/ 23611 h 249982"/>
                <a:gd name="T12" fmla="*/ 112746 w 177324"/>
                <a:gd name="T13" fmla="*/ 82480 h 249982"/>
                <a:gd name="T14" fmla="*/ 55156 w 177324"/>
                <a:gd name="T15" fmla="*/ 1854 h 2499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324" h="249982">
                  <a:moveTo>
                    <a:pt x="41051" y="1380"/>
                  </a:moveTo>
                  <a:cubicBezTo>
                    <a:pt x="27717" y="4238"/>
                    <a:pt x="16287" y="15668"/>
                    <a:pt x="8667" y="27098"/>
                  </a:cubicBezTo>
                  <a:cubicBezTo>
                    <a:pt x="-21813" y="72818"/>
                    <a:pt x="38194" y="218551"/>
                    <a:pt x="34384" y="249983"/>
                  </a:cubicBezTo>
                  <a:cubicBezTo>
                    <a:pt x="74389" y="214741"/>
                    <a:pt x="172497" y="112823"/>
                    <a:pt x="177259" y="37576"/>
                  </a:cubicBezTo>
                  <a:cubicBezTo>
                    <a:pt x="178212" y="25193"/>
                    <a:pt x="168687" y="13763"/>
                    <a:pt x="157257" y="8048"/>
                  </a:cubicBezTo>
                  <a:cubicBezTo>
                    <a:pt x="142017" y="-524"/>
                    <a:pt x="122967" y="6143"/>
                    <a:pt x="109632" y="17573"/>
                  </a:cubicBezTo>
                  <a:cubicBezTo>
                    <a:pt x="97249" y="29003"/>
                    <a:pt x="90582" y="45195"/>
                    <a:pt x="83914" y="61388"/>
                  </a:cubicBezTo>
                  <a:cubicBezTo>
                    <a:pt x="84867" y="33766"/>
                    <a:pt x="83914" y="-8145"/>
                    <a:pt x="41051" y="1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7" name="Freeform: Shape 52">
              <a:extLst>
                <a:ext uri="{FF2B5EF4-FFF2-40B4-BE49-F238E27FC236}">
                  <a16:creationId xmlns:a16="http://schemas.microsoft.com/office/drawing/2014/main" id="{0D67F5B5-42CB-F946-F47C-3F9302AF8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830" y="3951911"/>
              <a:ext cx="467225" cy="477760"/>
            </a:xfrm>
            <a:custGeom>
              <a:avLst/>
              <a:gdLst>
                <a:gd name="T0" fmla="*/ 229078 w 347744"/>
                <a:gd name="T1" fmla="*/ 1686 h 355585"/>
                <a:gd name="T2" fmla="*/ 144613 w 347744"/>
                <a:gd name="T3" fmla="*/ 23443 h 355585"/>
                <a:gd name="T4" fmla="*/ 0 w 347744"/>
                <a:gd name="T5" fmla="*/ 477760 h 355585"/>
                <a:gd name="T6" fmla="*/ 461996 w 347744"/>
                <a:gd name="T7" fmla="*/ 191092 h 355585"/>
                <a:gd name="T8" fmla="*/ 449198 w 347744"/>
                <a:gd name="T9" fmla="*/ 116865 h 355585"/>
                <a:gd name="T10" fmla="*/ 349376 w 347744"/>
                <a:gd name="T11" fmla="*/ 93830 h 355585"/>
                <a:gd name="T12" fmla="*/ 259792 w 347744"/>
                <a:gd name="T13" fmla="*/ 155258 h 355585"/>
                <a:gd name="T14" fmla="*/ 229078 w 347744"/>
                <a:gd name="T15" fmla="*/ 1686 h 355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744" h="355585">
                  <a:moveTo>
                    <a:pt x="170497" y="1255"/>
                  </a:moveTo>
                  <a:cubicBezTo>
                    <a:pt x="148590" y="-3507"/>
                    <a:pt x="126682" y="6018"/>
                    <a:pt x="107632" y="17448"/>
                  </a:cubicBezTo>
                  <a:cubicBezTo>
                    <a:pt x="34290" y="63168"/>
                    <a:pt x="25717" y="312723"/>
                    <a:pt x="0" y="355585"/>
                  </a:cubicBezTo>
                  <a:cubicBezTo>
                    <a:pt x="80963" y="330820"/>
                    <a:pt x="288607" y="247953"/>
                    <a:pt x="343852" y="142225"/>
                  </a:cubicBezTo>
                  <a:cubicBezTo>
                    <a:pt x="352425" y="125080"/>
                    <a:pt x="345757" y="102220"/>
                    <a:pt x="334327" y="86980"/>
                  </a:cubicBezTo>
                  <a:cubicBezTo>
                    <a:pt x="318135" y="65073"/>
                    <a:pt x="285750" y="61263"/>
                    <a:pt x="260032" y="69835"/>
                  </a:cubicBezTo>
                  <a:cubicBezTo>
                    <a:pt x="234315" y="78408"/>
                    <a:pt x="213360" y="97458"/>
                    <a:pt x="193357" y="115555"/>
                  </a:cubicBezTo>
                  <a:cubicBezTo>
                    <a:pt x="213360" y="75550"/>
                    <a:pt x="237172" y="14590"/>
                    <a:pt x="170497" y="1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8" name="Freeform: Shape 53">
              <a:extLst>
                <a:ext uri="{FF2B5EF4-FFF2-40B4-BE49-F238E27FC236}">
                  <a16:creationId xmlns:a16="http://schemas.microsoft.com/office/drawing/2014/main" id="{BB27E721-C22B-F2EB-E4FB-670272508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062" y="4073969"/>
              <a:ext cx="261833" cy="180624"/>
            </a:xfrm>
            <a:custGeom>
              <a:avLst/>
              <a:gdLst>
                <a:gd name="T0" fmla="*/ 80106 w 194876"/>
                <a:gd name="T1" fmla="*/ 173975 h 134434"/>
                <a:gd name="T2" fmla="*/ 121059 w 194876"/>
                <a:gd name="T3" fmla="*/ 179094 h 134434"/>
                <a:gd name="T4" fmla="*/ 261833 w 194876"/>
                <a:gd name="T5" fmla="*/ 1207 h 134434"/>
                <a:gd name="T6" fmla="*/ 8439 w 194876"/>
                <a:gd name="T7" fmla="*/ 51117 h 134434"/>
                <a:gd name="T8" fmla="*/ 2041 w 194876"/>
                <a:gd name="T9" fmla="*/ 85671 h 134434"/>
                <a:gd name="T10" fmla="*/ 42993 w 194876"/>
                <a:gd name="T11" fmla="*/ 112547 h 134434"/>
                <a:gd name="T12" fmla="*/ 92904 w 194876"/>
                <a:gd name="T13" fmla="*/ 99749 h 134434"/>
                <a:gd name="T14" fmla="*/ 80106 w 194876"/>
                <a:gd name="T15" fmla="*/ 173975 h 1344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4876" h="134434">
                  <a:moveTo>
                    <a:pt x="59621" y="129485"/>
                  </a:moveTo>
                  <a:cubicBezTo>
                    <a:pt x="68194" y="135200"/>
                    <a:pt x="79624" y="135200"/>
                    <a:pt x="90101" y="133295"/>
                  </a:cubicBezTo>
                  <a:cubicBezTo>
                    <a:pt x="130106" y="124723"/>
                    <a:pt x="176779" y="15185"/>
                    <a:pt x="194876" y="898"/>
                  </a:cubicBezTo>
                  <a:cubicBezTo>
                    <a:pt x="154871" y="-1959"/>
                    <a:pt x="48191" y="-55"/>
                    <a:pt x="6281" y="38045"/>
                  </a:cubicBezTo>
                  <a:cubicBezTo>
                    <a:pt x="-386" y="43760"/>
                    <a:pt x="-1339" y="55191"/>
                    <a:pt x="1519" y="63763"/>
                  </a:cubicBezTo>
                  <a:cubicBezTo>
                    <a:pt x="5329" y="76145"/>
                    <a:pt x="18664" y="83766"/>
                    <a:pt x="31999" y="83766"/>
                  </a:cubicBezTo>
                  <a:cubicBezTo>
                    <a:pt x="45334" y="83766"/>
                    <a:pt x="57716" y="79003"/>
                    <a:pt x="69146" y="74241"/>
                  </a:cubicBezTo>
                  <a:cubicBezTo>
                    <a:pt x="53906" y="89481"/>
                    <a:pt x="31999" y="112341"/>
                    <a:pt x="59621" y="129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9" name="Freeform: Shape 54">
              <a:extLst>
                <a:ext uri="{FF2B5EF4-FFF2-40B4-BE49-F238E27FC236}">
                  <a16:creationId xmlns:a16="http://schemas.microsoft.com/office/drawing/2014/main" id="{2B370F20-D3F0-1FEC-4FEF-9FEA8356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49" y="3827476"/>
              <a:ext cx="794736" cy="1421248"/>
            </a:xfrm>
            <a:custGeom>
              <a:avLst/>
              <a:gdLst>
                <a:gd name="T0" fmla="*/ 794737 w 591502"/>
                <a:gd name="T1" fmla="*/ 348801 h 1057799"/>
                <a:gd name="T2" fmla="*/ 789618 w 591502"/>
                <a:gd name="T3" fmla="*/ 353922 h 1057799"/>
                <a:gd name="T4" fmla="*/ 776821 w 591502"/>
                <a:gd name="T5" fmla="*/ 370558 h 1057799"/>
                <a:gd name="T6" fmla="*/ 747385 w 591502"/>
                <a:gd name="T7" fmla="*/ 437106 h 1057799"/>
                <a:gd name="T8" fmla="*/ 742266 w 591502"/>
                <a:gd name="T9" fmla="*/ 542047 h 1057799"/>
                <a:gd name="T10" fmla="*/ 744826 w 591502"/>
                <a:gd name="T11" fmla="*/ 620112 h 1057799"/>
                <a:gd name="T12" fmla="*/ 751225 w 591502"/>
                <a:gd name="T13" fmla="*/ 709696 h 1057799"/>
                <a:gd name="T14" fmla="*/ 748666 w 591502"/>
                <a:gd name="T15" fmla="*/ 901662 h 1057799"/>
                <a:gd name="T16" fmla="*/ 743547 w 591502"/>
                <a:gd name="T17" fmla="*/ 1332945 h 1057799"/>
                <a:gd name="T18" fmla="*/ 743547 w 591502"/>
                <a:gd name="T19" fmla="*/ 1334224 h 1057799"/>
                <a:gd name="T20" fmla="*/ 738427 w 591502"/>
                <a:gd name="T21" fmla="*/ 1405891 h 1057799"/>
                <a:gd name="T22" fmla="*/ 732028 w 591502"/>
                <a:gd name="T23" fmla="*/ 1405891 h 1057799"/>
                <a:gd name="T24" fmla="*/ 666760 w 591502"/>
                <a:gd name="T25" fmla="*/ 1421248 h 1057799"/>
                <a:gd name="T26" fmla="*/ 673159 w 591502"/>
                <a:gd name="T27" fmla="*/ 1323986 h 1057799"/>
                <a:gd name="T28" fmla="*/ 679558 w 591502"/>
                <a:gd name="T29" fmla="*/ 1179372 h 1057799"/>
                <a:gd name="T30" fmla="*/ 675718 w 591502"/>
                <a:gd name="T31" fmla="*/ 1111544 h 1057799"/>
                <a:gd name="T32" fmla="*/ 674439 w 591502"/>
                <a:gd name="T33" fmla="*/ 919578 h 1057799"/>
                <a:gd name="T34" fmla="*/ 674439 w 591502"/>
                <a:gd name="T35" fmla="*/ 913180 h 1057799"/>
                <a:gd name="T36" fmla="*/ 664200 w 591502"/>
                <a:gd name="T37" fmla="*/ 680262 h 1057799"/>
                <a:gd name="T38" fmla="*/ 664200 w 591502"/>
                <a:gd name="T39" fmla="*/ 672584 h 1057799"/>
                <a:gd name="T40" fmla="*/ 651402 w 591502"/>
                <a:gd name="T41" fmla="*/ 632910 h 1057799"/>
                <a:gd name="T42" fmla="*/ 573337 w 591502"/>
                <a:gd name="T43" fmla="*/ 547166 h 1057799"/>
                <a:gd name="T44" fmla="*/ 470955 w 591502"/>
                <a:gd name="T45" fmla="*/ 553564 h 1057799"/>
                <a:gd name="T46" fmla="*/ 392890 w 591502"/>
                <a:gd name="T47" fmla="*/ 622673 h 1057799"/>
                <a:gd name="T48" fmla="*/ 332740 w 591502"/>
                <a:gd name="T49" fmla="*/ 774965 h 1057799"/>
                <a:gd name="T50" fmla="*/ 318662 w 591502"/>
                <a:gd name="T51" fmla="*/ 836394 h 1057799"/>
                <a:gd name="T52" fmla="*/ 318662 w 591502"/>
                <a:gd name="T53" fmla="*/ 773685 h 1057799"/>
                <a:gd name="T54" fmla="*/ 325061 w 591502"/>
                <a:gd name="T55" fmla="*/ 699459 h 1057799"/>
                <a:gd name="T56" fmla="*/ 354497 w 591502"/>
                <a:gd name="T57" fmla="*/ 602196 h 1057799"/>
                <a:gd name="T58" fmla="*/ 440241 w 591502"/>
                <a:gd name="T59" fmla="*/ 504933 h 1057799"/>
                <a:gd name="T60" fmla="*/ 510627 w 591502"/>
                <a:gd name="T61" fmla="*/ 475499 h 1057799"/>
                <a:gd name="T62" fmla="*/ 596372 w 591502"/>
                <a:gd name="T63" fmla="*/ 480618 h 1057799"/>
                <a:gd name="T64" fmla="*/ 639885 w 591502"/>
                <a:gd name="T65" fmla="*/ 502374 h 1057799"/>
                <a:gd name="T66" fmla="*/ 638604 w 591502"/>
                <a:gd name="T67" fmla="*/ 495975 h 1057799"/>
                <a:gd name="T68" fmla="*/ 577177 w 591502"/>
                <a:gd name="T69" fmla="*/ 287372 h 1057799"/>
                <a:gd name="T70" fmla="*/ 474795 w 591502"/>
                <a:gd name="T71" fmla="*/ 121002 h 1057799"/>
                <a:gd name="T72" fmla="*/ 405688 w 591502"/>
                <a:gd name="T73" fmla="*/ 71092 h 1057799"/>
                <a:gd name="T74" fmla="*/ 330180 w 591502"/>
                <a:gd name="T75" fmla="*/ 57014 h 1057799"/>
                <a:gd name="T76" fmla="*/ 195805 w 591502"/>
                <a:gd name="T77" fmla="*/ 118443 h 1057799"/>
                <a:gd name="T78" fmla="*/ 144615 w 591502"/>
                <a:gd name="T79" fmla="*/ 165795 h 1057799"/>
                <a:gd name="T80" fmla="*/ 103662 w 591502"/>
                <a:gd name="T81" fmla="*/ 214426 h 1057799"/>
                <a:gd name="T82" fmla="*/ 70388 w 591502"/>
                <a:gd name="T83" fmla="*/ 259217 h 1057799"/>
                <a:gd name="T84" fmla="*/ 44793 w 591502"/>
                <a:gd name="T85" fmla="*/ 298891 h 1057799"/>
                <a:gd name="T86" fmla="*/ 11517 w 591502"/>
                <a:gd name="T87" fmla="*/ 355201 h 1057799"/>
                <a:gd name="T88" fmla="*/ 0 w 591502"/>
                <a:gd name="T89" fmla="*/ 374397 h 1057799"/>
                <a:gd name="T90" fmla="*/ 8959 w 591502"/>
                <a:gd name="T91" fmla="*/ 353922 h 1057799"/>
                <a:gd name="T92" fmla="*/ 34554 w 591502"/>
                <a:gd name="T93" fmla="*/ 293772 h 1057799"/>
                <a:gd name="T94" fmla="*/ 55031 w 591502"/>
                <a:gd name="T95" fmla="*/ 250260 h 1057799"/>
                <a:gd name="T96" fmla="*/ 83186 w 591502"/>
                <a:gd name="T97" fmla="*/ 200348 h 1057799"/>
                <a:gd name="T98" fmla="*/ 168930 w 591502"/>
                <a:gd name="T99" fmla="*/ 89009 h 1057799"/>
                <a:gd name="T100" fmla="*/ 199644 w 591502"/>
                <a:gd name="T101" fmla="*/ 60854 h 1057799"/>
                <a:gd name="T102" fmla="*/ 216280 w 591502"/>
                <a:gd name="T103" fmla="*/ 48056 h 1057799"/>
                <a:gd name="T104" fmla="*/ 235478 w 591502"/>
                <a:gd name="T105" fmla="*/ 36538 h 1057799"/>
                <a:gd name="T106" fmla="*/ 325061 w 591502"/>
                <a:gd name="T107" fmla="*/ 1984 h 1057799"/>
                <a:gd name="T108" fmla="*/ 431283 w 591502"/>
                <a:gd name="T109" fmla="*/ 13502 h 1057799"/>
                <a:gd name="T110" fmla="*/ 524705 w 591502"/>
                <a:gd name="T111" fmla="*/ 72371 h 1057799"/>
                <a:gd name="T112" fmla="*/ 651402 w 591502"/>
                <a:gd name="T113" fmla="*/ 257938 h 1057799"/>
                <a:gd name="T114" fmla="*/ 707713 w 591502"/>
                <a:gd name="T115" fmla="*/ 421749 h 1057799"/>
                <a:gd name="T116" fmla="*/ 766581 w 591502"/>
                <a:gd name="T117" fmla="*/ 362879 h 1057799"/>
                <a:gd name="T118" fmla="*/ 787059 w 591502"/>
                <a:gd name="T119" fmla="*/ 353922 h 1057799"/>
                <a:gd name="T120" fmla="*/ 794737 w 591502"/>
                <a:gd name="T121" fmla="*/ 348801 h 10577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91502" h="1057799">
                  <a:moveTo>
                    <a:pt x="591503" y="259604"/>
                  </a:moveTo>
                  <a:cubicBezTo>
                    <a:pt x="591503" y="259604"/>
                    <a:pt x="590550" y="260557"/>
                    <a:pt x="587693" y="263415"/>
                  </a:cubicBezTo>
                  <a:cubicBezTo>
                    <a:pt x="584835" y="266272"/>
                    <a:pt x="581978" y="270082"/>
                    <a:pt x="578168" y="275797"/>
                  </a:cubicBezTo>
                  <a:cubicBezTo>
                    <a:pt x="570547" y="286274"/>
                    <a:pt x="561022" y="303419"/>
                    <a:pt x="556260" y="325327"/>
                  </a:cubicBezTo>
                  <a:cubicBezTo>
                    <a:pt x="550545" y="347234"/>
                    <a:pt x="550545" y="372952"/>
                    <a:pt x="552450" y="403432"/>
                  </a:cubicBezTo>
                  <a:cubicBezTo>
                    <a:pt x="552450" y="408194"/>
                    <a:pt x="553403" y="430102"/>
                    <a:pt x="554355" y="461534"/>
                  </a:cubicBezTo>
                  <a:cubicBezTo>
                    <a:pt x="556260" y="483442"/>
                    <a:pt x="558165" y="506302"/>
                    <a:pt x="559118" y="528209"/>
                  </a:cubicBezTo>
                  <a:cubicBezTo>
                    <a:pt x="561022" y="577740"/>
                    <a:pt x="560070" y="625365"/>
                    <a:pt x="557213" y="671084"/>
                  </a:cubicBezTo>
                  <a:cubicBezTo>
                    <a:pt x="558165" y="813959"/>
                    <a:pt x="558165" y="966359"/>
                    <a:pt x="553403" y="992077"/>
                  </a:cubicBezTo>
                  <a:cubicBezTo>
                    <a:pt x="553403" y="992077"/>
                    <a:pt x="553403" y="993029"/>
                    <a:pt x="553403" y="993029"/>
                  </a:cubicBezTo>
                  <a:cubicBezTo>
                    <a:pt x="552450" y="1012079"/>
                    <a:pt x="550545" y="1030177"/>
                    <a:pt x="549593" y="1046369"/>
                  </a:cubicBezTo>
                  <a:cubicBezTo>
                    <a:pt x="547688" y="1046369"/>
                    <a:pt x="546735" y="1046369"/>
                    <a:pt x="544830" y="1046369"/>
                  </a:cubicBezTo>
                  <a:cubicBezTo>
                    <a:pt x="527685" y="1046369"/>
                    <a:pt x="511493" y="1051132"/>
                    <a:pt x="496253" y="1057799"/>
                  </a:cubicBezTo>
                  <a:cubicBezTo>
                    <a:pt x="498158" y="1034940"/>
                    <a:pt x="499110" y="1011127"/>
                    <a:pt x="501015" y="985409"/>
                  </a:cubicBezTo>
                  <a:cubicBezTo>
                    <a:pt x="502920" y="951119"/>
                    <a:pt x="504825" y="914924"/>
                    <a:pt x="505778" y="877777"/>
                  </a:cubicBezTo>
                  <a:cubicBezTo>
                    <a:pt x="504825" y="861584"/>
                    <a:pt x="503872" y="845392"/>
                    <a:pt x="502920" y="827294"/>
                  </a:cubicBezTo>
                  <a:cubicBezTo>
                    <a:pt x="501015" y="782527"/>
                    <a:pt x="501015" y="733949"/>
                    <a:pt x="501968" y="684419"/>
                  </a:cubicBezTo>
                  <a:cubicBezTo>
                    <a:pt x="501968" y="682515"/>
                    <a:pt x="501968" y="681562"/>
                    <a:pt x="501968" y="679657"/>
                  </a:cubicBezTo>
                  <a:cubicBezTo>
                    <a:pt x="498158" y="613934"/>
                    <a:pt x="494347" y="537734"/>
                    <a:pt x="494347" y="506302"/>
                  </a:cubicBezTo>
                  <a:lnTo>
                    <a:pt x="494347" y="500587"/>
                  </a:lnTo>
                  <a:cubicBezTo>
                    <a:pt x="492443" y="490109"/>
                    <a:pt x="488633" y="479632"/>
                    <a:pt x="484822" y="471059"/>
                  </a:cubicBezTo>
                  <a:cubicBezTo>
                    <a:pt x="472440" y="441532"/>
                    <a:pt x="451485" y="417719"/>
                    <a:pt x="426720" y="407242"/>
                  </a:cubicBezTo>
                  <a:cubicBezTo>
                    <a:pt x="402908" y="396765"/>
                    <a:pt x="374333" y="400574"/>
                    <a:pt x="350520" y="412004"/>
                  </a:cubicBezTo>
                  <a:cubicBezTo>
                    <a:pt x="326708" y="424387"/>
                    <a:pt x="306705" y="443437"/>
                    <a:pt x="292418" y="463440"/>
                  </a:cubicBezTo>
                  <a:cubicBezTo>
                    <a:pt x="264795" y="505349"/>
                    <a:pt x="255270" y="548212"/>
                    <a:pt x="247650" y="576787"/>
                  </a:cubicBezTo>
                  <a:cubicBezTo>
                    <a:pt x="240983" y="606315"/>
                    <a:pt x="237172" y="622507"/>
                    <a:pt x="237172" y="622507"/>
                  </a:cubicBezTo>
                  <a:cubicBezTo>
                    <a:pt x="237172" y="622507"/>
                    <a:pt x="236220" y="606315"/>
                    <a:pt x="237172" y="575834"/>
                  </a:cubicBezTo>
                  <a:cubicBezTo>
                    <a:pt x="238125" y="560594"/>
                    <a:pt x="239078" y="542497"/>
                    <a:pt x="241935" y="520590"/>
                  </a:cubicBezTo>
                  <a:cubicBezTo>
                    <a:pt x="245745" y="498682"/>
                    <a:pt x="251460" y="473917"/>
                    <a:pt x="263843" y="448199"/>
                  </a:cubicBezTo>
                  <a:cubicBezTo>
                    <a:pt x="277178" y="421529"/>
                    <a:pt x="297180" y="395812"/>
                    <a:pt x="327660" y="375809"/>
                  </a:cubicBezTo>
                  <a:cubicBezTo>
                    <a:pt x="342900" y="366284"/>
                    <a:pt x="360045" y="357712"/>
                    <a:pt x="380047" y="353902"/>
                  </a:cubicBezTo>
                  <a:cubicBezTo>
                    <a:pt x="400050" y="350092"/>
                    <a:pt x="422910" y="351044"/>
                    <a:pt x="443865" y="357712"/>
                  </a:cubicBezTo>
                  <a:cubicBezTo>
                    <a:pt x="455295" y="361522"/>
                    <a:pt x="465772" y="367237"/>
                    <a:pt x="476250" y="373904"/>
                  </a:cubicBezTo>
                  <a:cubicBezTo>
                    <a:pt x="476250" y="371999"/>
                    <a:pt x="476250" y="371047"/>
                    <a:pt x="475297" y="369142"/>
                  </a:cubicBezTo>
                  <a:cubicBezTo>
                    <a:pt x="463868" y="314849"/>
                    <a:pt x="449580" y="262462"/>
                    <a:pt x="429578" y="213884"/>
                  </a:cubicBezTo>
                  <a:cubicBezTo>
                    <a:pt x="409575" y="166259"/>
                    <a:pt x="384810" y="123397"/>
                    <a:pt x="353378" y="90059"/>
                  </a:cubicBezTo>
                  <a:cubicBezTo>
                    <a:pt x="337185" y="74819"/>
                    <a:pt x="320993" y="61484"/>
                    <a:pt x="301943" y="52912"/>
                  </a:cubicBezTo>
                  <a:cubicBezTo>
                    <a:pt x="283845" y="45292"/>
                    <a:pt x="264795" y="40529"/>
                    <a:pt x="245745" y="42434"/>
                  </a:cubicBezTo>
                  <a:cubicBezTo>
                    <a:pt x="207645" y="45292"/>
                    <a:pt x="173355" y="65294"/>
                    <a:pt x="145733" y="88154"/>
                  </a:cubicBezTo>
                  <a:cubicBezTo>
                    <a:pt x="131445" y="98632"/>
                    <a:pt x="119063" y="111967"/>
                    <a:pt x="107633" y="123397"/>
                  </a:cubicBezTo>
                  <a:cubicBezTo>
                    <a:pt x="96203" y="135779"/>
                    <a:pt x="86678" y="148162"/>
                    <a:pt x="77153" y="159592"/>
                  </a:cubicBezTo>
                  <a:cubicBezTo>
                    <a:pt x="68580" y="171974"/>
                    <a:pt x="60008" y="182452"/>
                    <a:pt x="52388" y="192929"/>
                  </a:cubicBezTo>
                  <a:cubicBezTo>
                    <a:pt x="45720" y="203407"/>
                    <a:pt x="39053" y="213884"/>
                    <a:pt x="33338" y="222457"/>
                  </a:cubicBezTo>
                  <a:cubicBezTo>
                    <a:pt x="21908" y="239602"/>
                    <a:pt x="14288" y="254842"/>
                    <a:pt x="8572" y="264367"/>
                  </a:cubicBezTo>
                  <a:cubicBezTo>
                    <a:pt x="3810" y="272940"/>
                    <a:pt x="953" y="277702"/>
                    <a:pt x="0" y="278654"/>
                  </a:cubicBezTo>
                  <a:cubicBezTo>
                    <a:pt x="0" y="277702"/>
                    <a:pt x="2858" y="271987"/>
                    <a:pt x="6668" y="263415"/>
                  </a:cubicBezTo>
                  <a:cubicBezTo>
                    <a:pt x="11430" y="252937"/>
                    <a:pt x="16193" y="237697"/>
                    <a:pt x="25718" y="218647"/>
                  </a:cubicBezTo>
                  <a:cubicBezTo>
                    <a:pt x="30480" y="209122"/>
                    <a:pt x="35243" y="198644"/>
                    <a:pt x="40958" y="186262"/>
                  </a:cubicBezTo>
                  <a:cubicBezTo>
                    <a:pt x="47625" y="174832"/>
                    <a:pt x="54293" y="162449"/>
                    <a:pt x="61913" y="149114"/>
                  </a:cubicBezTo>
                  <a:cubicBezTo>
                    <a:pt x="78105" y="123397"/>
                    <a:pt x="97155" y="93869"/>
                    <a:pt x="125730" y="66247"/>
                  </a:cubicBezTo>
                  <a:cubicBezTo>
                    <a:pt x="132397" y="58627"/>
                    <a:pt x="140018" y="51959"/>
                    <a:pt x="148590" y="45292"/>
                  </a:cubicBezTo>
                  <a:cubicBezTo>
                    <a:pt x="152400" y="42434"/>
                    <a:pt x="156210" y="38624"/>
                    <a:pt x="160972" y="35767"/>
                  </a:cubicBezTo>
                  <a:cubicBezTo>
                    <a:pt x="165735" y="32909"/>
                    <a:pt x="170497" y="30052"/>
                    <a:pt x="175260" y="27194"/>
                  </a:cubicBezTo>
                  <a:cubicBezTo>
                    <a:pt x="194310" y="14812"/>
                    <a:pt x="217170" y="6239"/>
                    <a:pt x="241935" y="1477"/>
                  </a:cubicBezTo>
                  <a:cubicBezTo>
                    <a:pt x="267653" y="-2333"/>
                    <a:pt x="295275" y="1477"/>
                    <a:pt x="320993" y="10049"/>
                  </a:cubicBezTo>
                  <a:cubicBezTo>
                    <a:pt x="346710" y="19574"/>
                    <a:pt x="369570" y="35767"/>
                    <a:pt x="390525" y="53864"/>
                  </a:cubicBezTo>
                  <a:cubicBezTo>
                    <a:pt x="430530" y="91964"/>
                    <a:pt x="461010" y="139589"/>
                    <a:pt x="484822" y="191977"/>
                  </a:cubicBezTo>
                  <a:cubicBezTo>
                    <a:pt x="501968" y="231029"/>
                    <a:pt x="516255" y="271987"/>
                    <a:pt x="526733" y="313897"/>
                  </a:cubicBezTo>
                  <a:cubicBezTo>
                    <a:pt x="541020" y="291037"/>
                    <a:pt x="558165" y="276749"/>
                    <a:pt x="570547" y="270082"/>
                  </a:cubicBezTo>
                  <a:cubicBezTo>
                    <a:pt x="577215" y="266272"/>
                    <a:pt x="581978" y="264367"/>
                    <a:pt x="585788" y="263415"/>
                  </a:cubicBezTo>
                  <a:cubicBezTo>
                    <a:pt x="589597" y="260557"/>
                    <a:pt x="591503" y="259604"/>
                    <a:pt x="591503" y="259604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90" name="Freeform: Shape 55">
              <a:extLst>
                <a:ext uri="{FF2B5EF4-FFF2-40B4-BE49-F238E27FC236}">
                  <a16:creationId xmlns:a16="http://schemas.microsoft.com/office/drawing/2014/main" id="{D62828E1-E394-8A8C-B9B5-D772D5CDC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910" y="5235926"/>
              <a:ext cx="1316733" cy="521165"/>
            </a:xfrm>
            <a:custGeom>
              <a:avLst/>
              <a:gdLst>
                <a:gd name="T0" fmla="*/ 1298912 w 980011"/>
                <a:gd name="T1" fmla="*/ 479914 h 387890"/>
                <a:gd name="T2" fmla="*/ 879147 w 980011"/>
                <a:gd name="T3" fmla="*/ 486312 h 387890"/>
                <a:gd name="T4" fmla="*/ 406913 w 980011"/>
                <a:gd name="T5" fmla="*/ 502949 h 387890"/>
                <a:gd name="T6" fmla="*/ 21702 w 980011"/>
                <a:gd name="T7" fmla="*/ 500390 h 387890"/>
                <a:gd name="T8" fmla="*/ 271257 w 980011"/>
                <a:gd name="T9" fmla="*/ 253394 h 387890"/>
                <a:gd name="T10" fmla="*/ 525931 w 980011"/>
                <a:gd name="T11" fmla="*/ 46072 h 387890"/>
                <a:gd name="T12" fmla="*/ 582241 w 980011"/>
                <a:gd name="T13" fmla="*/ 15357 h 387890"/>
                <a:gd name="T14" fmla="*/ 647510 w 980011"/>
                <a:gd name="T15" fmla="*/ 0 h 387890"/>
                <a:gd name="T16" fmla="*/ 653908 w 980011"/>
                <a:gd name="T17" fmla="*/ 0 h 387890"/>
                <a:gd name="T18" fmla="*/ 752451 w 980011"/>
                <a:gd name="T19" fmla="*/ 35834 h 387890"/>
                <a:gd name="T20" fmla="*/ 1004565 w 980011"/>
                <a:gd name="T21" fmla="*/ 170209 h 387890"/>
                <a:gd name="T22" fmla="*/ 1127423 w 980011"/>
                <a:gd name="T23" fmla="*/ 255954 h 387890"/>
                <a:gd name="T24" fmla="*/ 1199090 w 980011"/>
                <a:gd name="T25" fmla="*/ 342978 h 387890"/>
                <a:gd name="T26" fmla="*/ 1284835 w 980011"/>
                <a:gd name="T27" fmla="*/ 399288 h 387890"/>
                <a:gd name="T28" fmla="*/ 1298912 w 980011"/>
                <a:gd name="T29" fmla="*/ 479914 h 3878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80011" h="387890">
                  <a:moveTo>
                    <a:pt x="966747" y="357188"/>
                  </a:moveTo>
                  <a:cubicBezTo>
                    <a:pt x="746720" y="383857"/>
                    <a:pt x="663852" y="361950"/>
                    <a:pt x="654327" y="361950"/>
                  </a:cubicBezTo>
                  <a:cubicBezTo>
                    <a:pt x="512405" y="362903"/>
                    <a:pt x="467637" y="410528"/>
                    <a:pt x="302855" y="374332"/>
                  </a:cubicBezTo>
                  <a:cubicBezTo>
                    <a:pt x="227607" y="358140"/>
                    <a:pt x="99020" y="382905"/>
                    <a:pt x="16152" y="372428"/>
                  </a:cubicBezTo>
                  <a:cubicBezTo>
                    <a:pt x="-58143" y="362903"/>
                    <a:pt x="144740" y="223838"/>
                    <a:pt x="201890" y="188595"/>
                  </a:cubicBezTo>
                  <a:cubicBezTo>
                    <a:pt x="262850" y="151447"/>
                    <a:pt x="330477" y="71438"/>
                    <a:pt x="391437" y="34290"/>
                  </a:cubicBezTo>
                  <a:cubicBezTo>
                    <a:pt x="404772" y="25717"/>
                    <a:pt x="419059" y="17145"/>
                    <a:pt x="433347" y="11430"/>
                  </a:cubicBezTo>
                  <a:cubicBezTo>
                    <a:pt x="448587" y="4763"/>
                    <a:pt x="464780" y="0"/>
                    <a:pt x="481925" y="0"/>
                  </a:cubicBezTo>
                  <a:cubicBezTo>
                    <a:pt x="483830" y="0"/>
                    <a:pt x="484782" y="0"/>
                    <a:pt x="486687" y="0"/>
                  </a:cubicBezTo>
                  <a:cubicBezTo>
                    <a:pt x="512405" y="1905"/>
                    <a:pt x="537170" y="14288"/>
                    <a:pt x="560030" y="26670"/>
                  </a:cubicBezTo>
                  <a:cubicBezTo>
                    <a:pt x="622895" y="60007"/>
                    <a:pt x="684807" y="93345"/>
                    <a:pt x="747672" y="126682"/>
                  </a:cubicBezTo>
                  <a:cubicBezTo>
                    <a:pt x="781009" y="143828"/>
                    <a:pt x="814347" y="162878"/>
                    <a:pt x="839112" y="190500"/>
                  </a:cubicBezTo>
                  <a:cubicBezTo>
                    <a:pt x="858162" y="211455"/>
                    <a:pt x="870545" y="237172"/>
                    <a:pt x="892452" y="255270"/>
                  </a:cubicBezTo>
                  <a:cubicBezTo>
                    <a:pt x="912455" y="271463"/>
                    <a:pt x="938172" y="279082"/>
                    <a:pt x="956270" y="297180"/>
                  </a:cubicBezTo>
                  <a:cubicBezTo>
                    <a:pt x="976272" y="314325"/>
                    <a:pt x="992465" y="354330"/>
                    <a:pt x="966747" y="357188"/>
                  </a:cubicBezTo>
                  <a:close/>
                </a:path>
              </a:pathLst>
            </a:custGeom>
            <a:solidFill>
              <a:srgbClr val="322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D628FA-0AD5-AE48-1A4B-5C2B2D353096}"/>
              </a:ext>
            </a:extLst>
          </p:cNvPr>
          <p:cNvGrpSpPr>
            <a:grpSpLocks/>
          </p:cNvGrpSpPr>
          <p:nvPr/>
        </p:nvGrpSpPr>
        <p:grpSpPr bwMode="auto">
          <a:xfrm>
            <a:off x="6154874" y="3880643"/>
            <a:ext cx="1490662" cy="2278062"/>
            <a:chOff x="6496567" y="3181897"/>
            <a:chExt cx="1696878" cy="2594391"/>
          </a:xfrm>
        </p:grpSpPr>
        <p:sp>
          <p:nvSpPr>
            <p:cNvPr id="21580" name="Freeform: Shape 57">
              <a:extLst>
                <a:ext uri="{FF2B5EF4-FFF2-40B4-BE49-F238E27FC236}">
                  <a16:creationId xmlns:a16="http://schemas.microsoft.com/office/drawing/2014/main" id="{A34764D6-EFB5-5D15-CE59-9C111E7D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567" y="3186570"/>
              <a:ext cx="640109" cy="448364"/>
            </a:xfrm>
            <a:custGeom>
              <a:avLst/>
              <a:gdLst>
                <a:gd name="T0" fmla="*/ 634766 w 476417"/>
                <a:gd name="T1" fmla="*/ 96428 h 333706"/>
                <a:gd name="T2" fmla="*/ 564379 w 476417"/>
                <a:gd name="T3" fmla="*/ 17082 h 333706"/>
                <a:gd name="T4" fmla="*/ 0 w 476417"/>
                <a:gd name="T5" fmla="*/ 111785 h 333706"/>
                <a:gd name="T6" fmla="*/ 559260 w 476417"/>
                <a:gd name="T7" fmla="*/ 448365 h 333706"/>
                <a:gd name="T8" fmla="*/ 632206 w 476417"/>
                <a:gd name="T9" fmla="*/ 394615 h 333706"/>
                <a:gd name="T10" fmla="*/ 601492 w 476417"/>
                <a:gd name="T11" fmla="*/ 275596 h 333706"/>
                <a:gd name="T12" fmla="*/ 486312 w 476417"/>
                <a:gd name="T13" fmla="*/ 214167 h 333706"/>
                <a:gd name="T14" fmla="*/ 634766 w 476417"/>
                <a:gd name="T15" fmla="*/ 96428 h 3337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6417" h="333706">
                  <a:moveTo>
                    <a:pt x="472440" y="71769"/>
                  </a:moveTo>
                  <a:cubicBezTo>
                    <a:pt x="464820" y="46052"/>
                    <a:pt x="443865" y="27002"/>
                    <a:pt x="420053" y="12714"/>
                  </a:cubicBezTo>
                  <a:cubicBezTo>
                    <a:pt x="330518" y="-39673"/>
                    <a:pt x="59055" y="87009"/>
                    <a:pt x="0" y="83199"/>
                  </a:cubicBezTo>
                  <a:cubicBezTo>
                    <a:pt x="71438" y="156542"/>
                    <a:pt x="273368" y="333707"/>
                    <a:pt x="416243" y="333707"/>
                  </a:cubicBezTo>
                  <a:cubicBezTo>
                    <a:pt x="439103" y="333707"/>
                    <a:pt x="460058" y="314657"/>
                    <a:pt x="470535" y="293702"/>
                  </a:cubicBezTo>
                  <a:cubicBezTo>
                    <a:pt x="484823" y="264174"/>
                    <a:pt x="471488" y="227979"/>
                    <a:pt x="447675" y="205119"/>
                  </a:cubicBezTo>
                  <a:cubicBezTo>
                    <a:pt x="423863" y="182259"/>
                    <a:pt x="392430" y="170829"/>
                    <a:pt x="361950" y="159399"/>
                  </a:cubicBezTo>
                  <a:cubicBezTo>
                    <a:pt x="415290" y="158447"/>
                    <a:pt x="494348" y="151779"/>
                    <a:pt x="472440" y="71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1" name="Freeform: Shape 58">
              <a:extLst>
                <a:ext uri="{FF2B5EF4-FFF2-40B4-BE49-F238E27FC236}">
                  <a16:creationId xmlns:a16="http://schemas.microsoft.com/office/drawing/2014/main" id="{2685DC03-43B9-7E75-F3B3-48A77BACE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981" y="3181897"/>
              <a:ext cx="422696" cy="501930"/>
            </a:xfrm>
            <a:custGeom>
              <a:avLst/>
              <a:gdLst>
                <a:gd name="T0" fmla="*/ 257606 w 314602"/>
                <a:gd name="T1" fmla="*/ 501669 h 373574"/>
                <a:gd name="T2" fmla="*/ 339512 w 314602"/>
                <a:gd name="T3" fmla="*/ 468395 h 373574"/>
                <a:gd name="T4" fmla="*/ 422696 w 314602"/>
                <a:gd name="T5" fmla="*/ 0 h 373574"/>
                <a:gd name="T6" fmla="*/ 2932 w 314602"/>
                <a:gd name="T7" fmla="*/ 344257 h 373574"/>
                <a:gd name="T8" fmla="*/ 24688 w 314602"/>
                <a:gd name="T9" fmla="*/ 415926 h 373574"/>
                <a:gd name="T10" fmla="*/ 127070 w 314602"/>
                <a:gd name="T11" fmla="*/ 426162 h 373574"/>
                <a:gd name="T12" fmla="*/ 207695 w 314602"/>
                <a:gd name="T13" fmla="*/ 353216 h 373574"/>
                <a:gd name="T14" fmla="*/ 257606 w 314602"/>
                <a:gd name="T15" fmla="*/ 501669 h 3735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4602" h="373574">
                  <a:moveTo>
                    <a:pt x="191730" y="373380"/>
                  </a:moveTo>
                  <a:cubicBezTo>
                    <a:pt x="213638" y="375285"/>
                    <a:pt x="234592" y="362902"/>
                    <a:pt x="252690" y="348615"/>
                  </a:cubicBezTo>
                  <a:cubicBezTo>
                    <a:pt x="319365" y="293370"/>
                    <a:pt x="295552" y="44767"/>
                    <a:pt x="314602" y="0"/>
                  </a:cubicBezTo>
                  <a:cubicBezTo>
                    <a:pt x="237450" y="35242"/>
                    <a:pt x="42187" y="144780"/>
                    <a:pt x="2182" y="256222"/>
                  </a:cubicBezTo>
                  <a:cubicBezTo>
                    <a:pt x="-4485" y="274320"/>
                    <a:pt x="5040" y="296227"/>
                    <a:pt x="18375" y="309563"/>
                  </a:cubicBezTo>
                  <a:cubicBezTo>
                    <a:pt x="37425" y="328613"/>
                    <a:pt x="69810" y="328613"/>
                    <a:pt x="94575" y="317182"/>
                  </a:cubicBezTo>
                  <a:cubicBezTo>
                    <a:pt x="119340" y="304800"/>
                    <a:pt x="136485" y="283845"/>
                    <a:pt x="154582" y="262890"/>
                  </a:cubicBezTo>
                  <a:cubicBezTo>
                    <a:pt x="140295" y="304800"/>
                    <a:pt x="123150" y="368617"/>
                    <a:pt x="191730" y="373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2" name="Freeform: Shape 59">
              <a:extLst>
                <a:ext uri="{FF2B5EF4-FFF2-40B4-BE49-F238E27FC236}">
                  <a16:creationId xmlns:a16="http://schemas.microsoft.com/office/drawing/2014/main" id="{4794CB3D-F4B2-CCC9-91AB-58770FFAD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736" y="4482143"/>
              <a:ext cx="229832" cy="250053"/>
            </a:xfrm>
            <a:custGeom>
              <a:avLst/>
              <a:gdLst>
                <a:gd name="T0" fmla="*/ 126171 w 171058"/>
                <a:gd name="T1" fmla="*/ 249556 h 186108"/>
                <a:gd name="T2" fmla="*/ 168404 w 171058"/>
                <a:gd name="T3" fmla="*/ 235478 h 186108"/>
                <a:gd name="T4" fmla="*/ 229832 w 171058"/>
                <a:gd name="T5" fmla="*/ 0 h 186108"/>
                <a:gd name="T6" fmla="*/ 2034 w 171058"/>
                <a:gd name="T7" fmla="*/ 158692 h 186108"/>
                <a:gd name="T8" fmla="*/ 10992 w 171058"/>
                <a:gd name="T9" fmla="*/ 195804 h 186108"/>
                <a:gd name="T10" fmla="*/ 62183 w 171058"/>
                <a:gd name="T11" fmla="*/ 204763 h 186108"/>
                <a:gd name="T12" fmla="*/ 105695 w 171058"/>
                <a:gd name="T13" fmla="*/ 170209 h 186108"/>
                <a:gd name="T14" fmla="*/ 126171 w 171058"/>
                <a:gd name="T15" fmla="*/ 249556 h 186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58" h="186108">
                  <a:moveTo>
                    <a:pt x="93906" y="185738"/>
                  </a:moveTo>
                  <a:cubicBezTo>
                    <a:pt x="105336" y="187642"/>
                    <a:pt x="116766" y="181927"/>
                    <a:pt x="125339" y="175260"/>
                  </a:cubicBezTo>
                  <a:cubicBezTo>
                    <a:pt x="161533" y="149542"/>
                    <a:pt x="158676" y="21907"/>
                    <a:pt x="171058" y="0"/>
                  </a:cubicBezTo>
                  <a:cubicBezTo>
                    <a:pt x="130101" y="15240"/>
                    <a:pt x="26279" y="62865"/>
                    <a:pt x="1514" y="118110"/>
                  </a:cubicBezTo>
                  <a:cubicBezTo>
                    <a:pt x="-2296" y="126682"/>
                    <a:pt x="1514" y="138113"/>
                    <a:pt x="8181" y="145732"/>
                  </a:cubicBezTo>
                  <a:cubicBezTo>
                    <a:pt x="16754" y="156210"/>
                    <a:pt x="33899" y="157163"/>
                    <a:pt x="46281" y="152400"/>
                  </a:cubicBezTo>
                  <a:cubicBezTo>
                    <a:pt x="58664" y="147638"/>
                    <a:pt x="69141" y="137160"/>
                    <a:pt x="78666" y="126682"/>
                  </a:cubicBezTo>
                  <a:cubicBezTo>
                    <a:pt x="70094" y="148590"/>
                    <a:pt x="59616" y="180022"/>
                    <a:pt x="93906" y="185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3" name="Freeform: Shape 60">
              <a:extLst>
                <a:ext uri="{FF2B5EF4-FFF2-40B4-BE49-F238E27FC236}">
                  <a16:creationId xmlns:a16="http://schemas.microsoft.com/office/drawing/2014/main" id="{C105198B-EDBB-1A44-56E7-E54A31831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458" y="4201872"/>
              <a:ext cx="245107" cy="241744"/>
            </a:xfrm>
            <a:custGeom>
              <a:avLst/>
              <a:gdLst>
                <a:gd name="T0" fmla="*/ 125417 w 182427"/>
                <a:gd name="T1" fmla="*/ 240597 h 179924"/>
                <a:gd name="T2" fmla="*/ 81905 w 182427"/>
                <a:gd name="T3" fmla="*/ 230358 h 179924"/>
                <a:gd name="T4" fmla="*/ 0 w 182427"/>
                <a:gd name="T5" fmla="*/ 0 h 179924"/>
                <a:gd name="T6" fmla="*/ 241877 w 182427"/>
                <a:gd name="T7" fmla="*/ 138215 h 179924"/>
                <a:gd name="T8" fmla="*/ 236758 w 182427"/>
                <a:gd name="T9" fmla="*/ 176608 h 179924"/>
                <a:gd name="T10" fmla="*/ 185567 w 182427"/>
                <a:gd name="T11" fmla="*/ 189406 h 179924"/>
                <a:gd name="T12" fmla="*/ 139495 w 182427"/>
                <a:gd name="T13" fmla="*/ 158691 h 179924"/>
                <a:gd name="T14" fmla="*/ 125417 w 182427"/>
                <a:gd name="T15" fmla="*/ 240597 h 1799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2427" h="179924">
                  <a:moveTo>
                    <a:pt x="93345" y="179070"/>
                  </a:moveTo>
                  <a:cubicBezTo>
                    <a:pt x="81915" y="181928"/>
                    <a:pt x="70485" y="177165"/>
                    <a:pt x="60960" y="171450"/>
                  </a:cubicBezTo>
                  <a:cubicBezTo>
                    <a:pt x="22860" y="149543"/>
                    <a:pt x="14288" y="21908"/>
                    <a:pt x="0" y="0"/>
                  </a:cubicBezTo>
                  <a:cubicBezTo>
                    <a:pt x="41910" y="11430"/>
                    <a:pt x="149543" y="50483"/>
                    <a:pt x="180023" y="102870"/>
                  </a:cubicBezTo>
                  <a:cubicBezTo>
                    <a:pt x="184785" y="111443"/>
                    <a:pt x="181928" y="122873"/>
                    <a:pt x="176213" y="131445"/>
                  </a:cubicBezTo>
                  <a:cubicBezTo>
                    <a:pt x="168593" y="142875"/>
                    <a:pt x="151448" y="145733"/>
                    <a:pt x="138113" y="140970"/>
                  </a:cubicBezTo>
                  <a:cubicBezTo>
                    <a:pt x="124778" y="136208"/>
                    <a:pt x="114300" y="127635"/>
                    <a:pt x="103823" y="118110"/>
                  </a:cubicBezTo>
                  <a:cubicBezTo>
                    <a:pt x="114300" y="140018"/>
                    <a:pt x="127635" y="171450"/>
                    <a:pt x="93345" y="179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4" name="Freeform: Shape 61">
              <a:extLst>
                <a:ext uri="{FF2B5EF4-FFF2-40B4-BE49-F238E27FC236}">
                  <a16:creationId xmlns:a16="http://schemas.microsoft.com/office/drawing/2014/main" id="{B477E543-1591-9927-03E6-F4C87C2F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182" y="3381540"/>
              <a:ext cx="843367" cy="2254952"/>
            </a:xfrm>
            <a:custGeom>
              <a:avLst/>
              <a:gdLst/>
              <a:ahLst/>
              <a:cxnLst/>
              <a:rect l="0" t="0" r="r" b="b"/>
              <a:pathLst>
                <a:path w="627697" h="1678304">
                  <a:moveTo>
                    <a:pt x="613410" y="954405"/>
                  </a:moveTo>
                  <a:cubicBezTo>
                    <a:pt x="609600" y="958215"/>
                    <a:pt x="603885" y="962977"/>
                    <a:pt x="598170" y="968693"/>
                  </a:cubicBezTo>
                  <a:cubicBezTo>
                    <a:pt x="592455" y="974408"/>
                    <a:pt x="585788" y="981075"/>
                    <a:pt x="580072" y="989648"/>
                  </a:cubicBezTo>
                  <a:cubicBezTo>
                    <a:pt x="569595" y="1002983"/>
                    <a:pt x="558165" y="1019175"/>
                    <a:pt x="546735" y="1038225"/>
                  </a:cubicBezTo>
                  <a:cubicBezTo>
                    <a:pt x="538163" y="935355"/>
                    <a:pt x="527685" y="833438"/>
                    <a:pt x="516255" y="730568"/>
                  </a:cubicBezTo>
                  <a:cubicBezTo>
                    <a:pt x="515303" y="721995"/>
                    <a:pt x="515303" y="714375"/>
                    <a:pt x="514350" y="705802"/>
                  </a:cubicBezTo>
                  <a:cubicBezTo>
                    <a:pt x="514350" y="700088"/>
                    <a:pt x="513397" y="694373"/>
                    <a:pt x="513397" y="688658"/>
                  </a:cubicBezTo>
                  <a:cubicBezTo>
                    <a:pt x="519113" y="613410"/>
                    <a:pt x="526733" y="541973"/>
                    <a:pt x="535305" y="477203"/>
                  </a:cubicBezTo>
                  <a:cubicBezTo>
                    <a:pt x="540068" y="441960"/>
                    <a:pt x="544830" y="407670"/>
                    <a:pt x="549593" y="376238"/>
                  </a:cubicBezTo>
                  <a:cubicBezTo>
                    <a:pt x="554355" y="344805"/>
                    <a:pt x="559118" y="315278"/>
                    <a:pt x="564833" y="288608"/>
                  </a:cubicBezTo>
                  <a:cubicBezTo>
                    <a:pt x="569595" y="261938"/>
                    <a:pt x="574358" y="237173"/>
                    <a:pt x="579120" y="216217"/>
                  </a:cubicBezTo>
                  <a:cubicBezTo>
                    <a:pt x="582930" y="195263"/>
                    <a:pt x="586740" y="176213"/>
                    <a:pt x="590550" y="161925"/>
                  </a:cubicBezTo>
                  <a:cubicBezTo>
                    <a:pt x="597217" y="131445"/>
                    <a:pt x="600075" y="115253"/>
                    <a:pt x="600075" y="115253"/>
                  </a:cubicBezTo>
                  <a:cubicBezTo>
                    <a:pt x="600075" y="115253"/>
                    <a:pt x="594360" y="131445"/>
                    <a:pt x="583883" y="160020"/>
                  </a:cubicBezTo>
                  <a:cubicBezTo>
                    <a:pt x="579120" y="174308"/>
                    <a:pt x="572453" y="192405"/>
                    <a:pt x="566738" y="213360"/>
                  </a:cubicBezTo>
                  <a:cubicBezTo>
                    <a:pt x="560070" y="234315"/>
                    <a:pt x="552450" y="258128"/>
                    <a:pt x="545783" y="284798"/>
                  </a:cubicBezTo>
                  <a:cubicBezTo>
                    <a:pt x="538163" y="311467"/>
                    <a:pt x="530543" y="340995"/>
                    <a:pt x="523875" y="372428"/>
                  </a:cubicBezTo>
                  <a:cubicBezTo>
                    <a:pt x="516255" y="403860"/>
                    <a:pt x="509588" y="438150"/>
                    <a:pt x="502920" y="473392"/>
                  </a:cubicBezTo>
                  <a:cubicBezTo>
                    <a:pt x="501015" y="486728"/>
                    <a:pt x="498158" y="500063"/>
                    <a:pt x="496253" y="514350"/>
                  </a:cubicBezTo>
                  <a:cubicBezTo>
                    <a:pt x="496253" y="513398"/>
                    <a:pt x="496253" y="512445"/>
                    <a:pt x="496253" y="511492"/>
                  </a:cubicBezTo>
                  <a:cubicBezTo>
                    <a:pt x="489585" y="461010"/>
                    <a:pt x="480060" y="412433"/>
                    <a:pt x="466725" y="366713"/>
                  </a:cubicBezTo>
                  <a:cubicBezTo>
                    <a:pt x="466725" y="364808"/>
                    <a:pt x="465772" y="362903"/>
                    <a:pt x="465772" y="360998"/>
                  </a:cubicBezTo>
                  <a:cubicBezTo>
                    <a:pt x="464820" y="357188"/>
                    <a:pt x="463868" y="354330"/>
                    <a:pt x="461963" y="352425"/>
                  </a:cubicBezTo>
                  <a:cubicBezTo>
                    <a:pt x="460058" y="344805"/>
                    <a:pt x="458153" y="337185"/>
                    <a:pt x="455295" y="330517"/>
                  </a:cubicBezTo>
                  <a:cubicBezTo>
                    <a:pt x="436245" y="273367"/>
                    <a:pt x="411480" y="220980"/>
                    <a:pt x="380047" y="177165"/>
                  </a:cubicBezTo>
                  <a:cubicBezTo>
                    <a:pt x="348615" y="133350"/>
                    <a:pt x="312420" y="98108"/>
                    <a:pt x="275272" y="70485"/>
                  </a:cubicBezTo>
                  <a:cubicBezTo>
                    <a:pt x="238125" y="43815"/>
                    <a:pt x="200978" y="25717"/>
                    <a:pt x="166688" y="15240"/>
                  </a:cubicBezTo>
                  <a:cubicBezTo>
                    <a:pt x="132397" y="3810"/>
                    <a:pt x="100965" y="953"/>
                    <a:pt x="76200" y="0"/>
                  </a:cubicBezTo>
                  <a:cubicBezTo>
                    <a:pt x="69533" y="0"/>
                    <a:pt x="63818" y="0"/>
                    <a:pt x="58103" y="0"/>
                  </a:cubicBezTo>
                  <a:cubicBezTo>
                    <a:pt x="52388" y="0"/>
                    <a:pt x="47625" y="953"/>
                    <a:pt x="42863" y="1905"/>
                  </a:cubicBezTo>
                  <a:cubicBezTo>
                    <a:pt x="33338" y="2858"/>
                    <a:pt x="25718" y="3810"/>
                    <a:pt x="19050" y="5715"/>
                  </a:cubicBezTo>
                  <a:cubicBezTo>
                    <a:pt x="6668" y="8573"/>
                    <a:pt x="0" y="10478"/>
                    <a:pt x="0" y="10478"/>
                  </a:cubicBezTo>
                  <a:cubicBezTo>
                    <a:pt x="0" y="10478"/>
                    <a:pt x="6668" y="9525"/>
                    <a:pt x="20003" y="8573"/>
                  </a:cubicBezTo>
                  <a:cubicBezTo>
                    <a:pt x="26670" y="7620"/>
                    <a:pt x="34290" y="7620"/>
                    <a:pt x="43815" y="7620"/>
                  </a:cubicBezTo>
                  <a:cubicBezTo>
                    <a:pt x="48578" y="7620"/>
                    <a:pt x="53340" y="7620"/>
                    <a:pt x="59055" y="7620"/>
                  </a:cubicBezTo>
                  <a:cubicBezTo>
                    <a:pt x="64770" y="8573"/>
                    <a:pt x="70485" y="8573"/>
                    <a:pt x="76200" y="9525"/>
                  </a:cubicBezTo>
                  <a:cubicBezTo>
                    <a:pt x="100013" y="13335"/>
                    <a:pt x="128588" y="19050"/>
                    <a:pt x="160020" y="33338"/>
                  </a:cubicBezTo>
                  <a:cubicBezTo>
                    <a:pt x="190500" y="46673"/>
                    <a:pt x="223838" y="67628"/>
                    <a:pt x="256222" y="95250"/>
                  </a:cubicBezTo>
                  <a:cubicBezTo>
                    <a:pt x="287655" y="122873"/>
                    <a:pt x="318135" y="158115"/>
                    <a:pt x="343853" y="200025"/>
                  </a:cubicBezTo>
                  <a:cubicBezTo>
                    <a:pt x="368618" y="241935"/>
                    <a:pt x="389572" y="291465"/>
                    <a:pt x="403860" y="345758"/>
                  </a:cubicBezTo>
                  <a:cubicBezTo>
                    <a:pt x="434340" y="453390"/>
                    <a:pt x="441960" y="580073"/>
                    <a:pt x="451485" y="713423"/>
                  </a:cubicBezTo>
                  <a:cubicBezTo>
                    <a:pt x="457200" y="795338"/>
                    <a:pt x="461963" y="875348"/>
                    <a:pt x="464820" y="951548"/>
                  </a:cubicBezTo>
                  <a:cubicBezTo>
                    <a:pt x="459105" y="934402"/>
                    <a:pt x="451485" y="916305"/>
                    <a:pt x="442913" y="898208"/>
                  </a:cubicBezTo>
                  <a:cubicBezTo>
                    <a:pt x="428625" y="870585"/>
                    <a:pt x="411480" y="844868"/>
                    <a:pt x="394335" y="823913"/>
                  </a:cubicBezTo>
                  <a:cubicBezTo>
                    <a:pt x="377190" y="802958"/>
                    <a:pt x="360045" y="785813"/>
                    <a:pt x="343853" y="772477"/>
                  </a:cubicBezTo>
                  <a:cubicBezTo>
                    <a:pt x="328613" y="759143"/>
                    <a:pt x="315278" y="749618"/>
                    <a:pt x="305753" y="742950"/>
                  </a:cubicBezTo>
                  <a:cubicBezTo>
                    <a:pt x="296228" y="737235"/>
                    <a:pt x="290513" y="733425"/>
                    <a:pt x="290513" y="733425"/>
                  </a:cubicBezTo>
                  <a:cubicBezTo>
                    <a:pt x="290513" y="733425"/>
                    <a:pt x="294322" y="738188"/>
                    <a:pt x="300990" y="747713"/>
                  </a:cubicBezTo>
                  <a:cubicBezTo>
                    <a:pt x="307658" y="756285"/>
                    <a:pt x="318135" y="769620"/>
                    <a:pt x="329565" y="785813"/>
                  </a:cubicBezTo>
                  <a:cubicBezTo>
                    <a:pt x="340995" y="802005"/>
                    <a:pt x="354330" y="821055"/>
                    <a:pt x="367665" y="842963"/>
                  </a:cubicBezTo>
                  <a:cubicBezTo>
                    <a:pt x="381000" y="864870"/>
                    <a:pt x="395288" y="889635"/>
                    <a:pt x="408622" y="915352"/>
                  </a:cubicBezTo>
                  <a:cubicBezTo>
                    <a:pt x="421958" y="942023"/>
                    <a:pt x="433388" y="966788"/>
                    <a:pt x="443865" y="990600"/>
                  </a:cubicBezTo>
                  <a:cubicBezTo>
                    <a:pt x="453390" y="1014413"/>
                    <a:pt x="461963" y="1036320"/>
                    <a:pt x="468630" y="1055370"/>
                  </a:cubicBezTo>
                  <a:cubicBezTo>
                    <a:pt x="468630" y="1056323"/>
                    <a:pt x="468630" y="1056323"/>
                    <a:pt x="469583" y="1057275"/>
                  </a:cubicBezTo>
                  <a:cubicBezTo>
                    <a:pt x="473393" y="1184910"/>
                    <a:pt x="473393" y="1299210"/>
                    <a:pt x="474345" y="1394460"/>
                  </a:cubicBezTo>
                  <a:cubicBezTo>
                    <a:pt x="475297" y="1482090"/>
                    <a:pt x="475297" y="1553527"/>
                    <a:pt x="476250" y="1602105"/>
                  </a:cubicBezTo>
                  <a:cubicBezTo>
                    <a:pt x="477203" y="1651635"/>
                    <a:pt x="477203" y="1678305"/>
                    <a:pt x="477203" y="1678305"/>
                  </a:cubicBezTo>
                  <a:cubicBezTo>
                    <a:pt x="477203" y="1678305"/>
                    <a:pt x="480060" y="1651635"/>
                    <a:pt x="485775" y="1602105"/>
                  </a:cubicBezTo>
                  <a:cubicBezTo>
                    <a:pt x="488633" y="1575435"/>
                    <a:pt x="492443" y="1543050"/>
                    <a:pt x="496253" y="1503998"/>
                  </a:cubicBezTo>
                  <a:cubicBezTo>
                    <a:pt x="497205" y="1522095"/>
                    <a:pt x="499110" y="1540193"/>
                    <a:pt x="501015" y="1559243"/>
                  </a:cubicBezTo>
                  <a:cubicBezTo>
                    <a:pt x="502920" y="1577340"/>
                    <a:pt x="523875" y="1584008"/>
                    <a:pt x="535305" y="1576388"/>
                  </a:cubicBezTo>
                  <a:cubicBezTo>
                    <a:pt x="535305" y="1580198"/>
                    <a:pt x="535305" y="1584960"/>
                    <a:pt x="535305" y="1588770"/>
                  </a:cubicBezTo>
                  <a:cubicBezTo>
                    <a:pt x="536258" y="1615440"/>
                    <a:pt x="578168" y="1616393"/>
                    <a:pt x="577215" y="1588770"/>
                  </a:cubicBezTo>
                  <a:cubicBezTo>
                    <a:pt x="573405" y="1431608"/>
                    <a:pt x="565785" y="1274445"/>
                    <a:pt x="554355" y="1117283"/>
                  </a:cubicBezTo>
                  <a:cubicBezTo>
                    <a:pt x="560070" y="1098233"/>
                    <a:pt x="565785" y="1081088"/>
                    <a:pt x="571500" y="1063943"/>
                  </a:cubicBezTo>
                  <a:cubicBezTo>
                    <a:pt x="580072" y="1040130"/>
                    <a:pt x="589597" y="1018223"/>
                    <a:pt x="598170" y="1001077"/>
                  </a:cubicBezTo>
                  <a:cubicBezTo>
                    <a:pt x="601980" y="991552"/>
                    <a:pt x="606742" y="983933"/>
                    <a:pt x="609600" y="977265"/>
                  </a:cubicBezTo>
                  <a:cubicBezTo>
                    <a:pt x="613410" y="970598"/>
                    <a:pt x="616267" y="963930"/>
                    <a:pt x="619125" y="959168"/>
                  </a:cubicBezTo>
                  <a:cubicBezTo>
                    <a:pt x="624840" y="949643"/>
                    <a:pt x="627697" y="943927"/>
                    <a:pt x="627697" y="943927"/>
                  </a:cubicBezTo>
                  <a:cubicBezTo>
                    <a:pt x="627697" y="943927"/>
                    <a:pt x="621030" y="947738"/>
                    <a:pt x="613410" y="954405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85" name="Freeform: Shape 62">
              <a:extLst>
                <a:ext uri="{FF2B5EF4-FFF2-40B4-BE49-F238E27FC236}">
                  <a16:creationId xmlns:a16="http://schemas.microsoft.com/office/drawing/2014/main" id="{4802F138-A146-B8D4-485F-FB442A085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712" y="5255123"/>
              <a:ext cx="1316733" cy="521165"/>
            </a:xfrm>
            <a:custGeom>
              <a:avLst/>
              <a:gdLst>
                <a:gd name="T0" fmla="*/ 1298912 w 980011"/>
                <a:gd name="T1" fmla="*/ 479914 h 387890"/>
                <a:gd name="T2" fmla="*/ 879147 w 980011"/>
                <a:gd name="T3" fmla="*/ 486312 h 387890"/>
                <a:gd name="T4" fmla="*/ 406912 w 980011"/>
                <a:gd name="T5" fmla="*/ 502949 h 387890"/>
                <a:gd name="T6" fmla="*/ 21702 w 980011"/>
                <a:gd name="T7" fmla="*/ 500390 h 387890"/>
                <a:gd name="T8" fmla="*/ 271257 w 980011"/>
                <a:gd name="T9" fmla="*/ 253394 h 387890"/>
                <a:gd name="T10" fmla="*/ 525931 w 980011"/>
                <a:gd name="T11" fmla="*/ 46072 h 387890"/>
                <a:gd name="T12" fmla="*/ 582241 w 980011"/>
                <a:gd name="T13" fmla="*/ 15357 h 387890"/>
                <a:gd name="T14" fmla="*/ 647510 w 980011"/>
                <a:gd name="T15" fmla="*/ 0 h 387890"/>
                <a:gd name="T16" fmla="*/ 653908 w 980011"/>
                <a:gd name="T17" fmla="*/ 0 h 387890"/>
                <a:gd name="T18" fmla="*/ 752449 w 980011"/>
                <a:gd name="T19" fmla="*/ 35834 h 387890"/>
                <a:gd name="T20" fmla="*/ 1004565 w 980011"/>
                <a:gd name="T21" fmla="*/ 170209 h 387890"/>
                <a:gd name="T22" fmla="*/ 1127423 w 980011"/>
                <a:gd name="T23" fmla="*/ 255954 h 387890"/>
                <a:gd name="T24" fmla="*/ 1199090 w 980011"/>
                <a:gd name="T25" fmla="*/ 342978 h 387890"/>
                <a:gd name="T26" fmla="*/ 1284835 w 980011"/>
                <a:gd name="T27" fmla="*/ 399288 h 387890"/>
                <a:gd name="T28" fmla="*/ 1298912 w 980011"/>
                <a:gd name="T29" fmla="*/ 479914 h 3878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80011" h="387890">
                  <a:moveTo>
                    <a:pt x="966747" y="357188"/>
                  </a:moveTo>
                  <a:cubicBezTo>
                    <a:pt x="746720" y="383857"/>
                    <a:pt x="663852" y="361950"/>
                    <a:pt x="654327" y="361950"/>
                  </a:cubicBezTo>
                  <a:cubicBezTo>
                    <a:pt x="512404" y="362903"/>
                    <a:pt x="467637" y="410528"/>
                    <a:pt x="302854" y="374332"/>
                  </a:cubicBezTo>
                  <a:cubicBezTo>
                    <a:pt x="227607" y="358140"/>
                    <a:pt x="99019" y="382905"/>
                    <a:pt x="16152" y="372428"/>
                  </a:cubicBezTo>
                  <a:cubicBezTo>
                    <a:pt x="-58143" y="362903"/>
                    <a:pt x="144740" y="223838"/>
                    <a:pt x="201890" y="188595"/>
                  </a:cubicBezTo>
                  <a:cubicBezTo>
                    <a:pt x="262850" y="151447"/>
                    <a:pt x="330477" y="71438"/>
                    <a:pt x="391437" y="34290"/>
                  </a:cubicBezTo>
                  <a:cubicBezTo>
                    <a:pt x="404772" y="25717"/>
                    <a:pt x="419060" y="17145"/>
                    <a:pt x="433347" y="11430"/>
                  </a:cubicBezTo>
                  <a:cubicBezTo>
                    <a:pt x="448587" y="4763"/>
                    <a:pt x="464779" y="0"/>
                    <a:pt x="481925" y="0"/>
                  </a:cubicBezTo>
                  <a:cubicBezTo>
                    <a:pt x="483829" y="0"/>
                    <a:pt x="484782" y="0"/>
                    <a:pt x="486687" y="0"/>
                  </a:cubicBezTo>
                  <a:cubicBezTo>
                    <a:pt x="512404" y="1905"/>
                    <a:pt x="537170" y="14288"/>
                    <a:pt x="560029" y="26670"/>
                  </a:cubicBezTo>
                  <a:cubicBezTo>
                    <a:pt x="622895" y="60007"/>
                    <a:pt x="684807" y="93345"/>
                    <a:pt x="747672" y="126682"/>
                  </a:cubicBezTo>
                  <a:cubicBezTo>
                    <a:pt x="781010" y="143828"/>
                    <a:pt x="814347" y="162878"/>
                    <a:pt x="839112" y="190500"/>
                  </a:cubicBezTo>
                  <a:cubicBezTo>
                    <a:pt x="858162" y="211455"/>
                    <a:pt x="870545" y="237172"/>
                    <a:pt x="892452" y="255270"/>
                  </a:cubicBezTo>
                  <a:cubicBezTo>
                    <a:pt x="912454" y="271463"/>
                    <a:pt x="938172" y="279082"/>
                    <a:pt x="956270" y="297180"/>
                  </a:cubicBezTo>
                  <a:cubicBezTo>
                    <a:pt x="976272" y="314325"/>
                    <a:pt x="992465" y="354330"/>
                    <a:pt x="966747" y="357188"/>
                  </a:cubicBezTo>
                  <a:close/>
                </a:path>
              </a:pathLst>
            </a:custGeom>
            <a:solidFill>
              <a:srgbClr val="322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F613-F65B-1933-6BFD-1CAB4F2C29D3}"/>
              </a:ext>
            </a:extLst>
          </p:cNvPr>
          <p:cNvGrpSpPr>
            <a:grpSpLocks/>
          </p:cNvGrpSpPr>
          <p:nvPr/>
        </p:nvGrpSpPr>
        <p:grpSpPr bwMode="auto">
          <a:xfrm>
            <a:off x="8689783" y="2941147"/>
            <a:ext cx="2298700" cy="3222625"/>
            <a:chOff x="8750617" y="2939675"/>
            <a:chExt cx="2299168" cy="3223414"/>
          </a:xfrm>
        </p:grpSpPr>
        <p:sp>
          <p:nvSpPr>
            <p:cNvPr id="21528" name="Freeform: Shape 64">
              <a:extLst>
                <a:ext uri="{FF2B5EF4-FFF2-40B4-BE49-F238E27FC236}">
                  <a16:creationId xmlns:a16="http://schemas.microsoft.com/office/drawing/2014/main" id="{9093836D-2209-B982-8665-0D27FA19B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4739" y="3410273"/>
              <a:ext cx="312687" cy="191782"/>
            </a:xfrm>
            <a:custGeom>
              <a:avLst/>
              <a:gdLst>
                <a:gd name="T0" fmla="*/ 55180 w 275272"/>
                <a:gd name="T1" fmla="*/ 172086 h 168834"/>
                <a:gd name="T2" fmla="*/ 98458 w 275272"/>
                <a:gd name="T3" fmla="*/ 191562 h 168834"/>
                <a:gd name="T4" fmla="*/ 312687 w 275272"/>
                <a:gd name="T5" fmla="*/ 46578 h 168834"/>
                <a:gd name="T6" fmla="*/ 19475 w 275272"/>
                <a:gd name="T7" fmla="*/ 13037 h 168834"/>
                <a:gd name="T8" fmla="*/ 0 w 275272"/>
                <a:gd name="T9" fmla="*/ 48742 h 168834"/>
                <a:gd name="T10" fmla="*/ 34623 w 275272"/>
                <a:gd name="T11" fmla="*/ 92021 h 168834"/>
                <a:gd name="T12" fmla="*/ 93049 w 275272"/>
                <a:gd name="T13" fmla="*/ 95266 h 168834"/>
                <a:gd name="T14" fmla="*/ 55180 w 275272"/>
                <a:gd name="T15" fmla="*/ 172086 h 1688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5272" h="168834">
                  <a:moveTo>
                    <a:pt x="48577" y="151495"/>
                  </a:moveTo>
                  <a:cubicBezTo>
                    <a:pt x="58102" y="161972"/>
                    <a:pt x="72390" y="166735"/>
                    <a:pt x="86677" y="168640"/>
                  </a:cubicBezTo>
                  <a:cubicBezTo>
                    <a:pt x="141922" y="174355"/>
                    <a:pt x="245745" y="52435"/>
                    <a:pt x="275272" y="41005"/>
                  </a:cubicBezTo>
                  <a:cubicBezTo>
                    <a:pt x="224790" y="21002"/>
                    <a:pt x="86677" y="-19955"/>
                    <a:pt x="17145" y="11477"/>
                  </a:cubicBezTo>
                  <a:cubicBezTo>
                    <a:pt x="5715" y="16240"/>
                    <a:pt x="0" y="30527"/>
                    <a:pt x="0" y="42910"/>
                  </a:cubicBezTo>
                  <a:cubicBezTo>
                    <a:pt x="0" y="60055"/>
                    <a:pt x="14288" y="75295"/>
                    <a:pt x="30480" y="81010"/>
                  </a:cubicBezTo>
                  <a:cubicBezTo>
                    <a:pt x="46672" y="86725"/>
                    <a:pt x="64770" y="85772"/>
                    <a:pt x="81915" y="83867"/>
                  </a:cubicBezTo>
                  <a:cubicBezTo>
                    <a:pt x="57150" y="97202"/>
                    <a:pt x="20002" y="118157"/>
                    <a:pt x="48577" y="151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29" name="Freeform: Shape 65">
              <a:extLst>
                <a:ext uri="{FF2B5EF4-FFF2-40B4-BE49-F238E27FC236}">
                  <a16:creationId xmlns:a16="http://schemas.microsoft.com/office/drawing/2014/main" id="{DE9676D6-E35E-9378-274C-F7A73BCDC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482" y="3055444"/>
              <a:ext cx="366406" cy="357743"/>
            </a:xfrm>
            <a:custGeom>
              <a:avLst/>
              <a:gdLst>
                <a:gd name="T0" fmla="*/ 175981 w 322564"/>
                <a:gd name="T1" fmla="*/ 355965 h 314938"/>
                <a:gd name="T2" fmla="*/ 241981 w 322564"/>
                <a:gd name="T3" fmla="*/ 341899 h 314938"/>
                <a:gd name="T4" fmla="*/ 366406 w 322564"/>
                <a:gd name="T5" fmla="*/ 0 h 314938"/>
                <a:gd name="T6" fmla="*/ 5031 w 322564"/>
                <a:gd name="T7" fmla="*/ 203408 h 314938"/>
                <a:gd name="T8" fmla="*/ 12605 w 322564"/>
                <a:gd name="T9" fmla="*/ 260752 h 314938"/>
                <a:gd name="T10" fmla="*/ 88343 w 322564"/>
                <a:gd name="T11" fmla="*/ 281310 h 314938"/>
                <a:gd name="T12" fmla="*/ 158671 w 322564"/>
                <a:gd name="T13" fmla="*/ 236950 h 314938"/>
                <a:gd name="T14" fmla="*/ 175981 w 322564"/>
                <a:gd name="T15" fmla="*/ 355965 h 3149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2564" h="314938">
                  <a:moveTo>
                    <a:pt x="154924" y="313373"/>
                  </a:moveTo>
                  <a:cubicBezTo>
                    <a:pt x="174927" y="318135"/>
                    <a:pt x="194929" y="311468"/>
                    <a:pt x="213027" y="300990"/>
                  </a:cubicBezTo>
                  <a:cubicBezTo>
                    <a:pt x="280654" y="261938"/>
                    <a:pt x="297799" y="37148"/>
                    <a:pt x="322564" y="0"/>
                  </a:cubicBezTo>
                  <a:cubicBezTo>
                    <a:pt x="248269" y="19050"/>
                    <a:pt x="57769" y="85725"/>
                    <a:pt x="4429" y="179070"/>
                  </a:cubicBezTo>
                  <a:cubicBezTo>
                    <a:pt x="-4143" y="194310"/>
                    <a:pt x="619" y="215265"/>
                    <a:pt x="11097" y="229552"/>
                  </a:cubicBezTo>
                  <a:cubicBezTo>
                    <a:pt x="25385" y="249555"/>
                    <a:pt x="53960" y="254318"/>
                    <a:pt x="77772" y="247650"/>
                  </a:cubicBezTo>
                  <a:cubicBezTo>
                    <a:pt x="101585" y="240983"/>
                    <a:pt x="120635" y="224790"/>
                    <a:pt x="139685" y="208598"/>
                  </a:cubicBezTo>
                  <a:cubicBezTo>
                    <a:pt x="119682" y="243840"/>
                    <a:pt x="94917" y="298132"/>
                    <a:pt x="154924" y="3133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0" name="Freeform: Shape 66">
              <a:extLst>
                <a:ext uri="{FF2B5EF4-FFF2-40B4-BE49-F238E27FC236}">
                  <a16:creationId xmlns:a16="http://schemas.microsoft.com/office/drawing/2014/main" id="{5AFA6340-35A5-0E77-C1F4-B49B76636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617" y="3547412"/>
              <a:ext cx="404105" cy="289415"/>
            </a:xfrm>
            <a:custGeom>
              <a:avLst/>
              <a:gdLst>
                <a:gd name="T0" fmla="*/ 402490 w 355752"/>
                <a:gd name="T1" fmla="*/ 70653 h 254785"/>
                <a:gd name="T2" fmla="*/ 362458 w 355752"/>
                <a:gd name="T3" fmla="*/ 16555 h 254785"/>
                <a:gd name="T4" fmla="*/ 0 w 355752"/>
                <a:gd name="T5" fmla="*/ 43603 h 254785"/>
                <a:gd name="T6" fmla="*/ 334327 w 355752"/>
                <a:gd name="T7" fmla="*/ 289209 h 254785"/>
                <a:gd name="T8" fmla="*/ 383014 w 355752"/>
                <a:gd name="T9" fmla="*/ 258914 h 254785"/>
                <a:gd name="T10" fmla="*/ 371112 w 355752"/>
                <a:gd name="T11" fmla="*/ 182095 h 254785"/>
                <a:gd name="T12" fmla="*/ 301868 w 355752"/>
                <a:gd name="T13" fmla="*/ 136652 h 254785"/>
                <a:gd name="T14" fmla="*/ 402490 w 355752"/>
                <a:gd name="T15" fmla="*/ 70653 h 2547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752" h="254785">
                  <a:moveTo>
                    <a:pt x="354330" y="62199"/>
                  </a:moveTo>
                  <a:cubicBezTo>
                    <a:pt x="350520" y="42196"/>
                    <a:pt x="335280" y="26956"/>
                    <a:pt x="319088" y="14574"/>
                  </a:cubicBezTo>
                  <a:cubicBezTo>
                    <a:pt x="256223" y="-31146"/>
                    <a:pt x="43815" y="46006"/>
                    <a:pt x="0" y="38386"/>
                  </a:cubicBezTo>
                  <a:cubicBezTo>
                    <a:pt x="48577" y="98394"/>
                    <a:pt x="187643" y="244126"/>
                    <a:pt x="294323" y="254604"/>
                  </a:cubicBezTo>
                  <a:cubicBezTo>
                    <a:pt x="311468" y="256509"/>
                    <a:pt x="328613" y="243174"/>
                    <a:pt x="337185" y="227934"/>
                  </a:cubicBezTo>
                  <a:cubicBezTo>
                    <a:pt x="349568" y="206979"/>
                    <a:pt x="342900" y="178404"/>
                    <a:pt x="326707" y="160306"/>
                  </a:cubicBezTo>
                  <a:cubicBezTo>
                    <a:pt x="310515" y="142209"/>
                    <a:pt x="287655" y="130779"/>
                    <a:pt x="265748" y="120301"/>
                  </a:cubicBezTo>
                  <a:cubicBezTo>
                    <a:pt x="305752" y="123159"/>
                    <a:pt x="365760" y="123159"/>
                    <a:pt x="354330" y="62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1" name="Freeform: Shape 67">
              <a:extLst>
                <a:ext uri="{FF2B5EF4-FFF2-40B4-BE49-F238E27FC236}">
                  <a16:creationId xmlns:a16="http://schemas.microsoft.com/office/drawing/2014/main" id="{4BFF9F12-3122-0EE6-AB5A-3C41098A6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546" y="3299967"/>
              <a:ext cx="220298" cy="243033"/>
            </a:xfrm>
            <a:custGeom>
              <a:avLst/>
              <a:gdLst>
                <a:gd name="T0" fmla="*/ 218557 w 193938"/>
                <a:gd name="T1" fmla="*/ 136327 h 213953"/>
                <a:gd name="T2" fmla="*/ 212065 w 193938"/>
                <a:gd name="T3" fmla="*/ 94130 h 213953"/>
                <a:gd name="T4" fmla="*/ 0 w 193938"/>
                <a:gd name="T5" fmla="*/ 0 h 213953"/>
                <a:gd name="T6" fmla="*/ 113607 w 193938"/>
                <a:gd name="T7" fmla="*/ 239114 h 213953"/>
                <a:gd name="T8" fmla="*/ 150394 w 193938"/>
                <a:gd name="T9" fmla="*/ 236950 h 213953"/>
                <a:gd name="T10" fmla="*/ 166622 w 193938"/>
                <a:gd name="T11" fmla="*/ 189344 h 213953"/>
                <a:gd name="T12" fmla="*/ 141738 w 193938"/>
                <a:gd name="T13" fmla="*/ 142819 h 213953"/>
                <a:gd name="T14" fmla="*/ 218557 w 193938"/>
                <a:gd name="T15" fmla="*/ 136327 h 2139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3938" h="213953">
                  <a:moveTo>
                    <a:pt x="192405" y="120015"/>
                  </a:moveTo>
                  <a:cubicBezTo>
                    <a:pt x="196215" y="107633"/>
                    <a:pt x="192405" y="94298"/>
                    <a:pt x="186690" y="82867"/>
                  </a:cubicBezTo>
                  <a:cubicBezTo>
                    <a:pt x="164783" y="38100"/>
                    <a:pt x="21908" y="17145"/>
                    <a:pt x="0" y="0"/>
                  </a:cubicBezTo>
                  <a:cubicBezTo>
                    <a:pt x="8573" y="48578"/>
                    <a:pt x="43815" y="172403"/>
                    <a:pt x="100013" y="210503"/>
                  </a:cubicBezTo>
                  <a:cubicBezTo>
                    <a:pt x="109538" y="216217"/>
                    <a:pt x="122873" y="214313"/>
                    <a:pt x="132398" y="208598"/>
                  </a:cubicBezTo>
                  <a:cubicBezTo>
                    <a:pt x="145733" y="200978"/>
                    <a:pt x="150495" y="181928"/>
                    <a:pt x="146685" y="166688"/>
                  </a:cubicBezTo>
                  <a:cubicBezTo>
                    <a:pt x="142875" y="151448"/>
                    <a:pt x="133350" y="138113"/>
                    <a:pt x="124778" y="125730"/>
                  </a:cubicBezTo>
                  <a:cubicBezTo>
                    <a:pt x="146685" y="140017"/>
                    <a:pt x="180023" y="158115"/>
                    <a:pt x="192405" y="120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2" name="Freeform: Shape 68">
              <a:extLst>
                <a:ext uri="{FF2B5EF4-FFF2-40B4-BE49-F238E27FC236}">
                  <a16:creationId xmlns:a16="http://schemas.microsoft.com/office/drawing/2014/main" id="{BB5D380E-9D91-A53F-FFAC-80C629A2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336" y="3436295"/>
              <a:ext cx="220298" cy="243033"/>
            </a:xfrm>
            <a:custGeom>
              <a:avLst/>
              <a:gdLst>
                <a:gd name="T0" fmla="*/ 218557 w 193938"/>
                <a:gd name="T1" fmla="*/ 136327 h 213953"/>
                <a:gd name="T2" fmla="*/ 212065 w 193938"/>
                <a:gd name="T3" fmla="*/ 94130 h 213953"/>
                <a:gd name="T4" fmla="*/ 0 w 193938"/>
                <a:gd name="T5" fmla="*/ 0 h 213953"/>
                <a:gd name="T6" fmla="*/ 113607 w 193938"/>
                <a:gd name="T7" fmla="*/ 239113 h 213953"/>
                <a:gd name="T8" fmla="*/ 150392 w 193938"/>
                <a:gd name="T9" fmla="*/ 236949 h 213953"/>
                <a:gd name="T10" fmla="*/ 166622 w 193938"/>
                <a:gd name="T11" fmla="*/ 189344 h 213953"/>
                <a:gd name="T12" fmla="*/ 141737 w 193938"/>
                <a:gd name="T13" fmla="*/ 142819 h 213953"/>
                <a:gd name="T14" fmla="*/ 218557 w 193938"/>
                <a:gd name="T15" fmla="*/ 136327 h 2139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3938" h="213953">
                  <a:moveTo>
                    <a:pt x="192405" y="120015"/>
                  </a:moveTo>
                  <a:cubicBezTo>
                    <a:pt x="196215" y="107633"/>
                    <a:pt x="192405" y="94297"/>
                    <a:pt x="186690" y="82867"/>
                  </a:cubicBezTo>
                  <a:cubicBezTo>
                    <a:pt x="164782" y="38100"/>
                    <a:pt x="21907" y="17145"/>
                    <a:pt x="0" y="0"/>
                  </a:cubicBezTo>
                  <a:cubicBezTo>
                    <a:pt x="9525" y="48577"/>
                    <a:pt x="43815" y="172402"/>
                    <a:pt x="100013" y="210502"/>
                  </a:cubicBezTo>
                  <a:cubicBezTo>
                    <a:pt x="109538" y="216217"/>
                    <a:pt x="122872" y="214313"/>
                    <a:pt x="132397" y="208597"/>
                  </a:cubicBezTo>
                  <a:cubicBezTo>
                    <a:pt x="145732" y="200977"/>
                    <a:pt x="150495" y="181927"/>
                    <a:pt x="146685" y="166688"/>
                  </a:cubicBezTo>
                  <a:cubicBezTo>
                    <a:pt x="142875" y="151447"/>
                    <a:pt x="133350" y="138113"/>
                    <a:pt x="124777" y="125730"/>
                  </a:cubicBezTo>
                  <a:cubicBezTo>
                    <a:pt x="147638" y="140017"/>
                    <a:pt x="180975" y="158115"/>
                    <a:pt x="192405" y="120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3" name="Freeform: Shape 69">
              <a:extLst>
                <a:ext uri="{FF2B5EF4-FFF2-40B4-BE49-F238E27FC236}">
                  <a16:creationId xmlns:a16="http://schemas.microsoft.com/office/drawing/2014/main" id="{903F17C0-E697-749B-F741-6A0D65B58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008" y="3160394"/>
              <a:ext cx="220298" cy="243033"/>
            </a:xfrm>
            <a:custGeom>
              <a:avLst/>
              <a:gdLst>
                <a:gd name="T0" fmla="*/ 218557 w 193938"/>
                <a:gd name="T1" fmla="*/ 136327 h 213953"/>
                <a:gd name="T2" fmla="*/ 212065 w 193938"/>
                <a:gd name="T3" fmla="*/ 94130 h 213953"/>
                <a:gd name="T4" fmla="*/ 0 w 193938"/>
                <a:gd name="T5" fmla="*/ 0 h 213953"/>
                <a:gd name="T6" fmla="*/ 113607 w 193938"/>
                <a:gd name="T7" fmla="*/ 239113 h 213953"/>
                <a:gd name="T8" fmla="*/ 150394 w 193938"/>
                <a:gd name="T9" fmla="*/ 236949 h 213953"/>
                <a:gd name="T10" fmla="*/ 166622 w 193938"/>
                <a:gd name="T11" fmla="*/ 189344 h 213953"/>
                <a:gd name="T12" fmla="*/ 141738 w 193938"/>
                <a:gd name="T13" fmla="*/ 142819 h 213953"/>
                <a:gd name="T14" fmla="*/ 218557 w 193938"/>
                <a:gd name="T15" fmla="*/ 136327 h 2139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3938" h="213953">
                  <a:moveTo>
                    <a:pt x="192405" y="120015"/>
                  </a:moveTo>
                  <a:cubicBezTo>
                    <a:pt x="196215" y="107632"/>
                    <a:pt x="192405" y="94297"/>
                    <a:pt x="186690" y="82867"/>
                  </a:cubicBezTo>
                  <a:cubicBezTo>
                    <a:pt x="164783" y="38100"/>
                    <a:pt x="21908" y="17145"/>
                    <a:pt x="0" y="0"/>
                  </a:cubicBezTo>
                  <a:cubicBezTo>
                    <a:pt x="9525" y="48577"/>
                    <a:pt x="43815" y="172402"/>
                    <a:pt x="100013" y="210502"/>
                  </a:cubicBezTo>
                  <a:cubicBezTo>
                    <a:pt x="109538" y="216217"/>
                    <a:pt x="122873" y="214313"/>
                    <a:pt x="132398" y="208597"/>
                  </a:cubicBezTo>
                  <a:cubicBezTo>
                    <a:pt x="145733" y="200977"/>
                    <a:pt x="150495" y="181927"/>
                    <a:pt x="146685" y="166688"/>
                  </a:cubicBezTo>
                  <a:cubicBezTo>
                    <a:pt x="142875" y="151447"/>
                    <a:pt x="133350" y="138113"/>
                    <a:pt x="124778" y="125730"/>
                  </a:cubicBezTo>
                  <a:cubicBezTo>
                    <a:pt x="146685" y="140017"/>
                    <a:pt x="180975" y="158115"/>
                    <a:pt x="192405" y="120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4" name="Freeform: Shape 70">
              <a:extLst>
                <a:ext uri="{FF2B5EF4-FFF2-40B4-BE49-F238E27FC236}">
                  <a16:creationId xmlns:a16="http://schemas.microsoft.com/office/drawing/2014/main" id="{00E0E92C-1343-567B-11DC-2683121C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4844" y="3390853"/>
              <a:ext cx="178523" cy="147035"/>
            </a:xfrm>
            <a:custGeom>
              <a:avLst/>
              <a:gdLst>
                <a:gd name="T0" fmla="*/ 178524 w 157162"/>
                <a:gd name="T1" fmla="*/ 54098 h 129441"/>
                <a:gd name="T2" fmla="*/ 166622 w 157162"/>
                <a:gd name="T3" fmla="*/ 25967 h 129441"/>
                <a:gd name="T4" fmla="*/ 0 w 157162"/>
                <a:gd name="T5" fmla="*/ 0 h 129441"/>
                <a:gd name="T6" fmla="*/ 125507 w 157162"/>
                <a:gd name="T7" fmla="*/ 146066 h 129441"/>
                <a:gd name="T8" fmla="*/ 150393 w 157162"/>
                <a:gd name="T9" fmla="*/ 137409 h 129441"/>
                <a:gd name="T10" fmla="*/ 152557 w 157162"/>
                <a:gd name="T11" fmla="*/ 101705 h 129441"/>
                <a:gd name="T12" fmla="*/ 126590 w 157162"/>
                <a:gd name="T13" fmla="*/ 73574 h 129441"/>
                <a:gd name="T14" fmla="*/ 178524 w 157162"/>
                <a:gd name="T15" fmla="*/ 54098 h 1294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7162" h="129441">
                  <a:moveTo>
                    <a:pt x="157163" y="47625"/>
                  </a:moveTo>
                  <a:cubicBezTo>
                    <a:pt x="157163" y="38100"/>
                    <a:pt x="152400" y="29527"/>
                    <a:pt x="146685" y="22860"/>
                  </a:cubicBezTo>
                  <a:cubicBezTo>
                    <a:pt x="122873" y="-4763"/>
                    <a:pt x="19050" y="7620"/>
                    <a:pt x="0" y="0"/>
                  </a:cubicBezTo>
                  <a:cubicBezTo>
                    <a:pt x="15240" y="32385"/>
                    <a:pt x="62865" y="112395"/>
                    <a:pt x="110490" y="128588"/>
                  </a:cubicBezTo>
                  <a:cubicBezTo>
                    <a:pt x="118110" y="131445"/>
                    <a:pt x="126682" y="126682"/>
                    <a:pt x="132398" y="120967"/>
                  </a:cubicBezTo>
                  <a:cubicBezTo>
                    <a:pt x="140018" y="112395"/>
                    <a:pt x="140018" y="99060"/>
                    <a:pt x="134303" y="89535"/>
                  </a:cubicBezTo>
                  <a:cubicBezTo>
                    <a:pt x="128588" y="80010"/>
                    <a:pt x="120015" y="72390"/>
                    <a:pt x="111443" y="64770"/>
                  </a:cubicBezTo>
                  <a:cubicBezTo>
                    <a:pt x="128588" y="70485"/>
                    <a:pt x="156210" y="76200"/>
                    <a:pt x="157163" y="47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5" name="Freeform: Shape 71">
              <a:extLst>
                <a:ext uri="{FF2B5EF4-FFF2-40B4-BE49-F238E27FC236}">
                  <a16:creationId xmlns:a16="http://schemas.microsoft.com/office/drawing/2014/main" id="{10C0B3C6-5FF3-EB8D-C768-624C31A1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663" y="3376787"/>
              <a:ext cx="99541" cy="81428"/>
            </a:xfrm>
            <a:custGeom>
              <a:avLst/>
              <a:gdLst>
                <a:gd name="T0" fmla="*/ 99541 w 87630"/>
                <a:gd name="T1" fmla="*/ 30295 h 71685"/>
                <a:gd name="T2" fmla="*/ 93049 w 87630"/>
                <a:gd name="T3" fmla="*/ 14066 h 71685"/>
                <a:gd name="T4" fmla="*/ 0 w 87630"/>
                <a:gd name="T5" fmla="*/ 0 h 71685"/>
                <a:gd name="T6" fmla="*/ 69246 w 87630"/>
                <a:gd name="T7" fmla="*/ 81147 h 71685"/>
                <a:gd name="T8" fmla="*/ 83312 w 87630"/>
                <a:gd name="T9" fmla="*/ 76818 h 71685"/>
                <a:gd name="T10" fmla="*/ 84393 w 87630"/>
                <a:gd name="T11" fmla="*/ 56262 h 71685"/>
                <a:gd name="T12" fmla="*/ 69246 w 87630"/>
                <a:gd name="T13" fmla="*/ 41114 h 71685"/>
                <a:gd name="T14" fmla="*/ 99541 w 87630"/>
                <a:gd name="T15" fmla="*/ 30295 h 716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630" h="71685">
                  <a:moveTo>
                    <a:pt x="87630" y="26670"/>
                  </a:moveTo>
                  <a:cubicBezTo>
                    <a:pt x="87630" y="21908"/>
                    <a:pt x="84772" y="16192"/>
                    <a:pt x="81915" y="12383"/>
                  </a:cubicBezTo>
                  <a:cubicBezTo>
                    <a:pt x="68580" y="-2858"/>
                    <a:pt x="11430" y="3810"/>
                    <a:pt x="0" y="0"/>
                  </a:cubicBezTo>
                  <a:cubicBezTo>
                    <a:pt x="8572" y="18097"/>
                    <a:pt x="35243" y="62865"/>
                    <a:pt x="60960" y="71438"/>
                  </a:cubicBezTo>
                  <a:cubicBezTo>
                    <a:pt x="64770" y="72390"/>
                    <a:pt x="70485" y="70485"/>
                    <a:pt x="73343" y="67627"/>
                  </a:cubicBezTo>
                  <a:cubicBezTo>
                    <a:pt x="78105" y="62865"/>
                    <a:pt x="77152" y="55245"/>
                    <a:pt x="74295" y="49530"/>
                  </a:cubicBezTo>
                  <a:cubicBezTo>
                    <a:pt x="71438" y="43815"/>
                    <a:pt x="66675" y="40005"/>
                    <a:pt x="60960" y="36195"/>
                  </a:cubicBezTo>
                  <a:cubicBezTo>
                    <a:pt x="71438" y="39052"/>
                    <a:pt x="86677" y="42863"/>
                    <a:pt x="87630" y="26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6" name="Freeform: Shape 72">
              <a:extLst>
                <a:ext uri="{FF2B5EF4-FFF2-40B4-BE49-F238E27FC236}">
                  <a16:creationId xmlns:a16="http://schemas.microsoft.com/office/drawing/2014/main" id="{6E2F5F82-0B35-7FDF-E8B9-CA11B4BDC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2449" y="3306460"/>
              <a:ext cx="99541" cy="81428"/>
            </a:xfrm>
            <a:custGeom>
              <a:avLst/>
              <a:gdLst>
                <a:gd name="T0" fmla="*/ 99541 w 87630"/>
                <a:gd name="T1" fmla="*/ 30295 h 71685"/>
                <a:gd name="T2" fmla="*/ 93049 w 87630"/>
                <a:gd name="T3" fmla="*/ 14065 h 71685"/>
                <a:gd name="T4" fmla="*/ 0 w 87630"/>
                <a:gd name="T5" fmla="*/ 0 h 71685"/>
                <a:gd name="T6" fmla="*/ 69246 w 87630"/>
                <a:gd name="T7" fmla="*/ 81147 h 71685"/>
                <a:gd name="T8" fmla="*/ 83312 w 87630"/>
                <a:gd name="T9" fmla="*/ 76818 h 71685"/>
                <a:gd name="T10" fmla="*/ 84393 w 87630"/>
                <a:gd name="T11" fmla="*/ 56262 h 71685"/>
                <a:gd name="T12" fmla="*/ 69246 w 87630"/>
                <a:gd name="T13" fmla="*/ 41114 h 71685"/>
                <a:gd name="T14" fmla="*/ 99541 w 87630"/>
                <a:gd name="T15" fmla="*/ 30295 h 716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630" h="71685">
                  <a:moveTo>
                    <a:pt x="87630" y="26670"/>
                  </a:moveTo>
                  <a:cubicBezTo>
                    <a:pt x="87630" y="21907"/>
                    <a:pt x="84772" y="16192"/>
                    <a:pt x="81915" y="12382"/>
                  </a:cubicBezTo>
                  <a:cubicBezTo>
                    <a:pt x="68580" y="-2858"/>
                    <a:pt x="11430" y="3810"/>
                    <a:pt x="0" y="0"/>
                  </a:cubicBezTo>
                  <a:cubicBezTo>
                    <a:pt x="8572" y="18097"/>
                    <a:pt x="35243" y="62865"/>
                    <a:pt x="60960" y="71438"/>
                  </a:cubicBezTo>
                  <a:cubicBezTo>
                    <a:pt x="64770" y="72390"/>
                    <a:pt x="70485" y="70485"/>
                    <a:pt x="73343" y="67627"/>
                  </a:cubicBezTo>
                  <a:cubicBezTo>
                    <a:pt x="78105" y="62865"/>
                    <a:pt x="77152" y="55245"/>
                    <a:pt x="74295" y="49530"/>
                  </a:cubicBezTo>
                  <a:cubicBezTo>
                    <a:pt x="71438" y="43815"/>
                    <a:pt x="66675" y="40005"/>
                    <a:pt x="60960" y="36195"/>
                  </a:cubicBezTo>
                  <a:cubicBezTo>
                    <a:pt x="71438" y="39052"/>
                    <a:pt x="86677" y="42863"/>
                    <a:pt x="87630" y="26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7" name="Freeform: Shape 73">
              <a:extLst>
                <a:ext uri="{FF2B5EF4-FFF2-40B4-BE49-F238E27FC236}">
                  <a16:creationId xmlns:a16="http://schemas.microsoft.com/office/drawing/2014/main" id="{F6E8993E-7A16-6B5F-B142-CDF2A0BE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1793" y="3671081"/>
              <a:ext cx="137645" cy="152065"/>
            </a:xfrm>
            <a:custGeom>
              <a:avLst/>
              <a:gdLst>
                <a:gd name="T0" fmla="*/ 136327 w 121175"/>
                <a:gd name="T1" fmla="*/ 84393 h 133870"/>
                <a:gd name="T2" fmla="*/ 131999 w 121175"/>
                <a:gd name="T3" fmla="*/ 58426 h 133870"/>
                <a:gd name="T4" fmla="*/ 0 w 121175"/>
                <a:gd name="T5" fmla="*/ 0 h 133870"/>
                <a:gd name="T6" fmla="*/ 71410 w 121175"/>
                <a:gd name="T7" fmla="*/ 149310 h 133870"/>
                <a:gd name="T8" fmla="*/ 94131 w 121175"/>
                <a:gd name="T9" fmla="*/ 148228 h 133870"/>
                <a:gd name="T10" fmla="*/ 103868 w 121175"/>
                <a:gd name="T11" fmla="*/ 119016 h 133870"/>
                <a:gd name="T12" fmla="*/ 87638 w 121175"/>
                <a:gd name="T13" fmla="*/ 89803 h 133870"/>
                <a:gd name="T14" fmla="*/ 136327 w 121175"/>
                <a:gd name="T15" fmla="*/ 84393 h 1338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175" h="133870">
                  <a:moveTo>
                    <a:pt x="120015" y="74295"/>
                  </a:moveTo>
                  <a:cubicBezTo>
                    <a:pt x="122872" y="66675"/>
                    <a:pt x="120015" y="58103"/>
                    <a:pt x="116205" y="51435"/>
                  </a:cubicBezTo>
                  <a:cubicBezTo>
                    <a:pt x="102870" y="23813"/>
                    <a:pt x="13335" y="10478"/>
                    <a:pt x="0" y="0"/>
                  </a:cubicBezTo>
                  <a:cubicBezTo>
                    <a:pt x="5715" y="30480"/>
                    <a:pt x="26670" y="107633"/>
                    <a:pt x="62865" y="131445"/>
                  </a:cubicBezTo>
                  <a:cubicBezTo>
                    <a:pt x="68580" y="135255"/>
                    <a:pt x="77152" y="134303"/>
                    <a:pt x="82868" y="130492"/>
                  </a:cubicBezTo>
                  <a:cubicBezTo>
                    <a:pt x="91440" y="125730"/>
                    <a:pt x="94297" y="114300"/>
                    <a:pt x="91440" y="104775"/>
                  </a:cubicBezTo>
                  <a:cubicBezTo>
                    <a:pt x="88582" y="95250"/>
                    <a:pt x="83820" y="86678"/>
                    <a:pt x="77152" y="79058"/>
                  </a:cubicBezTo>
                  <a:cubicBezTo>
                    <a:pt x="92393" y="86678"/>
                    <a:pt x="112395" y="98108"/>
                    <a:pt x="120015" y="74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8" name="Freeform: Shape 74">
              <a:extLst>
                <a:ext uri="{FF2B5EF4-FFF2-40B4-BE49-F238E27FC236}">
                  <a16:creationId xmlns:a16="http://schemas.microsoft.com/office/drawing/2014/main" id="{BCC6F100-448C-B9A5-786D-398EC065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006" y="3539932"/>
              <a:ext cx="161849" cy="113836"/>
            </a:xfrm>
            <a:custGeom>
              <a:avLst/>
              <a:gdLst>
                <a:gd name="T0" fmla="*/ 160130 w 142483"/>
                <a:gd name="T1" fmla="*/ 24034 h 100215"/>
                <a:gd name="T2" fmla="*/ 142819 w 142483"/>
                <a:gd name="T3" fmla="*/ 4558 h 100215"/>
                <a:gd name="T4" fmla="*/ 0 w 142483"/>
                <a:gd name="T5" fmla="*/ 28362 h 100215"/>
                <a:gd name="T6" fmla="*/ 141736 w 142483"/>
                <a:gd name="T7" fmla="*/ 113837 h 100215"/>
                <a:gd name="T8" fmla="*/ 160130 w 142483"/>
                <a:gd name="T9" fmla="*/ 99771 h 100215"/>
                <a:gd name="T10" fmla="*/ 152556 w 142483"/>
                <a:gd name="T11" fmla="*/ 69476 h 100215"/>
                <a:gd name="T12" fmla="*/ 123344 w 142483"/>
                <a:gd name="T13" fmla="*/ 54329 h 100215"/>
                <a:gd name="T14" fmla="*/ 160130 w 142483"/>
                <a:gd name="T15" fmla="*/ 24034 h 1002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483" h="100215">
                  <a:moveTo>
                    <a:pt x="140970" y="21158"/>
                  </a:moveTo>
                  <a:cubicBezTo>
                    <a:pt x="139065" y="13538"/>
                    <a:pt x="132397" y="7823"/>
                    <a:pt x="125730" y="4013"/>
                  </a:cubicBezTo>
                  <a:cubicBezTo>
                    <a:pt x="99060" y="-12179"/>
                    <a:pt x="18097" y="25921"/>
                    <a:pt x="0" y="24968"/>
                  </a:cubicBezTo>
                  <a:cubicBezTo>
                    <a:pt x="20955" y="46876"/>
                    <a:pt x="81915" y="100216"/>
                    <a:pt x="124777" y="100216"/>
                  </a:cubicBezTo>
                  <a:cubicBezTo>
                    <a:pt x="131445" y="100216"/>
                    <a:pt x="138113" y="94501"/>
                    <a:pt x="140970" y="87833"/>
                  </a:cubicBezTo>
                  <a:cubicBezTo>
                    <a:pt x="144780" y="79261"/>
                    <a:pt x="140970" y="67831"/>
                    <a:pt x="134302" y="61163"/>
                  </a:cubicBezTo>
                  <a:cubicBezTo>
                    <a:pt x="127635" y="54496"/>
                    <a:pt x="118110" y="50686"/>
                    <a:pt x="108585" y="47828"/>
                  </a:cubicBezTo>
                  <a:cubicBezTo>
                    <a:pt x="123825" y="46876"/>
                    <a:pt x="147638" y="44971"/>
                    <a:pt x="140970" y="21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39" name="Freeform: Shape 75">
              <a:extLst>
                <a:ext uri="{FF2B5EF4-FFF2-40B4-BE49-F238E27FC236}">
                  <a16:creationId xmlns:a16="http://schemas.microsoft.com/office/drawing/2014/main" id="{DC1FC3F8-DECE-4A30-9A0A-89D688CD7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780" y="4073244"/>
              <a:ext cx="404105" cy="289415"/>
            </a:xfrm>
            <a:custGeom>
              <a:avLst/>
              <a:gdLst>
                <a:gd name="T0" fmla="*/ 402490 w 355752"/>
                <a:gd name="T1" fmla="*/ 70653 h 254785"/>
                <a:gd name="T2" fmla="*/ 362458 w 355752"/>
                <a:gd name="T3" fmla="*/ 16555 h 254785"/>
                <a:gd name="T4" fmla="*/ 0 w 355752"/>
                <a:gd name="T5" fmla="*/ 43603 h 254785"/>
                <a:gd name="T6" fmla="*/ 334326 w 355752"/>
                <a:gd name="T7" fmla="*/ 289209 h 254785"/>
                <a:gd name="T8" fmla="*/ 383014 w 355752"/>
                <a:gd name="T9" fmla="*/ 258914 h 254785"/>
                <a:gd name="T10" fmla="*/ 371112 w 355752"/>
                <a:gd name="T11" fmla="*/ 182095 h 254785"/>
                <a:gd name="T12" fmla="*/ 301867 w 355752"/>
                <a:gd name="T13" fmla="*/ 136652 h 254785"/>
                <a:gd name="T14" fmla="*/ 402490 w 355752"/>
                <a:gd name="T15" fmla="*/ 70653 h 2547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752" h="254785">
                  <a:moveTo>
                    <a:pt x="354330" y="62199"/>
                  </a:moveTo>
                  <a:cubicBezTo>
                    <a:pt x="350520" y="42196"/>
                    <a:pt x="335280" y="26956"/>
                    <a:pt x="319088" y="14574"/>
                  </a:cubicBezTo>
                  <a:cubicBezTo>
                    <a:pt x="256222" y="-31146"/>
                    <a:pt x="43815" y="46006"/>
                    <a:pt x="0" y="38386"/>
                  </a:cubicBezTo>
                  <a:cubicBezTo>
                    <a:pt x="48577" y="98394"/>
                    <a:pt x="187643" y="244126"/>
                    <a:pt x="294322" y="254604"/>
                  </a:cubicBezTo>
                  <a:cubicBezTo>
                    <a:pt x="311468" y="256509"/>
                    <a:pt x="328613" y="243174"/>
                    <a:pt x="337185" y="227934"/>
                  </a:cubicBezTo>
                  <a:cubicBezTo>
                    <a:pt x="349568" y="206979"/>
                    <a:pt x="342900" y="178404"/>
                    <a:pt x="326707" y="160306"/>
                  </a:cubicBezTo>
                  <a:cubicBezTo>
                    <a:pt x="310515" y="142209"/>
                    <a:pt x="287655" y="130779"/>
                    <a:pt x="265747" y="120301"/>
                  </a:cubicBezTo>
                  <a:cubicBezTo>
                    <a:pt x="305752" y="123159"/>
                    <a:pt x="365760" y="123159"/>
                    <a:pt x="354330" y="62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0" name="Freeform: Shape 76">
              <a:extLst>
                <a:ext uri="{FF2B5EF4-FFF2-40B4-BE49-F238E27FC236}">
                  <a16:creationId xmlns:a16="http://schemas.microsoft.com/office/drawing/2014/main" id="{88CAC4FC-E495-A06B-1815-D4623D199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5369" y="4406811"/>
              <a:ext cx="264416" cy="245607"/>
            </a:xfrm>
            <a:custGeom>
              <a:avLst/>
              <a:gdLst>
                <a:gd name="T0" fmla="*/ 417 w 232777"/>
                <a:gd name="T1" fmla="*/ 132002 h 216219"/>
                <a:gd name="T2" fmla="*/ 14483 w 232777"/>
                <a:gd name="T3" fmla="*/ 177444 h 216219"/>
                <a:gd name="T4" fmla="*/ 264416 w 232777"/>
                <a:gd name="T5" fmla="*/ 245607 h 216219"/>
                <a:gd name="T6" fmla="*/ 98876 w 232777"/>
                <a:gd name="T7" fmla="*/ 2166 h 216219"/>
                <a:gd name="T8" fmla="*/ 58843 w 232777"/>
                <a:gd name="T9" fmla="*/ 10822 h 216219"/>
                <a:gd name="T10" fmla="*/ 49105 w 232777"/>
                <a:gd name="T11" fmla="*/ 64920 h 216219"/>
                <a:gd name="T12" fmla="*/ 84810 w 232777"/>
                <a:gd name="T13" fmla="*/ 111444 h 216219"/>
                <a:gd name="T14" fmla="*/ 417 w 232777"/>
                <a:gd name="T15" fmla="*/ 132002 h 2162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777" h="216219">
                  <a:moveTo>
                    <a:pt x="367" y="116207"/>
                  </a:moveTo>
                  <a:cubicBezTo>
                    <a:pt x="-1538" y="130494"/>
                    <a:pt x="4177" y="144782"/>
                    <a:pt x="12750" y="156212"/>
                  </a:cubicBezTo>
                  <a:cubicBezTo>
                    <a:pt x="44182" y="201932"/>
                    <a:pt x="204202" y="200979"/>
                    <a:pt x="232777" y="216219"/>
                  </a:cubicBezTo>
                  <a:cubicBezTo>
                    <a:pt x="214679" y="164784"/>
                    <a:pt x="155625" y="34292"/>
                    <a:pt x="87045" y="1907"/>
                  </a:cubicBezTo>
                  <a:cubicBezTo>
                    <a:pt x="75615" y="-2856"/>
                    <a:pt x="61327" y="1907"/>
                    <a:pt x="51802" y="9527"/>
                  </a:cubicBezTo>
                  <a:cubicBezTo>
                    <a:pt x="38467" y="20957"/>
                    <a:pt x="36562" y="40959"/>
                    <a:pt x="43229" y="57152"/>
                  </a:cubicBezTo>
                  <a:cubicBezTo>
                    <a:pt x="49897" y="73344"/>
                    <a:pt x="62279" y="85727"/>
                    <a:pt x="74662" y="98109"/>
                  </a:cubicBezTo>
                  <a:cubicBezTo>
                    <a:pt x="47040" y="86679"/>
                    <a:pt x="7035" y="72392"/>
                    <a:pt x="367" y="116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1" name="Freeform: Shape 77">
              <a:extLst>
                <a:ext uri="{FF2B5EF4-FFF2-40B4-BE49-F238E27FC236}">
                  <a16:creationId xmlns:a16="http://schemas.microsoft.com/office/drawing/2014/main" id="{2D3EB296-A1B0-33CA-3B7D-75F594E81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148" y="3319443"/>
              <a:ext cx="258510" cy="255212"/>
            </a:xfrm>
            <a:custGeom>
              <a:avLst/>
              <a:gdLst>
                <a:gd name="T0" fmla="*/ 125429 w 227578"/>
                <a:gd name="T1" fmla="*/ 254261 h 224675"/>
                <a:gd name="T2" fmla="*/ 171953 w 227578"/>
                <a:gd name="T3" fmla="*/ 243442 h 224675"/>
                <a:gd name="T4" fmla="*/ 258510 w 227578"/>
                <a:gd name="T5" fmla="*/ 0 h 224675"/>
                <a:gd name="T6" fmla="*/ 3167 w 227578"/>
                <a:gd name="T7" fmla="*/ 147147 h 224675"/>
                <a:gd name="T8" fmla="*/ 8577 w 227578"/>
                <a:gd name="T9" fmla="*/ 187180 h 224675"/>
                <a:gd name="T10" fmla="*/ 62675 w 227578"/>
                <a:gd name="T11" fmla="*/ 201245 h 224675"/>
                <a:gd name="T12" fmla="*/ 112446 w 227578"/>
                <a:gd name="T13" fmla="*/ 168786 h 224675"/>
                <a:gd name="T14" fmla="*/ 125429 w 227578"/>
                <a:gd name="T15" fmla="*/ 254261 h 2246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7578" h="224675">
                  <a:moveTo>
                    <a:pt x="110421" y="223838"/>
                  </a:moveTo>
                  <a:cubicBezTo>
                    <a:pt x="124708" y="226695"/>
                    <a:pt x="138996" y="221933"/>
                    <a:pt x="151378" y="214313"/>
                  </a:cubicBezTo>
                  <a:cubicBezTo>
                    <a:pt x="199003" y="186690"/>
                    <a:pt x="210433" y="26670"/>
                    <a:pt x="227578" y="0"/>
                  </a:cubicBezTo>
                  <a:cubicBezTo>
                    <a:pt x="175191" y="14288"/>
                    <a:pt x="39935" y="62865"/>
                    <a:pt x="2788" y="129540"/>
                  </a:cubicBezTo>
                  <a:cubicBezTo>
                    <a:pt x="-2927" y="140017"/>
                    <a:pt x="883" y="155258"/>
                    <a:pt x="7551" y="164783"/>
                  </a:cubicBezTo>
                  <a:cubicBezTo>
                    <a:pt x="18028" y="179070"/>
                    <a:pt x="38031" y="181928"/>
                    <a:pt x="55176" y="177165"/>
                  </a:cubicBezTo>
                  <a:cubicBezTo>
                    <a:pt x="72321" y="172403"/>
                    <a:pt x="85656" y="160020"/>
                    <a:pt x="98991" y="148590"/>
                  </a:cubicBezTo>
                  <a:cubicBezTo>
                    <a:pt x="84703" y="174308"/>
                    <a:pt x="67558" y="213360"/>
                    <a:pt x="110421" y="223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2" name="Freeform: Shape 78">
              <a:extLst>
                <a:ext uri="{FF2B5EF4-FFF2-40B4-BE49-F238E27FC236}">
                  <a16:creationId xmlns:a16="http://schemas.microsoft.com/office/drawing/2014/main" id="{987B04B6-7674-AC8F-9D23-4DD73883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968" y="3580824"/>
              <a:ext cx="152427" cy="99667"/>
            </a:xfrm>
            <a:custGeom>
              <a:avLst/>
              <a:gdLst>
                <a:gd name="T0" fmla="*/ 9609 w 134188"/>
                <a:gd name="T1" fmla="*/ 82683 h 87742"/>
                <a:gd name="T2" fmla="*/ 28002 w 134188"/>
                <a:gd name="T3" fmla="*/ 97830 h 87742"/>
                <a:gd name="T4" fmla="*/ 152427 w 134188"/>
                <a:gd name="T5" fmla="*/ 58880 h 87742"/>
                <a:gd name="T6" fmla="*/ 16099 w 134188"/>
                <a:gd name="T7" fmla="*/ 454 h 87742"/>
                <a:gd name="T8" fmla="*/ 952 w 134188"/>
                <a:gd name="T9" fmla="*/ 14519 h 87742"/>
                <a:gd name="T10" fmla="*/ 11772 w 134188"/>
                <a:gd name="T11" fmla="*/ 40486 h 87742"/>
                <a:gd name="T12" fmla="*/ 39903 w 134188"/>
                <a:gd name="T13" fmla="*/ 50224 h 87742"/>
                <a:gd name="T14" fmla="*/ 9609 w 134188"/>
                <a:gd name="T15" fmla="*/ 82683 h 877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188" h="87742">
                  <a:moveTo>
                    <a:pt x="8459" y="72790"/>
                  </a:moveTo>
                  <a:cubicBezTo>
                    <a:pt x="11316" y="79457"/>
                    <a:pt x="17984" y="83267"/>
                    <a:pt x="24651" y="86125"/>
                  </a:cubicBezTo>
                  <a:cubicBezTo>
                    <a:pt x="50368" y="96602"/>
                    <a:pt x="117996" y="52787"/>
                    <a:pt x="134188" y="51835"/>
                  </a:cubicBezTo>
                  <a:cubicBezTo>
                    <a:pt x="112281" y="34690"/>
                    <a:pt x="52273" y="-4363"/>
                    <a:pt x="14173" y="400"/>
                  </a:cubicBezTo>
                  <a:cubicBezTo>
                    <a:pt x="8459" y="1352"/>
                    <a:pt x="2743" y="7067"/>
                    <a:pt x="838" y="12782"/>
                  </a:cubicBezTo>
                  <a:cubicBezTo>
                    <a:pt x="-2019" y="21354"/>
                    <a:pt x="2743" y="30879"/>
                    <a:pt x="10363" y="35642"/>
                  </a:cubicBezTo>
                  <a:cubicBezTo>
                    <a:pt x="17984" y="40404"/>
                    <a:pt x="26556" y="43262"/>
                    <a:pt x="35128" y="44215"/>
                  </a:cubicBezTo>
                  <a:cubicBezTo>
                    <a:pt x="19888" y="48025"/>
                    <a:pt x="-1066" y="52787"/>
                    <a:pt x="8459" y="72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3" name="Freeform: Shape 79">
              <a:extLst>
                <a:ext uri="{FF2B5EF4-FFF2-40B4-BE49-F238E27FC236}">
                  <a16:creationId xmlns:a16="http://schemas.microsoft.com/office/drawing/2014/main" id="{13FAF12F-9EFA-E77E-701B-AA79C9DCE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4903" y="4215873"/>
              <a:ext cx="250488" cy="166518"/>
            </a:xfrm>
            <a:custGeom>
              <a:avLst/>
              <a:gdLst>
                <a:gd name="T0" fmla="*/ 13539 w 220516"/>
                <a:gd name="T1" fmla="*/ 135761 h 146593"/>
                <a:gd name="T2" fmla="*/ 42753 w 220516"/>
                <a:gd name="T3" fmla="*/ 162810 h 146593"/>
                <a:gd name="T4" fmla="*/ 250489 w 220516"/>
                <a:gd name="T5" fmla="*/ 103302 h 146593"/>
                <a:gd name="T6" fmla="*/ 26523 w 220516"/>
                <a:gd name="T7" fmla="*/ 516 h 146593"/>
                <a:gd name="T8" fmla="*/ 1638 w 220516"/>
                <a:gd name="T9" fmla="*/ 24319 h 146593"/>
                <a:gd name="T10" fmla="*/ 17867 w 220516"/>
                <a:gd name="T11" fmla="*/ 67597 h 146593"/>
                <a:gd name="T12" fmla="*/ 63309 w 220516"/>
                <a:gd name="T13" fmla="*/ 85990 h 146593"/>
                <a:gd name="T14" fmla="*/ 13539 w 220516"/>
                <a:gd name="T15" fmla="*/ 135761 h 1465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516" h="146593">
                  <a:moveTo>
                    <a:pt x="11919" y="119516"/>
                  </a:moveTo>
                  <a:cubicBezTo>
                    <a:pt x="16682" y="130946"/>
                    <a:pt x="27159" y="137614"/>
                    <a:pt x="37637" y="143329"/>
                  </a:cubicBezTo>
                  <a:cubicBezTo>
                    <a:pt x="79547" y="162379"/>
                    <a:pt x="193847" y="91894"/>
                    <a:pt x="220517" y="90941"/>
                  </a:cubicBezTo>
                  <a:cubicBezTo>
                    <a:pt x="185274" y="62366"/>
                    <a:pt x="86214" y="-6214"/>
                    <a:pt x="23349" y="454"/>
                  </a:cubicBezTo>
                  <a:cubicBezTo>
                    <a:pt x="12872" y="1406"/>
                    <a:pt x="5251" y="10931"/>
                    <a:pt x="1442" y="21409"/>
                  </a:cubicBezTo>
                  <a:cubicBezTo>
                    <a:pt x="-3321" y="34744"/>
                    <a:pt x="4299" y="50936"/>
                    <a:pt x="15729" y="59509"/>
                  </a:cubicBezTo>
                  <a:cubicBezTo>
                    <a:pt x="27159" y="68081"/>
                    <a:pt x="41447" y="71891"/>
                    <a:pt x="55734" y="75701"/>
                  </a:cubicBezTo>
                  <a:cubicBezTo>
                    <a:pt x="32874" y="78559"/>
                    <a:pt x="-2368" y="86179"/>
                    <a:pt x="11919" y="1195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4" name="Freeform: Shape 80">
              <a:extLst>
                <a:ext uri="{FF2B5EF4-FFF2-40B4-BE49-F238E27FC236}">
                  <a16:creationId xmlns:a16="http://schemas.microsoft.com/office/drawing/2014/main" id="{FC7DBE5C-8B62-6700-E92A-3ECA0BDDE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189" y="3904784"/>
              <a:ext cx="332171" cy="325297"/>
            </a:xfrm>
            <a:custGeom>
              <a:avLst/>
              <a:gdLst>
                <a:gd name="T0" fmla="*/ 160140 w 292425"/>
                <a:gd name="T1" fmla="*/ 323506 h 286374"/>
                <a:gd name="T2" fmla="*/ 219648 w 292425"/>
                <a:gd name="T3" fmla="*/ 310522 h 286374"/>
                <a:gd name="T4" fmla="*/ 332171 w 292425"/>
                <a:gd name="T5" fmla="*/ 0 h 286374"/>
                <a:gd name="T6" fmla="*/ 4337 w 292425"/>
                <a:gd name="T7" fmla="*/ 185015 h 286374"/>
                <a:gd name="T8" fmla="*/ 10829 w 292425"/>
                <a:gd name="T9" fmla="*/ 236949 h 286374"/>
                <a:gd name="T10" fmla="*/ 78993 w 292425"/>
                <a:gd name="T11" fmla="*/ 255343 h 286374"/>
                <a:gd name="T12" fmla="*/ 142828 w 292425"/>
                <a:gd name="T13" fmla="*/ 215310 h 286374"/>
                <a:gd name="T14" fmla="*/ 160140 w 292425"/>
                <a:gd name="T15" fmla="*/ 323506 h 2863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2425" h="286374">
                  <a:moveTo>
                    <a:pt x="140978" y="284797"/>
                  </a:moveTo>
                  <a:cubicBezTo>
                    <a:pt x="159075" y="289560"/>
                    <a:pt x="177173" y="282892"/>
                    <a:pt x="193366" y="273367"/>
                  </a:cubicBezTo>
                  <a:cubicBezTo>
                    <a:pt x="254325" y="238125"/>
                    <a:pt x="270518" y="34290"/>
                    <a:pt x="292425" y="0"/>
                  </a:cubicBezTo>
                  <a:cubicBezTo>
                    <a:pt x="224798" y="17145"/>
                    <a:pt x="52395" y="78105"/>
                    <a:pt x="3818" y="162877"/>
                  </a:cubicBezTo>
                  <a:cubicBezTo>
                    <a:pt x="-3802" y="176213"/>
                    <a:pt x="961" y="195263"/>
                    <a:pt x="9533" y="208597"/>
                  </a:cubicBezTo>
                  <a:cubicBezTo>
                    <a:pt x="21916" y="226695"/>
                    <a:pt x="48586" y="231457"/>
                    <a:pt x="69541" y="224790"/>
                  </a:cubicBezTo>
                  <a:cubicBezTo>
                    <a:pt x="90495" y="218122"/>
                    <a:pt x="108593" y="203835"/>
                    <a:pt x="125738" y="189547"/>
                  </a:cubicBezTo>
                  <a:cubicBezTo>
                    <a:pt x="109545" y="222885"/>
                    <a:pt x="86686" y="271463"/>
                    <a:pt x="140978" y="284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5" name="Freeform: Shape 81">
              <a:extLst>
                <a:ext uri="{FF2B5EF4-FFF2-40B4-BE49-F238E27FC236}">
                  <a16:creationId xmlns:a16="http://schemas.microsoft.com/office/drawing/2014/main" id="{A22615D3-64B2-C8F1-943B-16FB157EB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3233" y="4468340"/>
              <a:ext cx="189306" cy="239257"/>
            </a:xfrm>
            <a:custGeom>
              <a:avLst/>
              <a:gdLst>
                <a:gd name="T0" fmla="*/ 3209 w 166655"/>
                <a:gd name="T1" fmla="*/ 88865 h 210629"/>
                <a:gd name="T2" fmla="*/ 4291 w 166655"/>
                <a:gd name="T3" fmla="*/ 128898 h 210629"/>
                <a:gd name="T4" fmla="*/ 189306 w 166655"/>
                <a:gd name="T5" fmla="*/ 239258 h 210629"/>
                <a:gd name="T6" fmla="*/ 110324 w 166655"/>
                <a:gd name="T7" fmla="*/ 5555 h 210629"/>
                <a:gd name="T8" fmla="*/ 76783 w 166655"/>
                <a:gd name="T9" fmla="*/ 3391 h 210629"/>
                <a:gd name="T10" fmla="*/ 56226 w 166655"/>
                <a:gd name="T11" fmla="*/ 44505 h 210629"/>
                <a:gd name="T12" fmla="*/ 74618 w 166655"/>
                <a:gd name="T13" fmla="*/ 89948 h 210629"/>
                <a:gd name="T14" fmla="*/ 3209 w 166655"/>
                <a:gd name="T15" fmla="*/ 88865 h 2106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655" h="210629">
                  <a:moveTo>
                    <a:pt x="2825" y="78232"/>
                  </a:moveTo>
                  <a:cubicBezTo>
                    <a:pt x="-1937" y="88710"/>
                    <a:pt x="-32" y="102045"/>
                    <a:pt x="3778" y="113475"/>
                  </a:cubicBezTo>
                  <a:cubicBezTo>
                    <a:pt x="19018" y="157290"/>
                    <a:pt x="148558" y="192532"/>
                    <a:pt x="166655" y="210630"/>
                  </a:cubicBezTo>
                  <a:cubicBezTo>
                    <a:pt x="163798" y="164910"/>
                    <a:pt x="145700" y="46800"/>
                    <a:pt x="97123" y="4890"/>
                  </a:cubicBezTo>
                  <a:cubicBezTo>
                    <a:pt x="89503" y="-1778"/>
                    <a:pt x="77121" y="-825"/>
                    <a:pt x="67596" y="2985"/>
                  </a:cubicBezTo>
                  <a:cubicBezTo>
                    <a:pt x="54260" y="8700"/>
                    <a:pt x="48546" y="24892"/>
                    <a:pt x="49498" y="39180"/>
                  </a:cubicBezTo>
                  <a:cubicBezTo>
                    <a:pt x="50450" y="53467"/>
                    <a:pt x="58071" y="66802"/>
                    <a:pt x="65690" y="79185"/>
                  </a:cubicBezTo>
                  <a:cubicBezTo>
                    <a:pt x="46640" y="64897"/>
                    <a:pt x="18065" y="44895"/>
                    <a:pt x="2825" y="78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6" name="Freeform: Shape 82">
              <a:extLst>
                <a:ext uri="{FF2B5EF4-FFF2-40B4-BE49-F238E27FC236}">
                  <a16:creationId xmlns:a16="http://schemas.microsoft.com/office/drawing/2014/main" id="{911A7DB6-5E7E-2E90-E350-E9EA2FA1A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35" y="4405188"/>
              <a:ext cx="255298" cy="163992"/>
            </a:xfrm>
            <a:custGeom>
              <a:avLst/>
              <a:gdLst>
                <a:gd name="T0" fmla="*/ 21595 w 224750"/>
                <a:gd name="T1" fmla="*/ 137952 h 144370"/>
                <a:gd name="T2" fmla="*/ 52972 w 224750"/>
                <a:gd name="T3" fmla="*/ 161755 h 144370"/>
                <a:gd name="T4" fmla="*/ 255299 w 224750"/>
                <a:gd name="T5" fmla="*/ 87100 h 144370"/>
                <a:gd name="T6" fmla="*/ 23759 w 224750"/>
                <a:gd name="T7" fmla="*/ 1625 h 144370"/>
                <a:gd name="T8" fmla="*/ 1037 w 224750"/>
                <a:gd name="T9" fmla="*/ 26510 h 144370"/>
                <a:gd name="T10" fmla="*/ 20514 w 224750"/>
                <a:gd name="T11" fmla="*/ 68707 h 144370"/>
                <a:gd name="T12" fmla="*/ 67037 w 224750"/>
                <a:gd name="T13" fmla="*/ 82772 h 144370"/>
                <a:gd name="T14" fmla="*/ 21595 w 224750"/>
                <a:gd name="T15" fmla="*/ 137952 h 1443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750" h="144370">
                  <a:moveTo>
                    <a:pt x="19011" y="121446"/>
                  </a:moveTo>
                  <a:cubicBezTo>
                    <a:pt x="24726" y="131923"/>
                    <a:pt x="35203" y="138591"/>
                    <a:pt x="46634" y="142401"/>
                  </a:cubicBezTo>
                  <a:cubicBezTo>
                    <a:pt x="90448" y="157641"/>
                    <a:pt x="199034" y="79536"/>
                    <a:pt x="224751" y="76678"/>
                  </a:cubicBezTo>
                  <a:cubicBezTo>
                    <a:pt x="187603" y="50008"/>
                    <a:pt x="83781" y="-9999"/>
                    <a:pt x="20916" y="1431"/>
                  </a:cubicBezTo>
                  <a:cubicBezTo>
                    <a:pt x="10438" y="3336"/>
                    <a:pt x="3771" y="13813"/>
                    <a:pt x="913" y="23338"/>
                  </a:cubicBezTo>
                  <a:cubicBezTo>
                    <a:pt x="-2897" y="37626"/>
                    <a:pt x="5676" y="51913"/>
                    <a:pt x="18059" y="60486"/>
                  </a:cubicBezTo>
                  <a:cubicBezTo>
                    <a:pt x="30441" y="68106"/>
                    <a:pt x="44728" y="70963"/>
                    <a:pt x="59016" y="72868"/>
                  </a:cubicBezTo>
                  <a:cubicBezTo>
                    <a:pt x="37109" y="78583"/>
                    <a:pt x="2818" y="88108"/>
                    <a:pt x="19011" y="12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7" name="Freeform: Shape 83">
              <a:extLst>
                <a:ext uri="{FF2B5EF4-FFF2-40B4-BE49-F238E27FC236}">
                  <a16:creationId xmlns:a16="http://schemas.microsoft.com/office/drawing/2014/main" id="{9AECFE4A-FA29-C319-142A-80E9E350A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940" y="4144979"/>
              <a:ext cx="173586" cy="197055"/>
            </a:xfrm>
            <a:custGeom>
              <a:avLst/>
              <a:gdLst>
                <a:gd name="T0" fmla="*/ 101095 w 152816"/>
                <a:gd name="T1" fmla="*/ 196918 h 173476"/>
                <a:gd name="T2" fmla="*/ 133554 w 152816"/>
                <a:gd name="T3" fmla="*/ 185015 h 173476"/>
                <a:gd name="T4" fmla="*/ 173587 w 152816"/>
                <a:gd name="T5" fmla="*/ 0 h 173476"/>
                <a:gd name="T6" fmla="*/ 1555 w 152816"/>
                <a:gd name="T7" fmla="*/ 130917 h 173476"/>
                <a:gd name="T8" fmla="*/ 9129 w 152816"/>
                <a:gd name="T9" fmla="*/ 160131 h 173476"/>
                <a:gd name="T10" fmla="*/ 49161 w 152816"/>
                <a:gd name="T11" fmla="*/ 165541 h 173476"/>
                <a:gd name="T12" fmla="*/ 82703 w 152816"/>
                <a:gd name="T13" fmla="*/ 137409 h 173476"/>
                <a:gd name="T14" fmla="*/ 101095 w 152816"/>
                <a:gd name="T15" fmla="*/ 196918 h 1734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2816" h="173476">
                  <a:moveTo>
                    <a:pt x="88999" y="173355"/>
                  </a:moveTo>
                  <a:cubicBezTo>
                    <a:pt x="99476" y="174308"/>
                    <a:pt x="109954" y="169545"/>
                    <a:pt x="117574" y="162877"/>
                  </a:cubicBezTo>
                  <a:cubicBezTo>
                    <a:pt x="149959" y="138113"/>
                    <a:pt x="143292" y="20955"/>
                    <a:pt x="152817" y="0"/>
                  </a:cubicBezTo>
                  <a:cubicBezTo>
                    <a:pt x="115669" y="15240"/>
                    <a:pt x="22324" y="63817"/>
                    <a:pt x="1369" y="115252"/>
                  </a:cubicBezTo>
                  <a:cubicBezTo>
                    <a:pt x="-2441" y="123825"/>
                    <a:pt x="2322" y="134302"/>
                    <a:pt x="8037" y="140970"/>
                  </a:cubicBezTo>
                  <a:cubicBezTo>
                    <a:pt x="16609" y="150495"/>
                    <a:pt x="31849" y="150495"/>
                    <a:pt x="43279" y="145733"/>
                  </a:cubicBezTo>
                  <a:cubicBezTo>
                    <a:pt x="54709" y="140017"/>
                    <a:pt x="64234" y="130492"/>
                    <a:pt x="72807" y="120967"/>
                  </a:cubicBezTo>
                  <a:cubicBezTo>
                    <a:pt x="65187" y="140017"/>
                    <a:pt x="56614" y="170497"/>
                    <a:pt x="88999" y="173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8" name="Freeform: Shape 84">
              <a:extLst>
                <a:ext uri="{FF2B5EF4-FFF2-40B4-BE49-F238E27FC236}">
                  <a16:creationId xmlns:a16="http://schemas.microsoft.com/office/drawing/2014/main" id="{4BB4F2AF-5019-348F-B7D7-E1FB5F46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103" y="3680817"/>
              <a:ext cx="173586" cy="197055"/>
            </a:xfrm>
            <a:custGeom>
              <a:avLst/>
              <a:gdLst>
                <a:gd name="T0" fmla="*/ 101095 w 152816"/>
                <a:gd name="T1" fmla="*/ 196918 h 173476"/>
                <a:gd name="T2" fmla="*/ 133554 w 152816"/>
                <a:gd name="T3" fmla="*/ 185017 h 173476"/>
                <a:gd name="T4" fmla="*/ 173587 w 152816"/>
                <a:gd name="T5" fmla="*/ 0 h 173476"/>
                <a:gd name="T6" fmla="*/ 1555 w 152816"/>
                <a:gd name="T7" fmla="*/ 130918 h 173476"/>
                <a:gd name="T8" fmla="*/ 9129 w 152816"/>
                <a:gd name="T9" fmla="*/ 160131 h 173476"/>
                <a:gd name="T10" fmla="*/ 49161 w 152816"/>
                <a:gd name="T11" fmla="*/ 165541 h 173476"/>
                <a:gd name="T12" fmla="*/ 82703 w 152816"/>
                <a:gd name="T13" fmla="*/ 137410 h 173476"/>
                <a:gd name="T14" fmla="*/ 101095 w 152816"/>
                <a:gd name="T15" fmla="*/ 196918 h 1734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2816" h="173476">
                  <a:moveTo>
                    <a:pt x="88999" y="173355"/>
                  </a:moveTo>
                  <a:cubicBezTo>
                    <a:pt x="99477" y="174308"/>
                    <a:pt x="109954" y="169545"/>
                    <a:pt x="117574" y="162878"/>
                  </a:cubicBezTo>
                  <a:cubicBezTo>
                    <a:pt x="149959" y="138113"/>
                    <a:pt x="143292" y="20955"/>
                    <a:pt x="152817" y="0"/>
                  </a:cubicBezTo>
                  <a:cubicBezTo>
                    <a:pt x="115669" y="15240"/>
                    <a:pt x="22324" y="63818"/>
                    <a:pt x="1369" y="115253"/>
                  </a:cubicBezTo>
                  <a:cubicBezTo>
                    <a:pt x="-2441" y="123825"/>
                    <a:pt x="2322" y="134303"/>
                    <a:pt x="8037" y="140970"/>
                  </a:cubicBezTo>
                  <a:cubicBezTo>
                    <a:pt x="16609" y="150495"/>
                    <a:pt x="31849" y="150495"/>
                    <a:pt x="43279" y="145733"/>
                  </a:cubicBezTo>
                  <a:cubicBezTo>
                    <a:pt x="54709" y="140018"/>
                    <a:pt x="64234" y="130493"/>
                    <a:pt x="72807" y="120968"/>
                  </a:cubicBezTo>
                  <a:cubicBezTo>
                    <a:pt x="66139" y="140970"/>
                    <a:pt x="56614" y="170498"/>
                    <a:pt x="88999" y="173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49" name="Freeform: Shape 85">
              <a:extLst>
                <a:ext uri="{FF2B5EF4-FFF2-40B4-BE49-F238E27FC236}">
                  <a16:creationId xmlns:a16="http://schemas.microsoft.com/office/drawing/2014/main" id="{F91898ED-1C2A-54DC-45BF-B21842EF0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0069" y="3230723"/>
              <a:ext cx="173586" cy="197055"/>
            </a:xfrm>
            <a:custGeom>
              <a:avLst/>
              <a:gdLst>
                <a:gd name="T0" fmla="*/ 101095 w 152816"/>
                <a:gd name="T1" fmla="*/ 196918 h 173476"/>
                <a:gd name="T2" fmla="*/ 133554 w 152816"/>
                <a:gd name="T3" fmla="*/ 185015 h 173476"/>
                <a:gd name="T4" fmla="*/ 173587 w 152816"/>
                <a:gd name="T5" fmla="*/ 0 h 173476"/>
                <a:gd name="T6" fmla="*/ 1555 w 152816"/>
                <a:gd name="T7" fmla="*/ 130917 h 173476"/>
                <a:gd name="T8" fmla="*/ 9129 w 152816"/>
                <a:gd name="T9" fmla="*/ 160131 h 173476"/>
                <a:gd name="T10" fmla="*/ 49161 w 152816"/>
                <a:gd name="T11" fmla="*/ 165541 h 173476"/>
                <a:gd name="T12" fmla="*/ 82703 w 152816"/>
                <a:gd name="T13" fmla="*/ 137409 h 173476"/>
                <a:gd name="T14" fmla="*/ 101095 w 152816"/>
                <a:gd name="T15" fmla="*/ 196918 h 1734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2816" h="173476">
                  <a:moveTo>
                    <a:pt x="88999" y="173355"/>
                  </a:moveTo>
                  <a:cubicBezTo>
                    <a:pt x="99477" y="174308"/>
                    <a:pt x="109954" y="169545"/>
                    <a:pt x="117574" y="162877"/>
                  </a:cubicBezTo>
                  <a:cubicBezTo>
                    <a:pt x="149959" y="138113"/>
                    <a:pt x="143292" y="20955"/>
                    <a:pt x="152817" y="0"/>
                  </a:cubicBezTo>
                  <a:cubicBezTo>
                    <a:pt x="115669" y="15240"/>
                    <a:pt x="22324" y="63817"/>
                    <a:pt x="1369" y="115252"/>
                  </a:cubicBezTo>
                  <a:cubicBezTo>
                    <a:pt x="-2441" y="123825"/>
                    <a:pt x="2322" y="134302"/>
                    <a:pt x="8037" y="140970"/>
                  </a:cubicBezTo>
                  <a:cubicBezTo>
                    <a:pt x="16609" y="150495"/>
                    <a:pt x="31849" y="150495"/>
                    <a:pt x="43279" y="145733"/>
                  </a:cubicBezTo>
                  <a:cubicBezTo>
                    <a:pt x="54709" y="140017"/>
                    <a:pt x="64234" y="130492"/>
                    <a:pt x="72807" y="120967"/>
                  </a:cubicBezTo>
                  <a:cubicBezTo>
                    <a:pt x="66139" y="140017"/>
                    <a:pt x="57567" y="170497"/>
                    <a:pt x="88999" y="173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0" name="Freeform: Shape 86">
              <a:extLst>
                <a:ext uri="{FF2B5EF4-FFF2-40B4-BE49-F238E27FC236}">
                  <a16:creationId xmlns:a16="http://schemas.microsoft.com/office/drawing/2014/main" id="{53F2DA66-75D4-028B-988C-6E75831A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2416" y="4053563"/>
              <a:ext cx="160093" cy="112313"/>
            </a:xfrm>
            <a:custGeom>
              <a:avLst/>
              <a:gdLst>
                <a:gd name="T0" fmla="*/ 50815 w 140937"/>
                <a:gd name="T1" fmla="*/ 108728 h 98874"/>
                <a:gd name="T2" fmla="*/ 75700 w 140937"/>
                <a:gd name="T3" fmla="*/ 110892 h 98874"/>
                <a:gd name="T4" fmla="*/ 160093 w 140937"/>
                <a:gd name="T5" fmla="*/ 532 h 98874"/>
                <a:gd name="T6" fmla="*/ 5373 w 140937"/>
                <a:gd name="T7" fmla="*/ 32991 h 98874"/>
                <a:gd name="T8" fmla="*/ 1045 w 140937"/>
                <a:gd name="T9" fmla="*/ 54630 h 98874"/>
                <a:gd name="T10" fmla="*/ 25930 w 140937"/>
                <a:gd name="T11" fmla="*/ 70860 h 98874"/>
                <a:gd name="T12" fmla="*/ 56225 w 140937"/>
                <a:gd name="T13" fmla="*/ 62204 h 98874"/>
                <a:gd name="T14" fmla="*/ 50815 w 140937"/>
                <a:gd name="T15" fmla="*/ 108728 h 988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0937" h="98874">
                  <a:moveTo>
                    <a:pt x="44735" y="95718"/>
                  </a:moveTo>
                  <a:cubicBezTo>
                    <a:pt x="51402" y="99528"/>
                    <a:pt x="59975" y="99528"/>
                    <a:pt x="66642" y="97623"/>
                  </a:cubicBezTo>
                  <a:cubicBezTo>
                    <a:pt x="95217" y="90956"/>
                    <a:pt x="127602" y="11898"/>
                    <a:pt x="140937" y="468"/>
                  </a:cubicBezTo>
                  <a:cubicBezTo>
                    <a:pt x="111410" y="-1437"/>
                    <a:pt x="35210" y="1421"/>
                    <a:pt x="4730" y="29043"/>
                  </a:cubicBezTo>
                  <a:cubicBezTo>
                    <a:pt x="-33" y="33806"/>
                    <a:pt x="-985" y="41426"/>
                    <a:pt x="920" y="48093"/>
                  </a:cubicBezTo>
                  <a:cubicBezTo>
                    <a:pt x="3777" y="56666"/>
                    <a:pt x="13302" y="62381"/>
                    <a:pt x="22827" y="62381"/>
                  </a:cubicBezTo>
                  <a:cubicBezTo>
                    <a:pt x="32352" y="62381"/>
                    <a:pt x="40925" y="58571"/>
                    <a:pt x="49497" y="54761"/>
                  </a:cubicBezTo>
                  <a:cubicBezTo>
                    <a:pt x="39972" y="67143"/>
                    <a:pt x="24733" y="84288"/>
                    <a:pt x="44735" y="957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1" name="Freeform: Shape 87">
              <a:extLst>
                <a:ext uri="{FF2B5EF4-FFF2-40B4-BE49-F238E27FC236}">
                  <a16:creationId xmlns:a16="http://schemas.microsoft.com/office/drawing/2014/main" id="{27547668-A4B9-425A-1619-1C2C1F7C1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710" y="3688941"/>
              <a:ext cx="160093" cy="112313"/>
            </a:xfrm>
            <a:custGeom>
              <a:avLst/>
              <a:gdLst>
                <a:gd name="T0" fmla="*/ 50815 w 140937"/>
                <a:gd name="T1" fmla="*/ 108728 h 98874"/>
                <a:gd name="T2" fmla="*/ 75700 w 140937"/>
                <a:gd name="T3" fmla="*/ 110892 h 98874"/>
                <a:gd name="T4" fmla="*/ 160093 w 140937"/>
                <a:gd name="T5" fmla="*/ 532 h 98874"/>
                <a:gd name="T6" fmla="*/ 5373 w 140937"/>
                <a:gd name="T7" fmla="*/ 32991 h 98874"/>
                <a:gd name="T8" fmla="*/ 1045 w 140937"/>
                <a:gd name="T9" fmla="*/ 54630 h 98874"/>
                <a:gd name="T10" fmla="*/ 25930 w 140937"/>
                <a:gd name="T11" fmla="*/ 70860 h 98874"/>
                <a:gd name="T12" fmla="*/ 56225 w 140937"/>
                <a:gd name="T13" fmla="*/ 62204 h 98874"/>
                <a:gd name="T14" fmla="*/ 50815 w 140937"/>
                <a:gd name="T15" fmla="*/ 108728 h 988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0937" h="98874">
                  <a:moveTo>
                    <a:pt x="44735" y="95718"/>
                  </a:moveTo>
                  <a:cubicBezTo>
                    <a:pt x="51402" y="99528"/>
                    <a:pt x="59975" y="99528"/>
                    <a:pt x="66642" y="97623"/>
                  </a:cubicBezTo>
                  <a:cubicBezTo>
                    <a:pt x="95217" y="90956"/>
                    <a:pt x="127602" y="11898"/>
                    <a:pt x="140937" y="468"/>
                  </a:cubicBezTo>
                  <a:cubicBezTo>
                    <a:pt x="111410" y="-1437"/>
                    <a:pt x="35210" y="1421"/>
                    <a:pt x="4730" y="29043"/>
                  </a:cubicBezTo>
                  <a:cubicBezTo>
                    <a:pt x="-33" y="33806"/>
                    <a:pt x="-985" y="41426"/>
                    <a:pt x="920" y="48093"/>
                  </a:cubicBezTo>
                  <a:cubicBezTo>
                    <a:pt x="3777" y="56666"/>
                    <a:pt x="13302" y="62381"/>
                    <a:pt x="22827" y="62381"/>
                  </a:cubicBezTo>
                  <a:cubicBezTo>
                    <a:pt x="32352" y="62381"/>
                    <a:pt x="40925" y="58571"/>
                    <a:pt x="49497" y="54761"/>
                  </a:cubicBezTo>
                  <a:cubicBezTo>
                    <a:pt x="39972" y="66191"/>
                    <a:pt x="24733" y="83336"/>
                    <a:pt x="44735" y="957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2" name="Freeform: Shape 88">
              <a:extLst>
                <a:ext uri="{FF2B5EF4-FFF2-40B4-BE49-F238E27FC236}">
                  <a16:creationId xmlns:a16="http://schemas.microsoft.com/office/drawing/2014/main" id="{CDE4A731-1039-621D-F44A-8795F061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4255" y="4441280"/>
              <a:ext cx="290048" cy="237105"/>
            </a:xfrm>
            <a:custGeom>
              <a:avLst/>
              <a:gdLst>
                <a:gd name="T0" fmla="*/ 289966 w 255342"/>
                <a:gd name="T1" fmla="*/ 149467 h 208735"/>
                <a:gd name="T2" fmla="*/ 269408 w 255342"/>
                <a:gd name="T3" fmla="*/ 195991 h 208735"/>
                <a:gd name="T4" fmla="*/ 0 w 255342"/>
                <a:gd name="T5" fmla="*/ 237105 h 208735"/>
                <a:gd name="T6" fmla="*/ 203409 w 255342"/>
                <a:gd name="T7" fmla="*/ 1238 h 208735"/>
                <a:gd name="T8" fmla="*/ 244524 w 255342"/>
                <a:gd name="T9" fmla="*/ 15304 h 208735"/>
                <a:gd name="T10" fmla="*/ 248852 w 255342"/>
                <a:gd name="T11" fmla="*/ 73730 h 208735"/>
                <a:gd name="T12" fmla="*/ 205573 w 255342"/>
                <a:gd name="T13" fmla="*/ 119172 h 208735"/>
                <a:gd name="T14" fmla="*/ 289966 w 255342"/>
                <a:gd name="T15" fmla="*/ 149467 h 208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5342" h="208735">
                  <a:moveTo>
                    <a:pt x="255270" y="131583"/>
                  </a:moveTo>
                  <a:cubicBezTo>
                    <a:pt x="256222" y="146823"/>
                    <a:pt x="247650" y="161110"/>
                    <a:pt x="237172" y="172540"/>
                  </a:cubicBezTo>
                  <a:cubicBezTo>
                    <a:pt x="199072" y="216355"/>
                    <a:pt x="30480" y="196353"/>
                    <a:pt x="0" y="208735"/>
                  </a:cubicBezTo>
                  <a:cubicBezTo>
                    <a:pt x="24765" y="156348"/>
                    <a:pt x="102870" y="26808"/>
                    <a:pt x="179070" y="1090"/>
                  </a:cubicBezTo>
                  <a:cubicBezTo>
                    <a:pt x="191452" y="-2720"/>
                    <a:pt x="205740" y="3948"/>
                    <a:pt x="215265" y="13473"/>
                  </a:cubicBezTo>
                  <a:cubicBezTo>
                    <a:pt x="227647" y="26808"/>
                    <a:pt x="227647" y="48715"/>
                    <a:pt x="219075" y="64908"/>
                  </a:cubicBezTo>
                  <a:cubicBezTo>
                    <a:pt x="210502" y="81100"/>
                    <a:pt x="195263" y="93483"/>
                    <a:pt x="180975" y="104913"/>
                  </a:cubicBezTo>
                  <a:cubicBezTo>
                    <a:pt x="209550" y="95388"/>
                    <a:pt x="253365" y="84910"/>
                    <a:pt x="255270" y="131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3" name="Freeform: Shape 89">
              <a:extLst>
                <a:ext uri="{FF2B5EF4-FFF2-40B4-BE49-F238E27FC236}">
                  <a16:creationId xmlns:a16="http://schemas.microsoft.com/office/drawing/2014/main" id="{107F0817-2611-E8B3-B25D-3858F0ED7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8595" y="3733834"/>
              <a:ext cx="116481" cy="174491"/>
            </a:xfrm>
            <a:custGeom>
              <a:avLst/>
              <a:gdLst>
                <a:gd name="T0" fmla="*/ 95458 w 102543"/>
                <a:gd name="T1" fmla="*/ 165541 h 153612"/>
                <a:gd name="T2" fmla="*/ 113851 w 102543"/>
                <a:gd name="T3" fmla="*/ 144983 h 153612"/>
                <a:gd name="T4" fmla="*/ 72738 w 102543"/>
                <a:gd name="T5" fmla="*/ 0 h 153612"/>
                <a:gd name="T6" fmla="*/ 245 w 102543"/>
                <a:gd name="T7" fmla="*/ 155803 h 153612"/>
                <a:gd name="T8" fmla="*/ 16474 w 102543"/>
                <a:gd name="T9" fmla="*/ 173114 h 153612"/>
                <a:gd name="T10" fmla="*/ 46769 w 102543"/>
                <a:gd name="T11" fmla="*/ 162295 h 153612"/>
                <a:gd name="T12" fmla="*/ 59753 w 102543"/>
                <a:gd name="T13" fmla="*/ 130917 h 153612"/>
                <a:gd name="T14" fmla="*/ 95458 w 102543"/>
                <a:gd name="T15" fmla="*/ 165541 h 1536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2543" h="153612">
                  <a:moveTo>
                    <a:pt x="84036" y="145733"/>
                  </a:moveTo>
                  <a:cubicBezTo>
                    <a:pt x="91656" y="142875"/>
                    <a:pt x="97371" y="135255"/>
                    <a:pt x="100228" y="127635"/>
                  </a:cubicBezTo>
                  <a:cubicBezTo>
                    <a:pt x="113563" y="98108"/>
                    <a:pt x="64986" y="18097"/>
                    <a:pt x="64034" y="0"/>
                  </a:cubicBezTo>
                  <a:cubicBezTo>
                    <a:pt x="44031" y="24765"/>
                    <a:pt x="-3594" y="93345"/>
                    <a:pt x="216" y="137160"/>
                  </a:cubicBezTo>
                  <a:cubicBezTo>
                    <a:pt x="1168" y="143827"/>
                    <a:pt x="7836" y="150495"/>
                    <a:pt x="14503" y="152400"/>
                  </a:cubicBezTo>
                  <a:cubicBezTo>
                    <a:pt x="24028" y="156210"/>
                    <a:pt x="34506" y="150495"/>
                    <a:pt x="41173" y="142875"/>
                  </a:cubicBezTo>
                  <a:cubicBezTo>
                    <a:pt x="47841" y="135255"/>
                    <a:pt x="49746" y="124777"/>
                    <a:pt x="52603" y="115252"/>
                  </a:cubicBezTo>
                  <a:cubicBezTo>
                    <a:pt x="55461" y="131445"/>
                    <a:pt x="60223" y="155258"/>
                    <a:pt x="84036" y="1457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4" name="Freeform: Shape 90">
              <a:extLst>
                <a:ext uri="{FF2B5EF4-FFF2-40B4-BE49-F238E27FC236}">
                  <a16:creationId xmlns:a16="http://schemas.microsoft.com/office/drawing/2014/main" id="{2848C8D2-D5E2-362C-F29D-36A4953F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823" y="4506354"/>
              <a:ext cx="140669" cy="99353"/>
            </a:xfrm>
            <a:custGeom>
              <a:avLst/>
              <a:gdLst>
                <a:gd name="T0" fmla="*/ 1097 w 123837"/>
                <a:gd name="T1" fmla="*/ 77901 h 87465"/>
                <a:gd name="T2" fmla="*/ 16244 w 123837"/>
                <a:gd name="T3" fmla="*/ 95213 h 87465"/>
                <a:gd name="T4" fmla="*/ 140670 w 123837"/>
                <a:gd name="T5" fmla="*/ 75737 h 87465"/>
                <a:gd name="T6" fmla="*/ 18409 w 123837"/>
                <a:gd name="T7" fmla="*/ 0 h 87465"/>
                <a:gd name="T8" fmla="*/ 2179 w 123837"/>
                <a:gd name="T9" fmla="*/ 11902 h 87465"/>
                <a:gd name="T10" fmla="*/ 8670 w 123837"/>
                <a:gd name="T11" fmla="*/ 37869 h 87465"/>
                <a:gd name="T12" fmla="*/ 33556 w 123837"/>
                <a:gd name="T13" fmla="*/ 51934 h 87465"/>
                <a:gd name="T14" fmla="*/ 1097 w 123837"/>
                <a:gd name="T15" fmla="*/ 77901 h 874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837" h="87465">
                  <a:moveTo>
                    <a:pt x="966" y="68580"/>
                  </a:moveTo>
                  <a:cubicBezTo>
                    <a:pt x="2871" y="75248"/>
                    <a:pt x="8586" y="80010"/>
                    <a:pt x="14300" y="83820"/>
                  </a:cubicBezTo>
                  <a:cubicBezTo>
                    <a:pt x="37161" y="98108"/>
                    <a:pt x="108598" y="65723"/>
                    <a:pt x="123838" y="66675"/>
                  </a:cubicBezTo>
                  <a:cubicBezTo>
                    <a:pt x="105741" y="47625"/>
                    <a:pt x="53353" y="953"/>
                    <a:pt x="16206" y="0"/>
                  </a:cubicBezTo>
                  <a:cubicBezTo>
                    <a:pt x="10491" y="0"/>
                    <a:pt x="4775" y="4763"/>
                    <a:pt x="1918" y="10478"/>
                  </a:cubicBezTo>
                  <a:cubicBezTo>
                    <a:pt x="-1892" y="18098"/>
                    <a:pt x="966" y="27623"/>
                    <a:pt x="7633" y="33338"/>
                  </a:cubicBezTo>
                  <a:cubicBezTo>
                    <a:pt x="13348" y="39053"/>
                    <a:pt x="21921" y="42863"/>
                    <a:pt x="29541" y="45720"/>
                  </a:cubicBezTo>
                  <a:cubicBezTo>
                    <a:pt x="16206" y="45720"/>
                    <a:pt x="-4750" y="47625"/>
                    <a:pt x="966" y="685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5" name="Freeform: Shape 91">
              <a:extLst>
                <a:ext uri="{FF2B5EF4-FFF2-40B4-BE49-F238E27FC236}">
                  <a16:creationId xmlns:a16="http://schemas.microsoft.com/office/drawing/2014/main" id="{3E84EE39-E878-2D45-18B4-14E28EB03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410" y="4112520"/>
              <a:ext cx="97709" cy="145942"/>
            </a:xfrm>
            <a:custGeom>
              <a:avLst/>
              <a:gdLst>
                <a:gd name="T0" fmla="*/ 80232 w 86017"/>
                <a:gd name="T1" fmla="*/ 138490 h 128480"/>
                <a:gd name="T2" fmla="*/ 95378 w 86017"/>
                <a:gd name="T3" fmla="*/ 121179 h 128480"/>
                <a:gd name="T4" fmla="*/ 61838 w 86017"/>
                <a:gd name="T5" fmla="*/ 0 h 128480"/>
                <a:gd name="T6" fmla="*/ 165 w 86017"/>
                <a:gd name="T7" fmla="*/ 129835 h 128480"/>
                <a:gd name="T8" fmla="*/ 13149 w 86017"/>
                <a:gd name="T9" fmla="*/ 144982 h 128480"/>
                <a:gd name="T10" fmla="*/ 38034 w 86017"/>
                <a:gd name="T11" fmla="*/ 135245 h 128480"/>
                <a:gd name="T12" fmla="*/ 48854 w 86017"/>
                <a:gd name="T13" fmla="*/ 108196 h 128480"/>
                <a:gd name="T14" fmla="*/ 80232 w 86017"/>
                <a:gd name="T15" fmla="*/ 138490 h 128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017" h="128480">
                  <a:moveTo>
                    <a:pt x="70631" y="121920"/>
                  </a:moveTo>
                  <a:cubicBezTo>
                    <a:pt x="77298" y="119063"/>
                    <a:pt x="81108" y="113347"/>
                    <a:pt x="83965" y="106680"/>
                  </a:cubicBezTo>
                  <a:cubicBezTo>
                    <a:pt x="95395" y="81915"/>
                    <a:pt x="55390" y="15240"/>
                    <a:pt x="54438" y="0"/>
                  </a:cubicBezTo>
                  <a:cubicBezTo>
                    <a:pt x="37293" y="20002"/>
                    <a:pt x="-2712" y="77152"/>
                    <a:pt x="145" y="114300"/>
                  </a:cubicBezTo>
                  <a:cubicBezTo>
                    <a:pt x="1098" y="120015"/>
                    <a:pt x="5861" y="124777"/>
                    <a:pt x="11576" y="127635"/>
                  </a:cubicBezTo>
                  <a:cubicBezTo>
                    <a:pt x="19195" y="130492"/>
                    <a:pt x="28720" y="125730"/>
                    <a:pt x="33483" y="119063"/>
                  </a:cubicBezTo>
                  <a:cubicBezTo>
                    <a:pt x="39198" y="112395"/>
                    <a:pt x="41103" y="103822"/>
                    <a:pt x="43008" y="95250"/>
                  </a:cubicBezTo>
                  <a:cubicBezTo>
                    <a:pt x="46818" y="109538"/>
                    <a:pt x="50628" y="129540"/>
                    <a:pt x="70631" y="1219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6" name="Freeform: Shape 92">
              <a:extLst>
                <a:ext uri="{FF2B5EF4-FFF2-40B4-BE49-F238E27FC236}">
                  <a16:creationId xmlns:a16="http://schemas.microsoft.com/office/drawing/2014/main" id="{291D8234-BDB4-ABCF-DC6A-1D64694E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4769" y="4058422"/>
              <a:ext cx="97709" cy="145942"/>
            </a:xfrm>
            <a:custGeom>
              <a:avLst/>
              <a:gdLst>
                <a:gd name="T0" fmla="*/ 80230 w 86017"/>
                <a:gd name="T1" fmla="*/ 138490 h 128480"/>
                <a:gd name="T2" fmla="*/ 95378 w 86017"/>
                <a:gd name="T3" fmla="*/ 121179 h 128480"/>
                <a:gd name="T4" fmla="*/ 61836 w 86017"/>
                <a:gd name="T5" fmla="*/ 0 h 128480"/>
                <a:gd name="T6" fmla="*/ 165 w 86017"/>
                <a:gd name="T7" fmla="*/ 129835 h 128480"/>
                <a:gd name="T8" fmla="*/ 13148 w 86017"/>
                <a:gd name="T9" fmla="*/ 144982 h 128480"/>
                <a:gd name="T10" fmla="*/ 38034 w 86017"/>
                <a:gd name="T11" fmla="*/ 135245 h 128480"/>
                <a:gd name="T12" fmla="*/ 48854 w 86017"/>
                <a:gd name="T13" fmla="*/ 108196 h 128480"/>
                <a:gd name="T14" fmla="*/ 80230 w 86017"/>
                <a:gd name="T15" fmla="*/ 138490 h 128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017" h="128480">
                  <a:moveTo>
                    <a:pt x="70630" y="121920"/>
                  </a:moveTo>
                  <a:cubicBezTo>
                    <a:pt x="77298" y="119063"/>
                    <a:pt x="81108" y="113347"/>
                    <a:pt x="83965" y="106680"/>
                  </a:cubicBezTo>
                  <a:cubicBezTo>
                    <a:pt x="95395" y="81915"/>
                    <a:pt x="55390" y="15240"/>
                    <a:pt x="54437" y="0"/>
                  </a:cubicBezTo>
                  <a:cubicBezTo>
                    <a:pt x="37293" y="20002"/>
                    <a:pt x="-2713" y="77152"/>
                    <a:pt x="145" y="114300"/>
                  </a:cubicBezTo>
                  <a:cubicBezTo>
                    <a:pt x="1098" y="120015"/>
                    <a:pt x="5860" y="124777"/>
                    <a:pt x="11575" y="127635"/>
                  </a:cubicBezTo>
                  <a:cubicBezTo>
                    <a:pt x="19195" y="130492"/>
                    <a:pt x="28720" y="125730"/>
                    <a:pt x="33483" y="119063"/>
                  </a:cubicBezTo>
                  <a:cubicBezTo>
                    <a:pt x="38245" y="112395"/>
                    <a:pt x="41103" y="103822"/>
                    <a:pt x="43008" y="95250"/>
                  </a:cubicBezTo>
                  <a:cubicBezTo>
                    <a:pt x="46818" y="109538"/>
                    <a:pt x="50628" y="130492"/>
                    <a:pt x="70630" y="1219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7" name="Freeform: Shape 93">
              <a:extLst>
                <a:ext uri="{FF2B5EF4-FFF2-40B4-BE49-F238E27FC236}">
                  <a16:creationId xmlns:a16="http://schemas.microsoft.com/office/drawing/2014/main" id="{9C2D168A-5F2E-86FB-3FD2-F152D019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0559" y="4190422"/>
              <a:ext cx="72312" cy="107792"/>
            </a:xfrm>
            <a:custGeom>
              <a:avLst/>
              <a:gdLst>
                <a:gd name="T0" fmla="*/ 58640 w 63659"/>
                <a:gd name="T1" fmla="*/ 102787 h 94894"/>
                <a:gd name="T2" fmla="*/ 70541 w 63659"/>
                <a:gd name="T3" fmla="*/ 89804 h 94894"/>
                <a:gd name="T4" fmla="*/ 45656 w 63659"/>
                <a:gd name="T5" fmla="*/ 0 h 94894"/>
                <a:gd name="T6" fmla="*/ 214 w 63659"/>
                <a:gd name="T7" fmla="*/ 96294 h 94894"/>
                <a:gd name="T8" fmla="*/ 9952 w 63659"/>
                <a:gd name="T9" fmla="*/ 107114 h 94894"/>
                <a:gd name="T10" fmla="*/ 28345 w 63659"/>
                <a:gd name="T11" fmla="*/ 100623 h 94894"/>
                <a:gd name="T12" fmla="*/ 35918 w 63659"/>
                <a:gd name="T13" fmla="*/ 81148 h 94894"/>
                <a:gd name="T14" fmla="*/ 58640 w 63659"/>
                <a:gd name="T15" fmla="*/ 102787 h 948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659" h="94894">
                  <a:moveTo>
                    <a:pt x="51623" y="90488"/>
                  </a:moveTo>
                  <a:cubicBezTo>
                    <a:pt x="56386" y="88583"/>
                    <a:pt x="59243" y="83820"/>
                    <a:pt x="62100" y="79058"/>
                  </a:cubicBezTo>
                  <a:cubicBezTo>
                    <a:pt x="70673" y="60960"/>
                    <a:pt x="41145" y="11430"/>
                    <a:pt x="40193" y="0"/>
                  </a:cubicBezTo>
                  <a:cubicBezTo>
                    <a:pt x="27811" y="15240"/>
                    <a:pt x="-2669" y="57150"/>
                    <a:pt x="188" y="84772"/>
                  </a:cubicBezTo>
                  <a:cubicBezTo>
                    <a:pt x="188" y="89535"/>
                    <a:pt x="4950" y="92392"/>
                    <a:pt x="8761" y="94297"/>
                  </a:cubicBezTo>
                  <a:cubicBezTo>
                    <a:pt x="14475" y="96203"/>
                    <a:pt x="21143" y="93345"/>
                    <a:pt x="24953" y="88583"/>
                  </a:cubicBezTo>
                  <a:cubicBezTo>
                    <a:pt x="28763" y="83820"/>
                    <a:pt x="30668" y="77153"/>
                    <a:pt x="31620" y="71438"/>
                  </a:cubicBezTo>
                  <a:cubicBezTo>
                    <a:pt x="34478" y="81915"/>
                    <a:pt x="37336" y="97155"/>
                    <a:pt x="51623" y="90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8" name="Freeform: Shape 94">
              <a:extLst>
                <a:ext uri="{FF2B5EF4-FFF2-40B4-BE49-F238E27FC236}">
                  <a16:creationId xmlns:a16="http://schemas.microsoft.com/office/drawing/2014/main" id="{2FF1C5FE-ACCA-B649-DC86-B2AA2D09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166" y="3565083"/>
              <a:ext cx="109278" cy="71374"/>
            </a:xfrm>
            <a:custGeom>
              <a:avLst/>
              <a:gdLst>
                <a:gd name="T0" fmla="*/ 29213 w 96202"/>
                <a:gd name="T1" fmla="*/ 68129 h 62834"/>
                <a:gd name="T2" fmla="*/ 46525 w 96202"/>
                <a:gd name="T3" fmla="*/ 71375 h 62834"/>
                <a:gd name="T4" fmla="*/ 109279 w 96202"/>
                <a:gd name="T5" fmla="*/ 2129 h 62834"/>
                <a:gd name="T6" fmla="*/ 4328 w 96202"/>
                <a:gd name="T7" fmla="*/ 16195 h 62834"/>
                <a:gd name="T8" fmla="*/ 1083 w 96202"/>
                <a:gd name="T9" fmla="*/ 30260 h 62834"/>
                <a:gd name="T10" fmla="*/ 17311 w 96202"/>
                <a:gd name="T11" fmla="*/ 42162 h 62834"/>
                <a:gd name="T12" fmla="*/ 37868 w 96202"/>
                <a:gd name="T13" fmla="*/ 37834 h 62834"/>
                <a:gd name="T14" fmla="*/ 29213 w 96202"/>
                <a:gd name="T15" fmla="*/ 68129 h 628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202" h="62834">
                  <a:moveTo>
                    <a:pt x="25717" y="59977"/>
                  </a:moveTo>
                  <a:cubicBezTo>
                    <a:pt x="29528" y="62835"/>
                    <a:pt x="35242" y="62835"/>
                    <a:pt x="40958" y="62835"/>
                  </a:cubicBezTo>
                  <a:cubicBezTo>
                    <a:pt x="60960" y="59977"/>
                    <a:pt x="86678" y="8542"/>
                    <a:pt x="96203" y="1874"/>
                  </a:cubicBezTo>
                  <a:cubicBezTo>
                    <a:pt x="77153" y="-983"/>
                    <a:pt x="24765" y="-2888"/>
                    <a:pt x="3810" y="14257"/>
                  </a:cubicBezTo>
                  <a:cubicBezTo>
                    <a:pt x="0" y="17114"/>
                    <a:pt x="-952" y="22830"/>
                    <a:pt x="953" y="26639"/>
                  </a:cubicBezTo>
                  <a:cubicBezTo>
                    <a:pt x="1905" y="32355"/>
                    <a:pt x="8573" y="37117"/>
                    <a:pt x="15240" y="37117"/>
                  </a:cubicBezTo>
                  <a:cubicBezTo>
                    <a:pt x="21908" y="38069"/>
                    <a:pt x="27623" y="36164"/>
                    <a:pt x="33337" y="33307"/>
                  </a:cubicBezTo>
                  <a:cubicBezTo>
                    <a:pt x="24765" y="39974"/>
                    <a:pt x="13335" y="50452"/>
                    <a:pt x="25717" y="599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59" name="Freeform: Shape 95">
              <a:extLst>
                <a:ext uri="{FF2B5EF4-FFF2-40B4-BE49-F238E27FC236}">
                  <a16:creationId xmlns:a16="http://schemas.microsoft.com/office/drawing/2014/main" id="{7215F436-1D04-07AF-71F2-3C8FA3F51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255" y="3456852"/>
              <a:ext cx="92010" cy="93329"/>
            </a:xfrm>
            <a:custGeom>
              <a:avLst/>
              <a:gdLst>
                <a:gd name="T0" fmla="*/ 46568 w 81001"/>
                <a:gd name="T1" fmla="*/ 93048 h 82162"/>
                <a:gd name="T2" fmla="*/ 62798 w 81001"/>
                <a:gd name="T3" fmla="*/ 88721 h 82162"/>
                <a:gd name="T4" fmla="*/ 92010 w 81001"/>
                <a:gd name="T5" fmla="*/ 0 h 82162"/>
                <a:gd name="T6" fmla="*/ 1126 w 81001"/>
                <a:gd name="T7" fmla="*/ 55180 h 82162"/>
                <a:gd name="T8" fmla="*/ 3290 w 81001"/>
                <a:gd name="T9" fmla="*/ 69245 h 82162"/>
                <a:gd name="T10" fmla="*/ 22765 w 81001"/>
                <a:gd name="T11" fmla="*/ 73573 h 82162"/>
                <a:gd name="T12" fmla="*/ 40076 w 81001"/>
                <a:gd name="T13" fmla="*/ 61671 h 82162"/>
                <a:gd name="T14" fmla="*/ 46568 w 81001"/>
                <a:gd name="T15" fmla="*/ 93048 h 82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001" h="82162">
                  <a:moveTo>
                    <a:pt x="40996" y="81915"/>
                  </a:moveTo>
                  <a:cubicBezTo>
                    <a:pt x="45759" y="82867"/>
                    <a:pt x="51473" y="80963"/>
                    <a:pt x="55284" y="78105"/>
                  </a:cubicBezTo>
                  <a:cubicBezTo>
                    <a:pt x="72429" y="67628"/>
                    <a:pt x="75286" y="10478"/>
                    <a:pt x="81001" y="0"/>
                  </a:cubicBezTo>
                  <a:cubicBezTo>
                    <a:pt x="61951" y="5715"/>
                    <a:pt x="14326" y="23813"/>
                    <a:pt x="991" y="48578"/>
                  </a:cubicBezTo>
                  <a:cubicBezTo>
                    <a:pt x="-914" y="52388"/>
                    <a:pt x="39" y="58103"/>
                    <a:pt x="2896" y="60960"/>
                  </a:cubicBezTo>
                  <a:cubicBezTo>
                    <a:pt x="6706" y="65723"/>
                    <a:pt x="14326" y="66675"/>
                    <a:pt x="20041" y="64770"/>
                  </a:cubicBezTo>
                  <a:cubicBezTo>
                    <a:pt x="25756" y="62865"/>
                    <a:pt x="30519" y="58103"/>
                    <a:pt x="35281" y="54292"/>
                  </a:cubicBezTo>
                  <a:cubicBezTo>
                    <a:pt x="31471" y="64770"/>
                    <a:pt x="25756" y="79058"/>
                    <a:pt x="40996" y="819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0" name="Freeform: Shape 96">
              <a:extLst>
                <a:ext uri="{FF2B5EF4-FFF2-40B4-BE49-F238E27FC236}">
                  <a16:creationId xmlns:a16="http://schemas.microsoft.com/office/drawing/2014/main" id="{F579D367-3080-CA64-1A56-A79FB54E1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781" y="4261213"/>
              <a:ext cx="205775" cy="127207"/>
            </a:xfrm>
            <a:custGeom>
              <a:avLst/>
              <a:gdLst>
                <a:gd name="T0" fmla="*/ 48891 w 181153"/>
                <a:gd name="T1" fmla="*/ 118551 h 111986"/>
                <a:gd name="T2" fmla="*/ 79186 w 181153"/>
                <a:gd name="T3" fmla="*/ 127207 h 111986"/>
                <a:gd name="T4" fmla="*/ 205776 w 181153"/>
                <a:gd name="T5" fmla="*/ 12519 h 111986"/>
                <a:gd name="T6" fmla="*/ 9940 w 181153"/>
                <a:gd name="T7" fmla="*/ 17929 h 111986"/>
                <a:gd name="T8" fmla="*/ 203 w 181153"/>
                <a:gd name="T9" fmla="*/ 42814 h 111986"/>
                <a:gd name="T10" fmla="*/ 27252 w 181153"/>
                <a:gd name="T11" fmla="*/ 67700 h 111986"/>
                <a:gd name="T12" fmla="*/ 66202 w 181153"/>
                <a:gd name="T13" fmla="*/ 64453 h 111986"/>
                <a:gd name="T14" fmla="*/ 48891 w 181153"/>
                <a:gd name="T15" fmla="*/ 118551 h 1119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153" h="111986">
                  <a:moveTo>
                    <a:pt x="43041" y="104366"/>
                  </a:moveTo>
                  <a:cubicBezTo>
                    <a:pt x="49709" y="111034"/>
                    <a:pt x="60186" y="111986"/>
                    <a:pt x="69711" y="111986"/>
                  </a:cubicBezTo>
                  <a:cubicBezTo>
                    <a:pt x="106859" y="111034"/>
                    <a:pt x="163056" y="20546"/>
                    <a:pt x="181154" y="11021"/>
                  </a:cubicBezTo>
                  <a:cubicBezTo>
                    <a:pt x="145911" y="2449"/>
                    <a:pt x="51614" y="-10886"/>
                    <a:pt x="8751" y="15784"/>
                  </a:cubicBezTo>
                  <a:cubicBezTo>
                    <a:pt x="2084" y="20546"/>
                    <a:pt x="-774" y="30071"/>
                    <a:pt x="179" y="37691"/>
                  </a:cubicBezTo>
                  <a:cubicBezTo>
                    <a:pt x="1131" y="49121"/>
                    <a:pt x="12561" y="57694"/>
                    <a:pt x="23991" y="59599"/>
                  </a:cubicBezTo>
                  <a:cubicBezTo>
                    <a:pt x="35421" y="61504"/>
                    <a:pt x="46851" y="59599"/>
                    <a:pt x="58281" y="56741"/>
                  </a:cubicBezTo>
                  <a:cubicBezTo>
                    <a:pt x="43993" y="67219"/>
                    <a:pt x="21134" y="85316"/>
                    <a:pt x="43041" y="104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1" name="Freeform: Shape 97">
              <a:extLst>
                <a:ext uri="{FF2B5EF4-FFF2-40B4-BE49-F238E27FC236}">
                  <a16:creationId xmlns:a16="http://schemas.microsoft.com/office/drawing/2014/main" id="{FFF39DC5-19A6-8C93-7674-9E0F737D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0450" y="4377510"/>
              <a:ext cx="152556" cy="93253"/>
            </a:xfrm>
            <a:custGeom>
              <a:avLst/>
              <a:gdLst>
                <a:gd name="T0" fmla="*/ 126590 w 134302"/>
                <a:gd name="T1" fmla="*/ 83401 h 82095"/>
                <a:gd name="T2" fmla="*/ 104951 w 134302"/>
                <a:gd name="T3" fmla="*/ 93139 h 82095"/>
                <a:gd name="T4" fmla="*/ 0 w 134302"/>
                <a:gd name="T5" fmla="*/ 23894 h 82095"/>
                <a:gd name="T6" fmla="*/ 142819 w 134302"/>
                <a:gd name="T7" fmla="*/ 5500 h 82095"/>
                <a:gd name="T8" fmla="*/ 152556 w 134302"/>
                <a:gd name="T9" fmla="*/ 22811 h 82095"/>
                <a:gd name="T10" fmla="*/ 136327 w 134302"/>
                <a:gd name="T11" fmla="*/ 44451 h 82095"/>
                <a:gd name="T12" fmla="*/ 108196 w 134302"/>
                <a:gd name="T13" fmla="*/ 46615 h 82095"/>
                <a:gd name="T14" fmla="*/ 126590 w 134302"/>
                <a:gd name="T15" fmla="*/ 83401 h 820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302" h="82095">
                  <a:moveTo>
                    <a:pt x="111443" y="73422"/>
                  </a:moveTo>
                  <a:cubicBezTo>
                    <a:pt x="106680" y="79137"/>
                    <a:pt x="100013" y="81042"/>
                    <a:pt x="92393" y="81995"/>
                  </a:cubicBezTo>
                  <a:cubicBezTo>
                    <a:pt x="65723" y="84852"/>
                    <a:pt x="14288" y="25797"/>
                    <a:pt x="0" y="21035"/>
                  </a:cubicBezTo>
                  <a:cubicBezTo>
                    <a:pt x="24765" y="11510"/>
                    <a:pt x="91440" y="-9445"/>
                    <a:pt x="125730" y="4842"/>
                  </a:cubicBezTo>
                  <a:cubicBezTo>
                    <a:pt x="131445" y="7700"/>
                    <a:pt x="134302" y="14367"/>
                    <a:pt x="134302" y="20082"/>
                  </a:cubicBezTo>
                  <a:cubicBezTo>
                    <a:pt x="134302" y="28655"/>
                    <a:pt x="127635" y="36275"/>
                    <a:pt x="120015" y="39132"/>
                  </a:cubicBezTo>
                  <a:cubicBezTo>
                    <a:pt x="112395" y="41990"/>
                    <a:pt x="102870" y="41990"/>
                    <a:pt x="95250" y="41037"/>
                  </a:cubicBezTo>
                  <a:cubicBezTo>
                    <a:pt x="106680" y="46752"/>
                    <a:pt x="124777" y="56277"/>
                    <a:pt x="111443" y="734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2" name="Freeform: Shape 98">
              <a:extLst>
                <a:ext uri="{FF2B5EF4-FFF2-40B4-BE49-F238E27FC236}">
                  <a16:creationId xmlns:a16="http://schemas.microsoft.com/office/drawing/2014/main" id="{7CB796EF-FA5F-339D-533D-6F46ABE4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844" y="4560845"/>
              <a:ext cx="133081" cy="112130"/>
            </a:xfrm>
            <a:custGeom>
              <a:avLst/>
              <a:gdLst>
                <a:gd name="T0" fmla="*/ 133081 w 117157"/>
                <a:gd name="T1" fmla="*/ 67770 h 98713"/>
                <a:gd name="T2" fmla="*/ 124426 w 117157"/>
                <a:gd name="T3" fmla="*/ 89409 h 98713"/>
                <a:gd name="T4" fmla="*/ 0 w 117157"/>
                <a:gd name="T5" fmla="*/ 112131 h 98713"/>
                <a:gd name="T6" fmla="*/ 90885 w 117157"/>
                <a:gd name="T7" fmla="*/ 688 h 98713"/>
                <a:gd name="T8" fmla="*/ 110360 w 117157"/>
                <a:gd name="T9" fmla="*/ 6099 h 98713"/>
                <a:gd name="T10" fmla="*/ 112524 w 117157"/>
                <a:gd name="T11" fmla="*/ 33147 h 98713"/>
                <a:gd name="T12" fmla="*/ 93049 w 117157"/>
                <a:gd name="T13" fmla="*/ 54787 h 98713"/>
                <a:gd name="T14" fmla="*/ 133081 w 117157"/>
                <a:gd name="T15" fmla="*/ 67770 h 987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7157" h="98713">
                  <a:moveTo>
                    <a:pt x="117157" y="59661"/>
                  </a:moveTo>
                  <a:cubicBezTo>
                    <a:pt x="117157" y="66329"/>
                    <a:pt x="114300" y="72996"/>
                    <a:pt x="109538" y="78711"/>
                  </a:cubicBezTo>
                  <a:cubicBezTo>
                    <a:pt x="92393" y="99666"/>
                    <a:pt x="14288" y="92046"/>
                    <a:pt x="0" y="98714"/>
                  </a:cubicBezTo>
                  <a:cubicBezTo>
                    <a:pt x="11430" y="74901"/>
                    <a:pt x="44768" y="13941"/>
                    <a:pt x="80010" y="606"/>
                  </a:cubicBezTo>
                  <a:cubicBezTo>
                    <a:pt x="85725" y="-1299"/>
                    <a:pt x="92393" y="1559"/>
                    <a:pt x="97155" y="5369"/>
                  </a:cubicBezTo>
                  <a:cubicBezTo>
                    <a:pt x="102870" y="11084"/>
                    <a:pt x="102870" y="21561"/>
                    <a:pt x="99060" y="29181"/>
                  </a:cubicBezTo>
                  <a:cubicBezTo>
                    <a:pt x="95250" y="36801"/>
                    <a:pt x="88582" y="42516"/>
                    <a:pt x="81915" y="48231"/>
                  </a:cubicBezTo>
                  <a:cubicBezTo>
                    <a:pt x="95250" y="43469"/>
                    <a:pt x="115252" y="37754"/>
                    <a:pt x="117157" y="596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3" name="Freeform: Shape 99">
              <a:extLst>
                <a:ext uri="{FF2B5EF4-FFF2-40B4-BE49-F238E27FC236}">
                  <a16:creationId xmlns:a16="http://schemas.microsoft.com/office/drawing/2014/main" id="{B8A0E535-F4B3-D0AC-46C5-33233804A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180" y="3616982"/>
              <a:ext cx="100986" cy="137709"/>
            </a:xfrm>
            <a:custGeom>
              <a:avLst/>
              <a:gdLst>
                <a:gd name="T0" fmla="*/ 73741 w 88902"/>
                <a:gd name="T1" fmla="*/ 137409 h 121231"/>
                <a:gd name="T2" fmla="*/ 93216 w 88902"/>
                <a:gd name="T3" fmla="*/ 125508 h 121231"/>
                <a:gd name="T4" fmla="*/ 93216 w 88902"/>
                <a:gd name="T5" fmla="*/ 0 h 121231"/>
                <a:gd name="T6" fmla="*/ 167 w 88902"/>
                <a:gd name="T7" fmla="*/ 109279 h 121231"/>
                <a:gd name="T8" fmla="*/ 8823 w 88902"/>
                <a:gd name="T9" fmla="*/ 126589 h 121231"/>
                <a:gd name="T10" fmla="*/ 35871 w 88902"/>
                <a:gd name="T11" fmla="*/ 124427 h 121231"/>
                <a:gd name="T12" fmla="*/ 53183 w 88902"/>
                <a:gd name="T13" fmla="*/ 101705 h 121231"/>
                <a:gd name="T14" fmla="*/ 73741 w 88902"/>
                <a:gd name="T15" fmla="*/ 137409 h 1212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902" h="121231">
                  <a:moveTo>
                    <a:pt x="64917" y="120967"/>
                  </a:moveTo>
                  <a:cubicBezTo>
                    <a:pt x="71585" y="120015"/>
                    <a:pt x="77299" y="115253"/>
                    <a:pt x="82062" y="110490"/>
                  </a:cubicBezTo>
                  <a:cubicBezTo>
                    <a:pt x="99207" y="89535"/>
                    <a:pt x="78252" y="14288"/>
                    <a:pt x="82062" y="0"/>
                  </a:cubicBezTo>
                  <a:cubicBezTo>
                    <a:pt x="60154" y="15240"/>
                    <a:pt x="5862" y="60008"/>
                    <a:pt x="147" y="96203"/>
                  </a:cubicBezTo>
                  <a:cubicBezTo>
                    <a:pt x="-806" y="101917"/>
                    <a:pt x="3004" y="108585"/>
                    <a:pt x="7767" y="111442"/>
                  </a:cubicBezTo>
                  <a:cubicBezTo>
                    <a:pt x="14435" y="116205"/>
                    <a:pt x="24912" y="114300"/>
                    <a:pt x="31579" y="109538"/>
                  </a:cubicBezTo>
                  <a:cubicBezTo>
                    <a:pt x="38247" y="104775"/>
                    <a:pt x="43010" y="97155"/>
                    <a:pt x="46819" y="89535"/>
                  </a:cubicBezTo>
                  <a:cubicBezTo>
                    <a:pt x="44914" y="102870"/>
                    <a:pt x="43962" y="123825"/>
                    <a:pt x="64917" y="120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4" name="Freeform: Shape 100">
              <a:extLst>
                <a:ext uri="{FF2B5EF4-FFF2-40B4-BE49-F238E27FC236}">
                  <a16:creationId xmlns:a16="http://schemas.microsoft.com/office/drawing/2014/main" id="{465428C5-1D4C-F29E-B522-32EB4CFEE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050" y="3549900"/>
              <a:ext cx="100986" cy="137709"/>
            </a:xfrm>
            <a:custGeom>
              <a:avLst/>
              <a:gdLst>
                <a:gd name="T0" fmla="*/ 73740 w 88903"/>
                <a:gd name="T1" fmla="*/ 137409 h 121231"/>
                <a:gd name="T2" fmla="*/ 93215 w 88903"/>
                <a:gd name="T3" fmla="*/ 125508 h 121231"/>
                <a:gd name="T4" fmla="*/ 93215 w 88903"/>
                <a:gd name="T5" fmla="*/ 0 h 121231"/>
                <a:gd name="T6" fmla="*/ 167 w 88903"/>
                <a:gd name="T7" fmla="*/ 109278 h 121231"/>
                <a:gd name="T8" fmla="*/ 8823 w 88903"/>
                <a:gd name="T9" fmla="*/ 126589 h 121231"/>
                <a:gd name="T10" fmla="*/ 35872 w 88903"/>
                <a:gd name="T11" fmla="*/ 124427 h 121231"/>
                <a:gd name="T12" fmla="*/ 53183 w 88903"/>
                <a:gd name="T13" fmla="*/ 101705 h 121231"/>
                <a:gd name="T14" fmla="*/ 73740 w 88903"/>
                <a:gd name="T15" fmla="*/ 137409 h 1212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903" h="121231">
                  <a:moveTo>
                    <a:pt x="64917" y="120967"/>
                  </a:moveTo>
                  <a:cubicBezTo>
                    <a:pt x="71584" y="120015"/>
                    <a:pt x="77300" y="115252"/>
                    <a:pt x="82062" y="110490"/>
                  </a:cubicBezTo>
                  <a:cubicBezTo>
                    <a:pt x="99207" y="89535"/>
                    <a:pt x="78252" y="14288"/>
                    <a:pt x="82062" y="0"/>
                  </a:cubicBezTo>
                  <a:cubicBezTo>
                    <a:pt x="60155" y="15240"/>
                    <a:pt x="5862" y="60008"/>
                    <a:pt x="147" y="96202"/>
                  </a:cubicBezTo>
                  <a:cubicBezTo>
                    <a:pt x="-805" y="101917"/>
                    <a:pt x="3005" y="108585"/>
                    <a:pt x="7767" y="111442"/>
                  </a:cubicBezTo>
                  <a:cubicBezTo>
                    <a:pt x="14434" y="116205"/>
                    <a:pt x="24912" y="114300"/>
                    <a:pt x="31580" y="109538"/>
                  </a:cubicBezTo>
                  <a:cubicBezTo>
                    <a:pt x="38247" y="104775"/>
                    <a:pt x="43009" y="97155"/>
                    <a:pt x="46820" y="89535"/>
                  </a:cubicBezTo>
                  <a:cubicBezTo>
                    <a:pt x="44914" y="102870"/>
                    <a:pt x="43009" y="123825"/>
                    <a:pt x="64917" y="120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5" name="Freeform: Shape 101">
              <a:extLst>
                <a:ext uri="{FF2B5EF4-FFF2-40B4-BE49-F238E27FC236}">
                  <a16:creationId xmlns:a16="http://schemas.microsoft.com/office/drawing/2014/main" id="{024DA56C-DE58-8198-17D2-830FD9332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349" y="3429802"/>
              <a:ext cx="137667" cy="123132"/>
            </a:xfrm>
            <a:custGeom>
              <a:avLst/>
              <a:gdLst>
                <a:gd name="T0" fmla="*/ 59767 w 121195"/>
                <a:gd name="T1" fmla="*/ 122262 h 108399"/>
                <a:gd name="T2" fmla="*/ 83570 w 121195"/>
                <a:gd name="T3" fmla="*/ 119015 h 108399"/>
                <a:gd name="T4" fmla="*/ 137668 w 121195"/>
                <a:gd name="T5" fmla="*/ 0 h 108399"/>
                <a:gd name="T6" fmla="*/ 2423 w 121195"/>
                <a:gd name="T7" fmla="*/ 62754 h 108399"/>
                <a:gd name="T8" fmla="*/ 3505 w 121195"/>
                <a:gd name="T9" fmla="*/ 83310 h 108399"/>
                <a:gd name="T10" fmla="*/ 29472 w 121195"/>
                <a:gd name="T11" fmla="*/ 93048 h 108399"/>
                <a:gd name="T12" fmla="*/ 55439 w 121195"/>
                <a:gd name="T13" fmla="*/ 78984 h 108399"/>
                <a:gd name="T14" fmla="*/ 59767 w 121195"/>
                <a:gd name="T15" fmla="*/ 122262 h 1083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195" h="108399">
                  <a:moveTo>
                    <a:pt x="52616" y="107633"/>
                  </a:moveTo>
                  <a:cubicBezTo>
                    <a:pt x="59283" y="109538"/>
                    <a:pt x="66904" y="107633"/>
                    <a:pt x="73571" y="104775"/>
                  </a:cubicBezTo>
                  <a:cubicBezTo>
                    <a:pt x="99288" y="92392"/>
                    <a:pt x="111671" y="12383"/>
                    <a:pt x="121196" y="0"/>
                  </a:cubicBezTo>
                  <a:cubicBezTo>
                    <a:pt x="93574" y="4763"/>
                    <a:pt x="24041" y="23813"/>
                    <a:pt x="2133" y="55245"/>
                  </a:cubicBezTo>
                  <a:cubicBezTo>
                    <a:pt x="-1676" y="60008"/>
                    <a:pt x="229" y="67628"/>
                    <a:pt x="3086" y="73342"/>
                  </a:cubicBezTo>
                  <a:cubicBezTo>
                    <a:pt x="7849" y="80963"/>
                    <a:pt x="17374" y="83820"/>
                    <a:pt x="25946" y="81915"/>
                  </a:cubicBezTo>
                  <a:cubicBezTo>
                    <a:pt x="34519" y="80010"/>
                    <a:pt x="42138" y="75248"/>
                    <a:pt x="48806" y="69533"/>
                  </a:cubicBezTo>
                  <a:cubicBezTo>
                    <a:pt x="41186" y="81915"/>
                    <a:pt x="30708" y="100013"/>
                    <a:pt x="52616" y="107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6" name="Freeform: Shape 102">
              <a:extLst>
                <a:ext uri="{FF2B5EF4-FFF2-40B4-BE49-F238E27FC236}">
                  <a16:creationId xmlns:a16="http://schemas.microsoft.com/office/drawing/2014/main" id="{ADAC743C-6D12-0321-AF5B-E4386D3E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564" y="3609409"/>
              <a:ext cx="122261" cy="139082"/>
            </a:xfrm>
            <a:custGeom>
              <a:avLst/>
              <a:gdLst>
                <a:gd name="T0" fmla="*/ 121180 w 107632"/>
                <a:gd name="T1" fmla="*/ 80065 h 122440"/>
                <a:gd name="T2" fmla="*/ 117934 w 107632"/>
                <a:gd name="T3" fmla="*/ 56262 h 122440"/>
                <a:gd name="T4" fmla="*/ 0 w 107632"/>
                <a:gd name="T5" fmla="*/ 0 h 122440"/>
                <a:gd name="T6" fmla="*/ 60590 w 107632"/>
                <a:gd name="T7" fmla="*/ 136327 h 122440"/>
                <a:gd name="T8" fmla="*/ 81148 w 107632"/>
                <a:gd name="T9" fmla="*/ 135246 h 122440"/>
                <a:gd name="T10" fmla="*/ 90885 w 107632"/>
                <a:gd name="T11" fmla="*/ 109278 h 122440"/>
                <a:gd name="T12" fmla="*/ 76819 w 107632"/>
                <a:gd name="T13" fmla="*/ 83311 h 122440"/>
                <a:gd name="T14" fmla="*/ 121180 w 107632"/>
                <a:gd name="T15" fmla="*/ 80065 h 1224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7632" h="122440">
                  <a:moveTo>
                    <a:pt x="106680" y="70485"/>
                  </a:moveTo>
                  <a:cubicBezTo>
                    <a:pt x="108585" y="63817"/>
                    <a:pt x="107632" y="56197"/>
                    <a:pt x="103823" y="49530"/>
                  </a:cubicBezTo>
                  <a:cubicBezTo>
                    <a:pt x="92393" y="23813"/>
                    <a:pt x="12382" y="10477"/>
                    <a:pt x="0" y="0"/>
                  </a:cubicBezTo>
                  <a:cubicBezTo>
                    <a:pt x="4763" y="27622"/>
                    <a:pt x="21907" y="97155"/>
                    <a:pt x="53340" y="120015"/>
                  </a:cubicBezTo>
                  <a:cubicBezTo>
                    <a:pt x="58102" y="123825"/>
                    <a:pt x="65723" y="122872"/>
                    <a:pt x="71438" y="119063"/>
                  </a:cubicBezTo>
                  <a:cubicBezTo>
                    <a:pt x="79057" y="114300"/>
                    <a:pt x="81915" y="104775"/>
                    <a:pt x="80010" y="96202"/>
                  </a:cubicBezTo>
                  <a:cubicBezTo>
                    <a:pt x="78105" y="87630"/>
                    <a:pt x="73343" y="80010"/>
                    <a:pt x="67627" y="73342"/>
                  </a:cubicBezTo>
                  <a:cubicBezTo>
                    <a:pt x="80010" y="80963"/>
                    <a:pt x="99060" y="91440"/>
                    <a:pt x="106680" y="70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7" name="Freeform: Shape 103">
              <a:extLst>
                <a:ext uri="{FF2B5EF4-FFF2-40B4-BE49-F238E27FC236}">
                  <a16:creationId xmlns:a16="http://schemas.microsoft.com/office/drawing/2014/main" id="{EEE5C4A1-DCE2-33BC-82D6-715390ACD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696" y="3750016"/>
              <a:ext cx="158171" cy="96753"/>
            </a:xfrm>
            <a:custGeom>
              <a:avLst/>
              <a:gdLst>
                <a:gd name="T0" fmla="*/ 127672 w 139245"/>
                <a:gd name="T1" fmla="*/ 8702 h 85176"/>
                <a:gd name="T2" fmla="*/ 104951 w 139245"/>
                <a:gd name="T3" fmla="*/ 47 h 85176"/>
                <a:gd name="T4" fmla="*/ 0 w 139245"/>
                <a:gd name="T5" fmla="*/ 79030 h 85176"/>
                <a:gd name="T6" fmla="*/ 149311 w 139245"/>
                <a:gd name="T7" fmla="*/ 87686 h 85176"/>
                <a:gd name="T8" fmla="*/ 157967 w 139245"/>
                <a:gd name="T9" fmla="*/ 69292 h 85176"/>
                <a:gd name="T10" fmla="*/ 139573 w 139245"/>
                <a:gd name="T11" fmla="*/ 48735 h 85176"/>
                <a:gd name="T12" fmla="*/ 109278 w 139245"/>
                <a:gd name="T13" fmla="*/ 48735 h 85176"/>
                <a:gd name="T14" fmla="*/ 127672 w 139245"/>
                <a:gd name="T15" fmla="*/ 8702 h 85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245" h="85176">
                  <a:moveTo>
                    <a:pt x="112395" y="7661"/>
                  </a:moveTo>
                  <a:cubicBezTo>
                    <a:pt x="107632" y="1946"/>
                    <a:pt x="100013" y="994"/>
                    <a:pt x="92393" y="41"/>
                  </a:cubicBezTo>
                  <a:cubicBezTo>
                    <a:pt x="64770" y="-1864"/>
                    <a:pt x="15240" y="62906"/>
                    <a:pt x="0" y="69574"/>
                  </a:cubicBezTo>
                  <a:cubicBezTo>
                    <a:pt x="26670" y="78146"/>
                    <a:pt x="97155" y="95291"/>
                    <a:pt x="131445" y="77194"/>
                  </a:cubicBezTo>
                  <a:cubicBezTo>
                    <a:pt x="137160" y="74336"/>
                    <a:pt x="140018" y="66716"/>
                    <a:pt x="139065" y="61001"/>
                  </a:cubicBezTo>
                  <a:cubicBezTo>
                    <a:pt x="139065" y="52429"/>
                    <a:pt x="131445" y="44809"/>
                    <a:pt x="122872" y="42904"/>
                  </a:cubicBezTo>
                  <a:cubicBezTo>
                    <a:pt x="114300" y="40999"/>
                    <a:pt x="105727" y="41951"/>
                    <a:pt x="96202" y="42904"/>
                  </a:cubicBezTo>
                  <a:cubicBezTo>
                    <a:pt x="109538" y="35284"/>
                    <a:pt x="127635" y="23854"/>
                    <a:pt x="112395" y="76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8" name="Freeform: Shape 104">
              <a:extLst>
                <a:ext uri="{FF2B5EF4-FFF2-40B4-BE49-F238E27FC236}">
                  <a16:creationId xmlns:a16="http://schemas.microsoft.com/office/drawing/2014/main" id="{4FC225A8-006C-E448-D77A-0C6E716B5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5205" y="2939675"/>
              <a:ext cx="370659" cy="347764"/>
            </a:xfrm>
            <a:custGeom>
              <a:avLst/>
              <a:gdLst>
                <a:gd name="T0" fmla="*/ 370031 w 326308"/>
                <a:gd name="T1" fmla="*/ 160130 h 306153"/>
                <a:gd name="T2" fmla="*/ 350556 w 326308"/>
                <a:gd name="T3" fmla="*/ 96295 h 306153"/>
                <a:gd name="T4" fmla="*/ 0 w 326308"/>
                <a:gd name="T5" fmla="*/ 0 h 306153"/>
                <a:gd name="T6" fmla="*/ 232622 w 326308"/>
                <a:gd name="T7" fmla="*/ 344063 h 306153"/>
                <a:gd name="T8" fmla="*/ 288884 w 326308"/>
                <a:gd name="T9" fmla="*/ 332161 h 306153"/>
                <a:gd name="T10" fmla="*/ 302949 w 326308"/>
                <a:gd name="T11" fmla="*/ 255342 h 306153"/>
                <a:gd name="T12" fmla="*/ 253179 w 326308"/>
                <a:gd name="T13" fmla="*/ 189344 h 306153"/>
                <a:gd name="T14" fmla="*/ 370031 w 326308"/>
                <a:gd name="T15" fmla="*/ 160130 h 306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6308" h="306153">
                  <a:moveTo>
                    <a:pt x="325755" y="140970"/>
                  </a:moveTo>
                  <a:cubicBezTo>
                    <a:pt x="328613" y="120967"/>
                    <a:pt x="320040" y="100965"/>
                    <a:pt x="308610" y="84773"/>
                  </a:cubicBezTo>
                  <a:cubicBezTo>
                    <a:pt x="264795" y="20955"/>
                    <a:pt x="39052" y="20955"/>
                    <a:pt x="0" y="0"/>
                  </a:cubicBezTo>
                  <a:cubicBezTo>
                    <a:pt x="25718" y="72390"/>
                    <a:pt x="107632" y="257175"/>
                    <a:pt x="204788" y="302895"/>
                  </a:cubicBezTo>
                  <a:cubicBezTo>
                    <a:pt x="220027" y="310515"/>
                    <a:pt x="240982" y="303848"/>
                    <a:pt x="254318" y="292417"/>
                  </a:cubicBezTo>
                  <a:cubicBezTo>
                    <a:pt x="273368" y="277178"/>
                    <a:pt x="276225" y="247650"/>
                    <a:pt x="266700" y="224790"/>
                  </a:cubicBezTo>
                  <a:cubicBezTo>
                    <a:pt x="258127" y="201930"/>
                    <a:pt x="240030" y="183832"/>
                    <a:pt x="222885" y="166688"/>
                  </a:cubicBezTo>
                  <a:cubicBezTo>
                    <a:pt x="260032" y="181927"/>
                    <a:pt x="316230" y="201930"/>
                    <a:pt x="325755" y="1409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69" name="Freeform: Shape 105">
              <a:extLst>
                <a:ext uri="{FF2B5EF4-FFF2-40B4-BE49-F238E27FC236}">
                  <a16:creationId xmlns:a16="http://schemas.microsoft.com/office/drawing/2014/main" id="{1BE24934-87F6-1984-5CEB-FF882B5EA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8487" y="3123608"/>
              <a:ext cx="96260" cy="158057"/>
            </a:xfrm>
            <a:custGeom>
              <a:avLst/>
              <a:gdLst>
                <a:gd name="T0" fmla="*/ 85240 w 84742"/>
                <a:gd name="T1" fmla="*/ 133080 h 139145"/>
                <a:gd name="T2" fmla="*/ 96060 w 84742"/>
                <a:gd name="T3" fmla="*/ 111441 h 139145"/>
                <a:gd name="T4" fmla="*/ 27896 w 84742"/>
                <a:gd name="T5" fmla="*/ 0 h 139145"/>
                <a:gd name="T6" fmla="*/ 5175 w 84742"/>
                <a:gd name="T7" fmla="*/ 147147 h 139145"/>
                <a:gd name="T8" fmla="*/ 22487 w 84742"/>
                <a:gd name="T9" fmla="*/ 157966 h 139145"/>
                <a:gd name="T10" fmla="*/ 45207 w 84742"/>
                <a:gd name="T11" fmla="*/ 141736 h 139145"/>
                <a:gd name="T12" fmla="*/ 48454 w 84742"/>
                <a:gd name="T13" fmla="*/ 112524 h 139145"/>
                <a:gd name="T14" fmla="*/ 85240 w 84742"/>
                <a:gd name="T15" fmla="*/ 133080 h 139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742" h="139145">
                  <a:moveTo>
                    <a:pt x="75041" y="117157"/>
                  </a:moveTo>
                  <a:cubicBezTo>
                    <a:pt x="80756" y="112395"/>
                    <a:pt x="83614" y="105727"/>
                    <a:pt x="84566" y="98107"/>
                  </a:cubicBezTo>
                  <a:cubicBezTo>
                    <a:pt x="88376" y="70485"/>
                    <a:pt x="29321" y="15240"/>
                    <a:pt x="24558" y="0"/>
                  </a:cubicBezTo>
                  <a:cubicBezTo>
                    <a:pt x="13128" y="25717"/>
                    <a:pt x="-9732" y="93345"/>
                    <a:pt x="4556" y="129540"/>
                  </a:cubicBezTo>
                  <a:cubicBezTo>
                    <a:pt x="6461" y="135255"/>
                    <a:pt x="14081" y="138113"/>
                    <a:pt x="19796" y="139065"/>
                  </a:cubicBezTo>
                  <a:cubicBezTo>
                    <a:pt x="28368" y="140017"/>
                    <a:pt x="35989" y="132398"/>
                    <a:pt x="39798" y="124777"/>
                  </a:cubicBezTo>
                  <a:cubicBezTo>
                    <a:pt x="42656" y="116205"/>
                    <a:pt x="42656" y="107632"/>
                    <a:pt x="42656" y="99060"/>
                  </a:cubicBezTo>
                  <a:cubicBezTo>
                    <a:pt x="47418" y="111442"/>
                    <a:pt x="57896" y="130492"/>
                    <a:pt x="75041" y="11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0" name="Freeform: Shape 106">
              <a:extLst>
                <a:ext uri="{FF2B5EF4-FFF2-40B4-BE49-F238E27FC236}">
                  <a16:creationId xmlns:a16="http://schemas.microsoft.com/office/drawing/2014/main" id="{46F553C9-3E87-501E-B495-4FA31748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170" y="3403291"/>
              <a:ext cx="145737" cy="104550"/>
            </a:xfrm>
            <a:custGeom>
              <a:avLst/>
              <a:gdLst>
                <a:gd name="T0" fmla="*/ 144983 w 128299"/>
                <a:gd name="T1" fmla="*/ 25430 h 92040"/>
                <a:gd name="T2" fmla="*/ 130918 w 128299"/>
                <a:gd name="T3" fmla="*/ 5954 h 92040"/>
                <a:gd name="T4" fmla="*/ 0 w 128299"/>
                <a:gd name="T5" fmla="*/ 15692 h 92040"/>
                <a:gd name="T6" fmla="*/ 120098 w 128299"/>
                <a:gd name="T7" fmla="*/ 104413 h 92040"/>
                <a:gd name="T8" fmla="*/ 137410 w 128299"/>
                <a:gd name="T9" fmla="*/ 93593 h 92040"/>
                <a:gd name="T10" fmla="*/ 133081 w 128299"/>
                <a:gd name="T11" fmla="*/ 65462 h 92040"/>
                <a:gd name="T12" fmla="*/ 108196 w 128299"/>
                <a:gd name="T13" fmla="*/ 49233 h 92040"/>
                <a:gd name="T14" fmla="*/ 144983 w 128299"/>
                <a:gd name="T15" fmla="*/ 25430 h 920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8299" h="92040">
                  <a:moveTo>
                    <a:pt x="127635" y="22387"/>
                  </a:moveTo>
                  <a:cubicBezTo>
                    <a:pt x="126682" y="14767"/>
                    <a:pt x="120968" y="10004"/>
                    <a:pt x="115253" y="5242"/>
                  </a:cubicBezTo>
                  <a:cubicBezTo>
                    <a:pt x="92393" y="-10951"/>
                    <a:pt x="16193" y="15719"/>
                    <a:pt x="0" y="13814"/>
                  </a:cubicBezTo>
                  <a:cubicBezTo>
                    <a:pt x="17145" y="35722"/>
                    <a:pt x="67628" y="88109"/>
                    <a:pt x="105728" y="91919"/>
                  </a:cubicBezTo>
                  <a:cubicBezTo>
                    <a:pt x="112395" y="92872"/>
                    <a:pt x="118110" y="88109"/>
                    <a:pt x="120968" y="82394"/>
                  </a:cubicBezTo>
                  <a:cubicBezTo>
                    <a:pt x="125730" y="74774"/>
                    <a:pt x="122873" y="64297"/>
                    <a:pt x="117157" y="57629"/>
                  </a:cubicBezTo>
                  <a:cubicBezTo>
                    <a:pt x="111443" y="50962"/>
                    <a:pt x="102870" y="47152"/>
                    <a:pt x="95250" y="43342"/>
                  </a:cubicBezTo>
                  <a:cubicBezTo>
                    <a:pt x="110490" y="44294"/>
                    <a:pt x="132398" y="44294"/>
                    <a:pt x="127635" y="223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1" name="Freeform: Shape 107">
              <a:extLst>
                <a:ext uri="{FF2B5EF4-FFF2-40B4-BE49-F238E27FC236}">
                  <a16:creationId xmlns:a16="http://schemas.microsoft.com/office/drawing/2014/main" id="{0BBE321F-C414-9CB5-62D9-F755995EB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5565" y="4031373"/>
              <a:ext cx="220298" cy="243033"/>
            </a:xfrm>
            <a:custGeom>
              <a:avLst/>
              <a:gdLst>
                <a:gd name="T0" fmla="*/ 218557 w 193938"/>
                <a:gd name="T1" fmla="*/ 136327 h 213953"/>
                <a:gd name="T2" fmla="*/ 212065 w 193938"/>
                <a:gd name="T3" fmla="*/ 94130 h 213953"/>
                <a:gd name="T4" fmla="*/ 0 w 193938"/>
                <a:gd name="T5" fmla="*/ 0 h 213953"/>
                <a:gd name="T6" fmla="*/ 113607 w 193938"/>
                <a:gd name="T7" fmla="*/ 239113 h 213953"/>
                <a:gd name="T8" fmla="*/ 150392 w 193938"/>
                <a:gd name="T9" fmla="*/ 236949 h 213953"/>
                <a:gd name="T10" fmla="*/ 166622 w 193938"/>
                <a:gd name="T11" fmla="*/ 189344 h 213953"/>
                <a:gd name="T12" fmla="*/ 141737 w 193938"/>
                <a:gd name="T13" fmla="*/ 142819 h 213953"/>
                <a:gd name="T14" fmla="*/ 218557 w 193938"/>
                <a:gd name="T15" fmla="*/ 136327 h 2139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3938" h="213953">
                  <a:moveTo>
                    <a:pt x="192405" y="120015"/>
                  </a:moveTo>
                  <a:cubicBezTo>
                    <a:pt x="196215" y="107633"/>
                    <a:pt x="192405" y="94297"/>
                    <a:pt x="186690" y="82867"/>
                  </a:cubicBezTo>
                  <a:cubicBezTo>
                    <a:pt x="164782" y="38100"/>
                    <a:pt x="21907" y="17145"/>
                    <a:pt x="0" y="0"/>
                  </a:cubicBezTo>
                  <a:cubicBezTo>
                    <a:pt x="9525" y="48577"/>
                    <a:pt x="43815" y="172402"/>
                    <a:pt x="100013" y="210502"/>
                  </a:cubicBezTo>
                  <a:cubicBezTo>
                    <a:pt x="109538" y="216217"/>
                    <a:pt x="122872" y="214313"/>
                    <a:pt x="132397" y="208597"/>
                  </a:cubicBezTo>
                  <a:cubicBezTo>
                    <a:pt x="145732" y="200977"/>
                    <a:pt x="150495" y="181927"/>
                    <a:pt x="146685" y="166688"/>
                  </a:cubicBezTo>
                  <a:cubicBezTo>
                    <a:pt x="142875" y="151447"/>
                    <a:pt x="133350" y="138113"/>
                    <a:pt x="124777" y="125730"/>
                  </a:cubicBezTo>
                  <a:cubicBezTo>
                    <a:pt x="146685" y="139065"/>
                    <a:pt x="180022" y="157163"/>
                    <a:pt x="192405" y="120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2" name="Freeform: Shape 108">
              <a:extLst>
                <a:ext uri="{FF2B5EF4-FFF2-40B4-BE49-F238E27FC236}">
                  <a16:creationId xmlns:a16="http://schemas.microsoft.com/office/drawing/2014/main" id="{1EA8EE62-DE7C-CD33-18F7-AE30F9E5F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1660" y="4310520"/>
              <a:ext cx="99539" cy="81428"/>
            </a:xfrm>
            <a:custGeom>
              <a:avLst/>
              <a:gdLst>
                <a:gd name="T0" fmla="*/ 99540 w 87629"/>
                <a:gd name="T1" fmla="*/ 30295 h 71685"/>
                <a:gd name="T2" fmla="*/ 93048 w 87629"/>
                <a:gd name="T3" fmla="*/ 14065 h 71685"/>
                <a:gd name="T4" fmla="*/ 0 w 87629"/>
                <a:gd name="T5" fmla="*/ 0 h 71685"/>
                <a:gd name="T6" fmla="*/ 69245 w 87629"/>
                <a:gd name="T7" fmla="*/ 81147 h 71685"/>
                <a:gd name="T8" fmla="*/ 83310 w 87629"/>
                <a:gd name="T9" fmla="*/ 76818 h 71685"/>
                <a:gd name="T10" fmla="*/ 84393 w 87629"/>
                <a:gd name="T11" fmla="*/ 56262 h 71685"/>
                <a:gd name="T12" fmla="*/ 69245 w 87629"/>
                <a:gd name="T13" fmla="*/ 41114 h 71685"/>
                <a:gd name="T14" fmla="*/ 99540 w 87629"/>
                <a:gd name="T15" fmla="*/ 30295 h 716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629" h="71685">
                  <a:moveTo>
                    <a:pt x="87630" y="26670"/>
                  </a:moveTo>
                  <a:cubicBezTo>
                    <a:pt x="87630" y="21907"/>
                    <a:pt x="84772" y="16192"/>
                    <a:pt x="81915" y="12382"/>
                  </a:cubicBezTo>
                  <a:cubicBezTo>
                    <a:pt x="68580" y="-2858"/>
                    <a:pt x="11430" y="3810"/>
                    <a:pt x="0" y="0"/>
                  </a:cubicBezTo>
                  <a:cubicBezTo>
                    <a:pt x="8572" y="18097"/>
                    <a:pt x="35242" y="62865"/>
                    <a:pt x="60960" y="71438"/>
                  </a:cubicBezTo>
                  <a:cubicBezTo>
                    <a:pt x="64770" y="72390"/>
                    <a:pt x="70485" y="70485"/>
                    <a:pt x="73342" y="67627"/>
                  </a:cubicBezTo>
                  <a:cubicBezTo>
                    <a:pt x="78105" y="62865"/>
                    <a:pt x="77152" y="55245"/>
                    <a:pt x="74295" y="49530"/>
                  </a:cubicBezTo>
                  <a:cubicBezTo>
                    <a:pt x="71438" y="43815"/>
                    <a:pt x="66675" y="40005"/>
                    <a:pt x="60960" y="36195"/>
                  </a:cubicBezTo>
                  <a:cubicBezTo>
                    <a:pt x="72390" y="39052"/>
                    <a:pt x="86677" y="41910"/>
                    <a:pt x="87630" y="26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3" name="Freeform: Shape 109">
              <a:extLst>
                <a:ext uri="{FF2B5EF4-FFF2-40B4-BE49-F238E27FC236}">
                  <a16:creationId xmlns:a16="http://schemas.microsoft.com/office/drawing/2014/main" id="{4D5C2FDD-B0B4-5E20-125B-8C353821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107" y="4305109"/>
              <a:ext cx="99541" cy="81428"/>
            </a:xfrm>
            <a:custGeom>
              <a:avLst/>
              <a:gdLst>
                <a:gd name="T0" fmla="*/ 99541 w 87630"/>
                <a:gd name="T1" fmla="*/ 30295 h 71685"/>
                <a:gd name="T2" fmla="*/ 93049 w 87630"/>
                <a:gd name="T3" fmla="*/ 14065 h 71685"/>
                <a:gd name="T4" fmla="*/ 0 w 87630"/>
                <a:gd name="T5" fmla="*/ 0 h 71685"/>
                <a:gd name="T6" fmla="*/ 69246 w 87630"/>
                <a:gd name="T7" fmla="*/ 81147 h 71685"/>
                <a:gd name="T8" fmla="*/ 83312 w 87630"/>
                <a:gd name="T9" fmla="*/ 76818 h 71685"/>
                <a:gd name="T10" fmla="*/ 84393 w 87630"/>
                <a:gd name="T11" fmla="*/ 56262 h 71685"/>
                <a:gd name="T12" fmla="*/ 69246 w 87630"/>
                <a:gd name="T13" fmla="*/ 41114 h 71685"/>
                <a:gd name="T14" fmla="*/ 99541 w 87630"/>
                <a:gd name="T15" fmla="*/ 30295 h 716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630" h="71685">
                  <a:moveTo>
                    <a:pt x="87630" y="26670"/>
                  </a:moveTo>
                  <a:cubicBezTo>
                    <a:pt x="87630" y="21907"/>
                    <a:pt x="84772" y="16192"/>
                    <a:pt x="81915" y="12382"/>
                  </a:cubicBezTo>
                  <a:cubicBezTo>
                    <a:pt x="68580" y="-2858"/>
                    <a:pt x="11430" y="3810"/>
                    <a:pt x="0" y="0"/>
                  </a:cubicBezTo>
                  <a:cubicBezTo>
                    <a:pt x="8572" y="18097"/>
                    <a:pt x="35243" y="62865"/>
                    <a:pt x="60960" y="71438"/>
                  </a:cubicBezTo>
                  <a:cubicBezTo>
                    <a:pt x="64770" y="72390"/>
                    <a:pt x="70485" y="70485"/>
                    <a:pt x="73343" y="67627"/>
                  </a:cubicBezTo>
                  <a:cubicBezTo>
                    <a:pt x="78105" y="62865"/>
                    <a:pt x="77152" y="55245"/>
                    <a:pt x="74295" y="49530"/>
                  </a:cubicBezTo>
                  <a:cubicBezTo>
                    <a:pt x="71438" y="43815"/>
                    <a:pt x="66675" y="40005"/>
                    <a:pt x="60960" y="36195"/>
                  </a:cubicBezTo>
                  <a:cubicBezTo>
                    <a:pt x="72390" y="39052"/>
                    <a:pt x="87630" y="41910"/>
                    <a:pt x="87630" y="26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4" name="Freeform: Shape 110">
              <a:extLst>
                <a:ext uri="{FF2B5EF4-FFF2-40B4-BE49-F238E27FC236}">
                  <a16:creationId xmlns:a16="http://schemas.microsoft.com/office/drawing/2014/main" id="{07BC52E0-3AA4-B108-7ED5-B595A5AB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465" y="4438190"/>
              <a:ext cx="137645" cy="152065"/>
            </a:xfrm>
            <a:custGeom>
              <a:avLst/>
              <a:gdLst>
                <a:gd name="T0" fmla="*/ 136327 w 121175"/>
                <a:gd name="T1" fmla="*/ 84393 h 133870"/>
                <a:gd name="T2" fmla="*/ 131999 w 121175"/>
                <a:gd name="T3" fmla="*/ 58426 h 133870"/>
                <a:gd name="T4" fmla="*/ 0 w 121175"/>
                <a:gd name="T5" fmla="*/ 0 h 133870"/>
                <a:gd name="T6" fmla="*/ 71410 w 121175"/>
                <a:gd name="T7" fmla="*/ 149310 h 133870"/>
                <a:gd name="T8" fmla="*/ 94131 w 121175"/>
                <a:gd name="T9" fmla="*/ 148229 h 133870"/>
                <a:gd name="T10" fmla="*/ 103868 w 121175"/>
                <a:gd name="T11" fmla="*/ 119016 h 133870"/>
                <a:gd name="T12" fmla="*/ 87638 w 121175"/>
                <a:gd name="T13" fmla="*/ 89803 h 133870"/>
                <a:gd name="T14" fmla="*/ 136327 w 121175"/>
                <a:gd name="T15" fmla="*/ 84393 h 1338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175" h="133870">
                  <a:moveTo>
                    <a:pt x="120015" y="74295"/>
                  </a:moveTo>
                  <a:cubicBezTo>
                    <a:pt x="122873" y="66675"/>
                    <a:pt x="120015" y="58103"/>
                    <a:pt x="116205" y="51435"/>
                  </a:cubicBezTo>
                  <a:cubicBezTo>
                    <a:pt x="102870" y="23813"/>
                    <a:pt x="13335" y="10478"/>
                    <a:pt x="0" y="0"/>
                  </a:cubicBezTo>
                  <a:cubicBezTo>
                    <a:pt x="5715" y="30480"/>
                    <a:pt x="26670" y="107633"/>
                    <a:pt x="62865" y="131445"/>
                  </a:cubicBezTo>
                  <a:cubicBezTo>
                    <a:pt x="68580" y="135255"/>
                    <a:pt x="77152" y="134303"/>
                    <a:pt x="82868" y="130493"/>
                  </a:cubicBezTo>
                  <a:cubicBezTo>
                    <a:pt x="91440" y="125730"/>
                    <a:pt x="94298" y="114300"/>
                    <a:pt x="91440" y="104775"/>
                  </a:cubicBezTo>
                  <a:cubicBezTo>
                    <a:pt x="89535" y="95250"/>
                    <a:pt x="83820" y="86678"/>
                    <a:pt x="77152" y="79058"/>
                  </a:cubicBezTo>
                  <a:cubicBezTo>
                    <a:pt x="92393" y="86678"/>
                    <a:pt x="113348" y="98108"/>
                    <a:pt x="120015" y="74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5" name="Freeform: Shape 111">
              <a:extLst>
                <a:ext uri="{FF2B5EF4-FFF2-40B4-BE49-F238E27FC236}">
                  <a16:creationId xmlns:a16="http://schemas.microsoft.com/office/drawing/2014/main" id="{02094332-0B88-0A70-1278-C85B04FA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465" y="4582942"/>
              <a:ext cx="161849" cy="113836"/>
            </a:xfrm>
            <a:custGeom>
              <a:avLst/>
              <a:gdLst>
                <a:gd name="T0" fmla="*/ 160130 w 142483"/>
                <a:gd name="T1" fmla="*/ 24034 h 100215"/>
                <a:gd name="T2" fmla="*/ 142819 w 142483"/>
                <a:gd name="T3" fmla="*/ 4558 h 100215"/>
                <a:gd name="T4" fmla="*/ 0 w 142483"/>
                <a:gd name="T5" fmla="*/ 28362 h 100215"/>
                <a:gd name="T6" fmla="*/ 141738 w 142483"/>
                <a:gd name="T7" fmla="*/ 113837 h 100215"/>
                <a:gd name="T8" fmla="*/ 160130 w 142483"/>
                <a:gd name="T9" fmla="*/ 99771 h 100215"/>
                <a:gd name="T10" fmla="*/ 152557 w 142483"/>
                <a:gd name="T11" fmla="*/ 69476 h 100215"/>
                <a:gd name="T12" fmla="*/ 123344 w 142483"/>
                <a:gd name="T13" fmla="*/ 54329 h 100215"/>
                <a:gd name="T14" fmla="*/ 160130 w 142483"/>
                <a:gd name="T15" fmla="*/ 24034 h 1002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483" h="100215">
                  <a:moveTo>
                    <a:pt x="140970" y="21158"/>
                  </a:moveTo>
                  <a:cubicBezTo>
                    <a:pt x="139065" y="13538"/>
                    <a:pt x="132398" y="7823"/>
                    <a:pt x="125730" y="4013"/>
                  </a:cubicBezTo>
                  <a:cubicBezTo>
                    <a:pt x="99060" y="-12179"/>
                    <a:pt x="18098" y="25921"/>
                    <a:pt x="0" y="24968"/>
                  </a:cubicBezTo>
                  <a:cubicBezTo>
                    <a:pt x="20955" y="46876"/>
                    <a:pt x="81915" y="100216"/>
                    <a:pt x="124778" y="100216"/>
                  </a:cubicBezTo>
                  <a:cubicBezTo>
                    <a:pt x="131445" y="100216"/>
                    <a:pt x="138113" y="94501"/>
                    <a:pt x="140970" y="87833"/>
                  </a:cubicBezTo>
                  <a:cubicBezTo>
                    <a:pt x="144780" y="79261"/>
                    <a:pt x="140970" y="67831"/>
                    <a:pt x="134303" y="61163"/>
                  </a:cubicBezTo>
                  <a:cubicBezTo>
                    <a:pt x="127635" y="54496"/>
                    <a:pt x="118110" y="50686"/>
                    <a:pt x="108585" y="47828"/>
                  </a:cubicBezTo>
                  <a:cubicBezTo>
                    <a:pt x="123825" y="46876"/>
                    <a:pt x="147638" y="44971"/>
                    <a:pt x="140970" y="21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6" name="Freeform: Shape 112">
              <a:extLst>
                <a:ext uri="{FF2B5EF4-FFF2-40B4-BE49-F238E27FC236}">
                  <a16:creationId xmlns:a16="http://schemas.microsoft.com/office/drawing/2014/main" id="{F4A411B8-E16B-B589-9757-C0D6E21B7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283" y="4327830"/>
              <a:ext cx="122261" cy="139082"/>
            </a:xfrm>
            <a:custGeom>
              <a:avLst/>
              <a:gdLst>
                <a:gd name="T0" fmla="*/ 121180 w 107632"/>
                <a:gd name="T1" fmla="*/ 80065 h 122440"/>
                <a:gd name="T2" fmla="*/ 117934 w 107632"/>
                <a:gd name="T3" fmla="*/ 56262 h 122440"/>
                <a:gd name="T4" fmla="*/ 0 w 107632"/>
                <a:gd name="T5" fmla="*/ 0 h 122440"/>
                <a:gd name="T6" fmla="*/ 60590 w 107632"/>
                <a:gd name="T7" fmla="*/ 136327 h 122440"/>
                <a:gd name="T8" fmla="*/ 81148 w 107632"/>
                <a:gd name="T9" fmla="*/ 135246 h 122440"/>
                <a:gd name="T10" fmla="*/ 90885 w 107632"/>
                <a:gd name="T11" fmla="*/ 109279 h 122440"/>
                <a:gd name="T12" fmla="*/ 76820 w 107632"/>
                <a:gd name="T13" fmla="*/ 83311 h 122440"/>
                <a:gd name="T14" fmla="*/ 121180 w 107632"/>
                <a:gd name="T15" fmla="*/ 80065 h 1224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7632" h="122440">
                  <a:moveTo>
                    <a:pt x="106680" y="70485"/>
                  </a:moveTo>
                  <a:cubicBezTo>
                    <a:pt x="108585" y="63817"/>
                    <a:pt x="107632" y="56198"/>
                    <a:pt x="103823" y="49530"/>
                  </a:cubicBezTo>
                  <a:cubicBezTo>
                    <a:pt x="92393" y="23813"/>
                    <a:pt x="12382" y="10478"/>
                    <a:pt x="0" y="0"/>
                  </a:cubicBezTo>
                  <a:cubicBezTo>
                    <a:pt x="4763" y="27623"/>
                    <a:pt x="21907" y="97155"/>
                    <a:pt x="53340" y="120015"/>
                  </a:cubicBezTo>
                  <a:cubicBezTo>
                    <a:pt x="58103" y="123825"/>
                    <a:pt x="65723" y="122873"/>
                    <a:pt x="71438" y="119063"/>
                  </a:cubicBezTo>
                  <a:cubicBezTo>
                    <a:pt x="79057" y="114300"/>
                    <a:pt x="81915" y="104775"/>
                    <a:pt x="80010" y="96203"/>
                  </a:cubicBezTo>
                  <a:cubicBezTo>
                    <a:pt x="78105" y="87630"/>
                    <a:pt x="73343" y="80010"/>
                    <a:pt x="67628" y="73342"/>
                  </a:cubicBezTo>
                  <a:cubicBezTo>
                    <a:pt x="80963" y="80963"/>
                    <a:pt x="100013" y="91440"/>
                    <a:pt x="106680" y="70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7" name="Freeform: Shape 113">
              <a:extLst>
                <a:ext uri="{FF2B5EF4-FFF2-40B4-BE49-F238E27FC236}">
                  <a16:creationId xmlns:a16="http://schemas.microsoft.com/office/drawing/2014/main" id="{2FAD698E-937F-455D-7FF6-95A45CCA5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187" y="4177438"/>
              <a:ext cx="126356" cy="136586"/>
            </a:xfrm>
            <a:custGeom>
              <a:avLst/>
              <a:gdLst>
                <a:gd name="T0" fmla="*/ 125507 w 111237"/>
                <a:gd name="T1" fmla="*/ 74655 h 120243"/>
                <a:gd name="T2" fmla="*/ 121180 w 111237"/>
                <a:gd name="T3" fmla="*/ 50852 h 120243"/>
                <a:gd name="T4" fmla="*/ 0 w 111237"/>
                <a:gd name="T5" fmla="*/ 0 h 120243"/>
                <a:gd name="T6" fmla="*/ 67082 w 111237"/>
                <a:gd name="T7" fmla="*/ 134163 h 120243"/>
                <a:gd name="T8" fmla="*/ 87638 w 111237"/>
                <a:gd name="T9" fmla="*/ 133082 h 120243"/>
                <a:gd name="T10" fmla="*/ 96294 w 111237"/>
                <a:gd name="T11" fmla="*/ 106032 h 120243"/>
                <a:gd name="T12" fmla="*/ 81148 w 111237"/>
                <a:gd name="T13" fmla="*/ 80065 h 120243"/>
                <a:gd name="T14" fmla="*/ 125507 w 111237"/>
                <a:gd name="T15" fmla="*/ 74655 h 1202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1237" h="120243">
                  <a:moveTo>
                    <a:pt x="110490" y="65722"/>
                  </a:moveTo>
                  <a:cubicBezTo>
                    <a:pt x="112395" y="59055"/>
                    <a:pt x="110490" y="51435"/>
                    <a:pt x="106680" y="44767"/>
                  </a:cubicBezTo>
                  <a:cubicBezTo>
                    <a:pt x="94297" y="20002"/>
                    <a:pt x="13335" y="9525"/>
                    <a:pt x="0" y="0"/>
                  </a:cubicBezTo>
                  <a:cubicBezTo>
                    <a:pt x="5715" y="26670"/>
                    <a:pt x="26670" y="97155"/>
                    <a:pt x="59055" y="118110"/>
                  </a:cubicBezTo>
                  <a:cubicBezTo>
                    <a:pt x="64770" y="121920"/>
                    <a:pt x="71438" y="120015"/>
                    <a:pt x="77152" y="117158"/>
                  </a:cubicBezTo>
                  <a:cubicBezTo>
                    <a:pt x="84772" y="112395"/>
                    <a:pt x="86677" y="101917"/>
                    <a:pt x="84772" y="93345"/>
                  </a:cubicBezTo>
                  <a:cubicBezTo>
                    <a:pt x="82868" y="84772"/>
                    <a:pt x="77152" y="77152"/>
                    <a:pt x="71438" y="70485"/>
                  </a:cubicBezTo>
                  <a:cubicBezTo>
                    <a:pt x="84772" y="77152"/>
                    <a:pt x="103822" y="86677"/>
                    <a:pt x="110490" y="65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8" name="Freeform: Shape 114">
              <a:extLst>
                <a:ext uri="{FF2B5EF4-FFF2-40B4-BE49-F238E27FC236}">
                  <a16:creationId xmlns:a16="http://schemas.microsoft.com/office/drawing/2014/main" id="{8778CBEF-1CF3-3E69-B9B1-20D472A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976" y="3035970"/>
              <a:ext cx="1858810" cy="3043555"/>
            </a:xfrm>
            <a:custGeom>
              <a:avLst/>
              <a:gdLst/>
              <a:ahLst/>
              <a:cxnLst/>
              <a:rect l="0" t="0" r="r" b="b"/>
              <a:pathLst>
                <a:path w="1636394" h="2679382">
                  <a:moveTo>
                    <a:pt x="1598295" y="1265873"/>
                  </a:moveTo>
                  <a:cubicBezTo>
                    <a:pt x="1570672" y="1248727"/>
                    <a:pt x="1530667" y="1223963"/>
                    <a:pt x="1477327" y="1200150"/>
                  </a:cubicBezTo>
                  <a:cubicBezTo>
                    <a:pt x="1423988" y="1177290"/>
                    <a:pt x="1356360" y="1154430"/>
                    <a:pt x="1276350" y="1150620"/>
                  </a:cubicBezTo>
                  <a:cubicBezTo>
                    <a:pt x="1251585" y="1149668"/>
                    <a:pt x="1225867" y="1149668"/>
                    <a:pt x="1199197" y="1153477"/>
                  </a:cubicBezTo>
                  <a:cubicBezTo>
                    <a:pt x="1204913" y="1151573"/>
                    <a:pt x="1210627" y="1148715"/>
                    <a:pt x="1216342" y="1146810"/>
                  </a:cubicBezTo>
                  <a:cubicBezTo>
                    <a:pt x="1249680" y="1132523"/>
                    <a:pt x="1279207" y="1114425"/>
                    <a:pt x="1303972" y="1095375"/>
                  </a:cubicBezTo>
                  <a:cubicBezTo>
                    <a:pt x="1352550" y="1057275"/>
                    <a:pt x="1383030" y="1016318"/>
                    <a:pt x="1400175" y="987743"/>
                  </a:cubicBezTo>
                  <a:cubicBezTo>
                    <a:pt x="1408747" y="973455"/>
                    <a:pt x="1414463" y="961072"/>
                    <a:pt x="1418272" y="953452"/>
                  </a:cubicBezTo>
                  <a:cubicBezTo>
                    <a:pt x="1422082" y="945833"/>
                    <a:pt x="1423988" y="941070"/>
                    <a:pt x="1423988" y="941070"/>
                  </a:cubicBezTo>
                  <a:cubicBezTo>
                    <a:pt x="1423988" y="941070"/>
                    <a:pt x="1421130" y="944880"/>
                    <a:pt x="1416367" y="952500"/>
                  </a:cubicBezTo>
                  <a:cubicBezTo>
                    <a:pt x="1411605" y="960120"/>
                    <a:pt x="1403985" y="970597"/>
                    <a:pt x="1393507" y="982980"/>
                  </a:cubicBezTo>
                  <a:cubicBezTo>
                    <a:pt x="1372552" y="1008697"/>
                    <a:pt x="1339215" y="1043940"/>
                    <a:pt x="1289685" y="1074420"/>
                  </a:cubicBezTo>
                  <a:cubicBezTo>
                    <a:pt x="1264920" y="1089660"/>
                    <a:pt x="1236345" y="1102995"/>
                    <a:pt x="1203960" y="1114425"/>
                  </a:cubicBezTo>
                  <a:cubicBezTo>
                    <a:pt x="1171575" y="1125855"/>
                    <a:pt x="1135380" y="1135380"/>
                    <a:pt x="1096327" y="1148715"/>
                  </a:cubicBezTo>
                  <a:cubicBezTo>
                    <a:pt x="1077277" y="1155383"/>
                    <a:pt x="1057275" y="1163955"/>
                    <a:pt x="1037272" y="1175385"/>
                  </a:cubicBezTo>
                  <a:cubicBezTo>
                    <a:pt x="1018222" y="1186815"/>
                    <a:pt x="999172" y="1200150"/>
                    <a:pt x="982027" y="1215390"/>
                  </a:cubicBezTo>
                  <a:cubicBezTo>
                    <a:pt x="946785" y="1245870"/>
                    <a:pt x="918210" y="1284923"/>
                    <a:pt x="895350" y="1326833"/>
                  </a:cubicBezTo>
                  <a:cubicBezTo>
                    <a:pt x="872490" y="1368743"/>
                    <a:pt x="855345" y="1412558"/>
                    <a:pt x="842963" y="1455420"/>
                  </a:cubicBezTo>
                  <a:cubicBezTo>
                    <a:pt x="842010" y="1460183"/>
                    <a:pt x="840105" y="1464945"/>
                    <a:pt x="839152" y="1469708"/>
                  </a:cubicBezTo>
                  <a:cubicBezTo>
                    <a:pt x="838200" y="1450658"/>
                    <a:pt x="865822" y="1140143"/>
                    <a:pt x="872490" y="1102043"/>
                  </a:cubicBezTo>
                  <a:cubicBezTo>
                    <a:pt x="876300" y="1075373"/>
                    <a:pt x="881063" y="1049655"/>
                    <a:pt x="884872" y="1025843"/>
                  </a:cubicBezTo>
                  <a:cubicBezTo>
                    <a:pt x="891540" y="1008697"/>
                    <a:pt x="897255" y="989647"/>
                    <a:pt x="903922" y="968693"/>
                  </a:cubicBezTo>
                  <a:cubicBezTo>
                    <a:pt x="982980" y="773430"/>
                    <a:pt x="1103947" y="619125"/>
                    <a:pt x="1209675" y="528638"/>
                  </a:cubicBezTo>
                  <a:cubicBezTo>
                    <a:pt x="1263967" y="481965"/>
                    <a:pt x="1315402" y="453390"/>
                    <a:pt x="1352550" y="437197"/>
                  </a:cubicBezTo>
                  <a:cubicBezTo>
                    <a:pt x="1371600" y="429577"/>
                    <a:pt x="1385888" y="423863"/>
                    <a:pt x="1396365" y="421005"/>
                  </a:cubicBezTo>
                  <a:cubicBezTo>
                    <a:pt x="1406842" y="418147"/>
                    <a:pt x="1412557" y="416242"/>
                    <a:pt x="1412557" y="416242"/>
                  </a:cubicBezTo>
                  <a:cubicBezTo>
                    <a:pt x="1412557" y="416242"/>
                    <a:pt x="1406842" y="417195"/>
                    <a:pt x="1396365" y="419100"/>
                  </a:cubicBezTo>
                  <a:cubicBezTo>
                    <a:pt x="1385888" y="421005"/>
                    <a:pt x="1369695" y="423863"/>
                    <a:pt x="1350645" y="429577"/>
                  </a:cubicBezTo>
                  <a:cubicBezTo>
                    <a:pt x="1311592" y="441008"/>
                    <a:pt x="1255395" y="464820"/>
                    <a:pt x="1194435" y="508635"/>
                  </a:cubicBezTo>
                  <a:cubicBezTo>
                    <a:pt x="1133475" y="551497"/>
                    <a:pt x="1068705" y="613410"/>
                    <a:pt x="1007745" y="690563"/>
                  </a:cubicBezTo>
                  <a:cubicBezTo>
                    <a:pt x="984885" y="719138"/>
                    <a:pt x="962977" y="750570"/>
                    <a:pt x="942022" y="783908"/>
                  </a:cubicBezTo>
                  <a:cubicBezTo>
                    <a:pt x="947738" y="729615"/>
                    <a:pt x="948690" y="679133"/>
                    <a:pt x="951547" y="633413"/>
                  </a:cubicBezTo>
                  <a:cubicBezTo>
                    <a:pt x="954405" y="587693"/>
                    <a:pt x="958215" y="546735"/>
                    <a:pt x="965835" y="513397"/>
                  </a:cubicBezTo>
                  <a:cubicBezTo>
                    <a:pt x="973455" y="480060"/>
                    <a:pt x="984885" y="453390"/>
                    <a:pt x="994410" y="436245"/>
                  </a:cubicBezTo>
                  <a:cubicBezTo>
                    <a:pt x="999172" y="427672"/>
                    <a:pt x="1002982" y="421005"/>
                    <a:pt x="1005840" y="416242"/>
                  </a:cubicBezTo>
                  <a:cubicBezTo>
                    <a:pt x="1008697" y="411480"/>
                    <a:pt x="1009650" y="409575"/>
                    <a:pt x="1009650" y="409575"/>
                  </a:cubicBezTo>
                  <a:cubicBezTo>
                    <a:pt x="1009650" y="409575"/>
                    <a:pt x="1007745" y="411480"/>
                    <a:pt x="1003935" y="415290"/>
                  </a:cubicBezTo>
                  <a:cubicBezTo>
                    <a:pt x="1000125" y="419100"/>
                    <a:pt x="994410" y="423863"/>
                    <a:pt x="987742" y="431483"/>
                  </a:cubicBezTo>
                  <a:cubicBezTo>
                    <a:pt x="974407" y="446722"/>
                    <a:pt x="956310" y="470535"/>
                    <a:pt x="942022" y="504825"/>
                  </a:cubicBezTo>
                  <a:cubicBezTo>
                    <a:pt x="926782" y="539115"/>
                    <a:pt x="916305" y="581025"/>
                    <a:pt x="908685" y="628650"/>
                  </a:cubicBezTo>
                  <a:cubicBezTo>
                    <a:pt x="901065" y="676275"/>
                    <a:pt x="897255" y="727710"/>
                    <a:pt x="891540" y="780097"/>
                  </a:cubicBezTo>
                  <a:cubicBezTo>
                    <a:pt x="886777" y="826770"/>
                    <a:pt x="880110" y="870585"/>
                    <a:pt x="873442" y="911543"/>
                  </a:cubicBezTo>
                  <a:cubicBezTo>
                    <a:pt x="864870" y="929640"/>
                    <a:pt x="857250" y="948690"/>
                    <a:pt x="849630" y="967740"/>
                  </a:cubicBezTo>
                  <a:cubicBezTo>
                    <a:pt x="833438" y="1008697"/>
                    <a:pt x="820102" y="1048702"/>
                    <a:pt x="809625" y="1088708"/>
                  </a:cubicBezTo>
                  <a:cubicBezTo>
                    <a:pt x="808672" y="1082993"/>
                    <a:pt x="808672" y="1078230"/>
                    <a:pt x="807720" y="1072515"/>
                  </a:cubicBezTo>
                  <a:cubicBezTo>
                    <a:pt x="796290" y="944880"/>
                    <a:pt x="782955" y="824865"/>
                    <a:pt x="780097" y="715327"/>
                  </a:cubicBezTo>
                  <a:cubicBezTo>
                    <a:pt x="776288" y="605790"/>
                    <a:pt x="783907" y="507683"/>
                    <a:pt x="799147" y="426720"/>
                  </a:cubicBezTo>
                  <a:cubicBezTo>
                    <a:pt x="814388" y="345758"/>
                    <a:pt x="837247" y="281940"/>
                    <a:pt x="856297" y="239077"/>
                  </a:cubicBezTo>
                  <a:cubicBezTo>
                    <a:pt x="861060" y="228600"/>
                    <a:pt x="864870" y="219075"/>
                    <a:pt x="869632" y="210502"/>
                  </a:cubicBezTo>
                  <a:cubicBezTo>
                    <a:pt x="873442" y="201930"/>
                    <a:pt x="877252" y="195263"/>
                    <a:pt x="880110" y="190500"/>
                  </a:cubicBezTo>
                  <a:cubicBezTo>
                    <a:pt x="885825" y="180022"/>
                    <a:pt x="888682" y="174307"/>
                    <a:pt x="888682" y="174307"/>
                  </a:cubicBezTo>
                  <a:cubicBezTo>
                    <a:pt x="888682" y="174307"/>
                    <a:pt x="884872" y="180022"/>
                    <a:pt x="878205" y="189547"/>
                  </a:cubicBezTo>
                  <a:cubicBezTo>
                    <a:pt x="874395" y="194310"/>
                    <a:pt x="870585" y="200977"/>
                    <a:pt x="865822" y="208597"/>
                  </a:cubicBezTo>
                  <a:cubicBezTo>
                    <a:pt x="861060" y="216217"/>
                    <a:pt x="855345" y="224790"/>
                    <a:pt x="849630" y="235267"/>
                  </a:cubicBezTo>
                  <a:cubicBezTo>
                    <a:pt x="825817" y="276225"/>
                    <a:pt x="797242" y="338138"/>
                    <a:pt x="775335" y="421005"/>
                  </a:cubicBezTo>
                  <a:cubicBezTo>
                    <a:pt x="753427" y="502920"/>
                    <a:pt x="739140" y="603885"/>
                    <a:pt x="737235" y="715327"/>
                  </a:cubicBezTo>
                  <a:cubicBezTo>
                    <a:pt x="736282" y="754380"/>
                    <a:pt x="737235" y="794385"/>
                    <a:pt x="739140" y="836295"/>
                  </a:cubicBezTo>
                  <a:cubicBezTo>
                    <a:pt x="725805" y="783908"/>
                    <a:pt x="710565" y="730568"/>
                    <a:pt x="692467" y="676275"/>
                  </a:cubicBezTo>
                  <a:cubicBezTo>
                    <a:pt x="653415" y="563880"/>
                    <a:pt x="605790" y="461010"/>
                    <a:pt x="551497" y="373380"/>
                  </a:cubicBezTo>
                  <a:cubicBezTo>
                    <a:pt x="524827" y="329565"/>
                    <a:pt x="496252" y="289560"/>
                    <a:pt x="468630" y="253365"/>
                  </a:cubicBezTo>
                  <a:cubicBezTo>
                    <a:pt x="454342" y="235267"/>
                    <a:pt x="441007" y="218122"/>
                    <a:pt x="426720" y="201930"/>
                  </a:cubicBezTo>
                  <a:cubicBezTo>
                    <a:pt x="412432" y="186690"/>
                    <a:pt x="399097" y="170497"/>
                    <a:pt x="385763" y="157163"/>
                  </a:cubicBezTo>
                  <a:cubicBezTo>
                    <a:pt x="331470" y="100965"/>
                    <a:pt x="282892" y="61913"/>
                    <a:pt x="247650" y="37147"/>
                  </a:cubicBezTo>
                  <a:cubicBezTo>
                    <a:pt x="239077" y="30480"/>
                    <a:pt x="231457" y="24765"/>
                    <a:pt x="223838" y="20955"/>
                  </a:cubicBezTo>
                  <a:cubicBezTo>
                    <a:pt x="217170" y="16192"/>
                    <a:pt x="211455" y="12382"/>
                    <a:pt x="206692" y="9525"/>
                  </a:cubicBezTo>
                  <a:cubicBezTo>
                    <a:pt x="197167" y="2857"/>
                    <a:pt x="192405" y="0"/>
                    <a:pt x="192405" y="0"/>
                  </a:cubicBezTo>
                  <a:cubicBezTo>
                    <a:pt x="192405" y="0"/>
                    <a:pt x="197167" y="3810"/>
                    <a:pt x="205740" y="11430"/>
                  </a:cubicBezTo>
                  <a:cubicBezTo>
                    <a:pt x="210502" y="15240"/>
                    <a:pt x="215265" y="20002"/>
                    <a:pt x="221932" y="24765"/>
                  </a:cubicBezTo>
                  <a:cubicBezTo>
                    <a:pt x="228600" y="30480"/>
                    <a:pt x="235267" y="36195"/>
                    <a:pt x="242888" y="43815"/>
                  </a:cubicBezTo>
                  <a:cubicBezTo>
                    <a:pt x="275272" y="72390"/>
                    <a:pt x="318135" y="116205"/>
                    <a:pt x="366713" y="175260"/>
                  </a:cubicBezTo>
                  <a:cubicBezTo>
                    <a:pt x="379095" y="189547"/>
                    <a:pt x="390525" y="205740"/>
                    <a:pt x="402907" y="221932"/>
                  </a:cubicBezTo>
                  <a:cubicBezTo>
                    <a:pt x="415290" y="238125"/>
                    <a:pt x="427672" y="256222"/>
                    <a:pt x="440055" y="274320"/>
                  </a:cubicBezTo>
                  <a:cubicBezTo>
                    <a:pt x="464820" y="311467"/>
                    <a:pt x="489585" y="351472"/>
                    <a:pt x="513397" y="396240"/>
                  </a:cubicBezTo>
                  <a:cubicBezTo>
                    <a:pt x="561022" y="483870"/>
                    <a:pt x="605790" y="584835"/>
                    <a:pt x="642938" y="694372"/>
                  </a:cubicBezTo>
                  <a:cubicBezTo>
                    <a:pt x="664845" y="758190"/>
                    <a:pt x="682942" y="822008"/>
                    <a:pt x="699135" y="882968"/>
                  </a:cubicBezTo>
                  <a:cubicBezTo>
                    <a:pt x="690563" y="868680"/>
                    <a:pt x="681990" y="855345"/>
                    <a:pt x="671513" y="842010"/>
                  </a:cubicBezTo>
                  <a:cubicBezTo>
                    <a:pt x="648652" y="811530"/>
                    <a:pt x="621030" y="783908"/>
                    <a:pt x="590550" y="759143"/>
                  </a:cubicBezTo>
                  <a:cubicBezTo>
                    <a:pt x="560070" y="734377"/>
                    <a:pt x="528638" y="712470"/>
                    <a:pt x="497205" y="692468"/>
                  </a:cubicBezTo>
                  <a:cubicBezTo>
                    <a:pt x="465772" y="673418"/>
                    <a:pt x="433388" y="657225"/>
                    <a:pt x="401955" y="643890"/>
                  </a:cubicBezTo>
                  <a:cubicBezTo>
                    <a:pt x="370522" y="630555"/>
                    <a:pt x="340042" y="621030"/>
                    <a:pt x="311467" y="612458"/>
                  </a:cubicBezTo>
                  <a:cubicBezTo>
                    <a:pt x="282892" y="604838"/>
                    <a:pt x="255270" y="598170"/>
                    <a:pt x="230505" y="593408"/>
                  </a:cubicBezTo>
                  <a:cubicBezTo>
                    <a:pt x="180975" y="583883"/>
                    <a:pt x="140017" y="581025"/>
                    <a:pt x="111442" y="579120"/>
                  </a:cubicBezTo>
                  <a:cubicBezTo>
                    <a:pt x="82867" y="578168"/>
                    <a:pt x="67627" y="577215"/>
                    <a:pt x="67627" y="577215"/>
                  </a:cubicBezTo>
                  <a:cubicBezTo>
                    <a:pt x="67627" y="577215"/>
                    <a:pt x="82867" y="580072"/>
                    <a:pt x="110490" y="586740"/>
                  </a:cubicBezTo>
                  <a:cubicBezTo>
                    <a:pt x="138113" y="593408"/>
                    <a:pt x="177165" y="601980"/>
                    <a:pt x="224790" y="617220"/>
                  </a:cubicBezTo>
                  <a:cubicBezTo>
                    <a:pt x="248602" y="624840"/>
                    <a:pt x="274320" y="633413"/>
                    <a:pt x="300990" y="643890"/>
                  </a:cubicBezTo>
                  <a:cubicBezTo>
                    <a:pt x="327660" y="654368"/>
                    <a:pt x="356235" y="666750"/>
                    <a:pt x="385763" y="681038"/>
                  </a:cubicBezTo>
                  <a:cubicBezTo>
                    <a:pt x="403860" y="689610"/>
                    <a:pt x="421005" y="700088"/>
                    <a:pt x="439102" y="710565"/>
                  </a:cubicBezTo>
                  <a:cubicBezTo>
                    <a:pt x="432435" y="708660"/>
                    <a:pt x="425767" y="707708"/>
                    <a:pt x="418147" y="705802"/>
                  </a:cubicBezTo>
                  <a:cubicBezTo>
                    <a:pt x="378142" y="699135"/>
                    <a:pt x="334327" y="703897"/>
                    <a:pt x="291465" y="715327"/>
                  </a:cubicBezTo>
                  <a:cubicBezTo>
                    <a:pt x="248602" y="726758"/>
                    <a:pt x="211455" y="742950"/>
                    <a:pt x="178117" y="755333"/>
                  </a:cubicBezTo>
                  <a:cubicBezTo>
                    <a:pt x="144780" y="767715"/>
                    <a:pt x="114300" y="778193"/>
                    <a:pt x="88582" y="783908"/>
                  </a:cubicBezTo>
                  <a:cubicBezTo>
                    <a:pt x="62865" y="789622"/>
                    <a:pt x="40957" y="791527"/>
                    <a:pt x="24765" y="790575"/>
                  </a:cubicBezTo>
                  <a:cubicBezTo>
                    <a:pt x="17145" y="790575"/>
                    <a:pt x="11430" y="790575"/>
                    <a:pt x="6667" y="789622"/>
                  </a:cubicBezTo>
                  <a:cubicBezTo>
                    <a:pt x="2857" y="789622"/>
                    <a:pt x="0" y="788670"/>
                    <a:pt x="0" y="788670"/>
                  </a:cubicBezTo>
                  <a:cubicBezTo>
                    <a:pt x="0" y="788670"/>
                    <a:pt x="1905" y="789622"/>
                    <a:pt x="5715" y="791527"/>
                  </a:cubicBezTo>
                  <a:cubicBezTo>
                    <a:pt x="9525" y="793433"/>
                    <a:pt x="15240" y="795338"/>
                    <a:pt x="22860" y="798195"/>
                  </a:cubicBezTo>
                  <a:cubicBezTo>
                    <a:pt x="38100" y="802958"/>
                    <a:pt x="60960" y="808672"/>
                    <a:pt x="90488" y="808672"/>
                  </a:cubicBezTo>
                  <a:cubicBezTo>
                    <a:pt x="119063" y="809625"/>
                    <a:pt x="154305" y="804863"/>
                    <a:pt x="190500" y="796290"/>
                  </a:cubicBezTo>
                  <a:cubicBezTo>
                    <a:pt x="226695" y="787718"/>
                    <a:pt x="264795" y="775335"/>
                    <a:pt x="303847" y="764858"/>
                  </a:cubicBezTo>
                  <a:cubicBezTo>
                    <a:pt x="342900" y="754380"/>
                    <a:pt x="379095" y="747713"/>
                    <a:pt x="412432" y="748665"/>
                  </a:cubicBezTo>
                  <a:cubicBezTo>
                    <a:pt x="445770" y="749618"/>
                    <a:pt x="476250" y="757238"/>
                    <a:pt x="501015" y="766763"/>
                  </a:cubicBezTo>
                  <a:cubicBezTo>
                    <a:pt x="518160" y="773430"/>
                    <a:pt x="531495" y="781050"/>
                    <a:pt x="542925" y="787718"/>
                  </a:cubicBezTo>
                  <a:cubicBezTo>
                    <a:pt x="571500" y="816293"/>
                    <a:pt x="598170" y="850583"/>
                    <a:pt x="621982" y="888683"/>
                  </a:cubicBezTo>
                  <a:cubicBezTo>
                    <a:pt x="651510" y="939165"/>
                    <a:pt x="676275" y="999172"/>
                    <a:pt x="694372" y="1063943"/>
                  </a:cubicBezTo>
                  <a:cubicBezTo>
                    <a:pt x="730567" y="1193483"/>
                    <a:pt x="705802" y="1267777"/>
                    <a:pt x="718185" y="1427798"/>
                  </a:cubicBezTo>
                  <a:cubicBezTo>
                    <a:pt x="719138" y="1444943"/>
                    <a:pt x="657225" y="1424940"/>
                    <a:pt x="620077" y="1370648"/>
                  </a:cubicBezTo>
                  <a:cubicBezTo>
                    <a:pt x="566738" y="1293495"/>
                    <a:pt x="493395" y="1238250"/>
                    <a:pt x="426720" y="1192530"/>
                  </a:cubicBezTo>
                  <a:cubicBezTo>
                    <a:pt x="393382" y="1169670"/>
                    <a:pt x="360045" y="1149668"/>
                    <a:pt x="328613" y="1132523"/>
                  </a:cubicBezTo>
                  <a:cubicBezTo>
                    <a:pt x="297180" y="1116330"/>
                    <a:pt x="266700" y="1102043"/>
                    <a:pt x="238125" y="1090613"/>
                  </a:cubicBezTo>
                  <a:cubicBezTo>
                    <a:pt x="181927" y="1067752"/>
                    <a:pt x="134302" y="1054418"/>
                    <a:pt x="101917" y="1046797"/>
                  </a:cubicBezTo>
                  <a:cubicBezTo>
                    <a:pt x="85725" y="1042988"/>
                    <a:pt x="72390" y="1041083"/>
                    <a:pt x="63817" y="1039177"/>
                  </a:cubicBezTo>
                  <a:cubicBezTo>
                    <a:pt x="55245" y="1037272"/>
                    <a:pt x="50482" y="1036320"/>
                    <a:pt x="50482" y="1036320"/>
                  </a:cubicBezTo>
                  <a:cubicBezTo>
                    <a:pt x="50482" y="1036320"/>
                    <a:pt x="55245" y="1038225"/>
                    <a:pt x="62865" y="1041083"/>
                  </a:cubicBezTo>
                  <a:cubicBezTo>
                    <a:pt x="71438" y="1043940"/>
                    <a:pt x="83820" y="1047750"/>
                    <a:pt x="99060" y="1054418"/>
                  </a:cubicBezTo>
                  <a:cubicBezTo>
                    <a:pt x="130492" y="1066800"/>
                    <a:pt x="174307" y="1085850"/>
                    <a:pt x="226695" y="1113473"/>
                  </a:cubicBezTo>
                  <a:cubicBezTo>
                    <a:pt x="308610" y="1157288"/>
                    <a:pt x="410527" y="1225868"/>
                    <a:pt x="504825" y="1321118"/>
                  </a:cubicBezTo>
                  <a:cubicBezTo>
                    <a:pt x="474345" y="1304925"/>
                    <a:pt x="440055" y="1291590"/>
                    <a:pt x="401955" y="1283018"/>
                  </a:cubicBezTo>
                  <a:cubicBezTo>
                    <a:pt x="359092" y="1274445"/>
                    <a:pt x="317182" y="1273493"/>
                    <a:pt x="280035" y="1277302"/>
                  </a:cubicBezTo>
                  <a:cubicBezTo>
                    <a:pt x="242888" y="1281113"/>
                    <a:pt x="210502" y="1289685"/>
                    <a:pt x="183832" y="1300163"/>
                  </a:cubicBezTo>
                  <a:cubicBezTo>
                    <a:pt x="157163" y="1309688"/>
                    <a:pt x="138113" y="1320165"/>
                    <a:pt x="124777" y="1328738"/>
                  </a:cubicBezTo>
                  <a:cubicBezTo>
                    <a:pt x="111442" y="1336358"/>
                    <a:pt x="104775" y="1342073"/>
                    <a:pt x="104775" y="1342073"/>
                  </a:cubicBezTo>
                  <a:cubicBezTo>
                    <a:pt x="104775" y="1342073"/>
                    <a:pt x="113347" y="1340168"/>
                    <a:pt x="127635" y="1336358"/>
                  </a:cubicBezTo>
                  <a:cubicBezTo>
                    <a:pt x="142875" y="1332548"/>
                    <a:pt x="163830" y="1328738"/>
                    <a:pt x="190500" y="1324927"/>
                  </a:cubicBezTo>
                  <a:cubicBezTo>
                    <a:pt x="242888" y="1318260"/>
                    <a:pt x="315277" y="1317308"/>
                    <a:pt x="391477" y="1333500"/>
                  </a:cubicBezTo>
                  <a:cubicBezTo>
                    <a:pt x="467677" y="1349693"/>
                    <a:pt x="533400" y="1379220"/>
                    <a:pt x="579120" y="1406843"/>
                  </a:cubicBezTo>
                  <a:cubicBezTo>
                    <a:pt x="581025" y="1407795"/>
                    <a:pt x="582930" y="1408748"/>
                    <a:pt x="584835" y="1410652"/>
                  </a:cubicBezTo>
                  <a:cubicBezTo>
                    <a:pt x="622935" y="1457325"/>
                    <a:pt x="655320" y="1505902"/>
                    <a:pt x="682942" y="1554480"/>
                  </a:cubicBezTo>
                  <a:cubicBezTo>
                    <a:pt x="703897" y="1607820"/>
                    <a:pt x="719138" y="1669733"/>
                    <a:pt x="731520" y="1735455"/>
                  </a:cubicBezTo>
                  <a:cubicBezTo>
                    <a:pt x="743902" y="1802130"/>
                    <a:pt x="730567" y="2294573"/>
                    <a:pt x="731520" y="2337435"/>
                  </a:cubicBezTo>
                  <a:cubicBezTo>
                    <a:pt x="732472" y="2443162"/>
                    <a:pt x="732472" y="2528887"/>
                    <a:pt x="733425" y="2587943"/>
                  </a:cubicBezTo>
                  <a:cubicBezTo>
                    <a:pt x="734377" y="2646998"/>
                    <a:pt x="734377" y="2679383"/>
                    <a:pt x="734377" y="2679383"/>
                  </a:cubicBezTo>
                  <a:cubicBezTo>
                    <a:pt x="734377" y="2679383"/>
                    <a:pt x="738188" y="2646998"/>
                    <a:pt x="744855" y="2587943"/>
                  </a:cubicBezTo>
                  <a:cubicBezTo>
                    <a:pt x="748665" y="2556510"/>
                    <a:pt x="799147" y="2505075"/>
                    <a:pt x="803910" y="2458403"/>
                  </a:cubicBezTo>
                  <a:cubicBezTo>
                    <a:pt x="805815" y="2480310"/>
                    <a:pt x="806767" y="2502218"/>
                    <a:pt x="809625" y="2524125"/>
                  </a:cubicBezTo>
                  <a:cubicBezTo>
                    <a:pt x="811530" y="2546033"/>
                    <a:pt x="837247" y="2553653"/>
                    <a:pt x="850582" y="2545080"/>
                  </a:cubicBezTo>
                  <a:cubicBezTo>
                    <a:pt x="850582" y="2549843"/>
                    <a:pt x="850582" y="2555558"/>
                    <a:pt x="850582" y="2560320"/>
                  </a:cubicBezTo>
                  <a:cubicBezTo>
                    <a:pt x="851535" y="2592705"/>
                    <a:pt x="902017" y="2592705"/>
                    <a:pt x="901065" y="2560320"/>
                  </a:cubicBezTo>
                  <a:cubicBezTo>
                    <a:pt x="899160" y="2465070"/>
                    <a:pt x="875347" y="1844040"/>
                    <a:pt x="881063" y="1749743"/>
                  </a:cubicBezTo>
                  <a:cubicBezTo>
                    <a:pt x="885825" y="1664018"/>
                    <a:pt x="892492" y="1584008"/>
                    <a:pt x="906780" y="1513523"/>
                  </a:cubicBezTo>
                  <a:cubicBezTo>
                    <a:pt x="918210" y="1455420"/>
                    <a:pt x="935355" y="1403985"/>
                    <a:pt x="956310" y="1361123"/>
                  </a:cubicBezTo>
                  <a:cubicBezTo>
                    <a:pt x="982980" y="1324927"/>
                    <a:pt x="1015365" y="1290638"/>
                    <a:pt x="1054417" y="1263015"/>
                  </a:cubicBezTo>
                  <a:cubicBezTo>
                    <a:pt x="1121092" y="1215390"/>
                    <a:pt x="1200150" y="1198245"/>
                    <a:pt x="1272540" y="1197293"/>
                  </a:cubicBezTo>
                  <a:cubicBezTo>
                    <a:pt x="1344930" y="1196340"/>
                    <a:pt x="1410652" y="1211580"/>
                    <a:pt x="1464945" y="1227773"/>
                  </a:cubicBezTo>
                  <a:cubicBezTo>
                    <a:pt x="1519238" y="1244918"/>
                    <a:pt x="1561147" y="1263015"/>
                    <a:pt x="1590675" y="1276350"/>
                  </a:cubicBezTo>
                  <a:cubicBezTo>
                    <a:pt x="1620202" y="1289685"/>
                    <a:pt x="1636395" y="1297305"/>
                    <a:pt x="1636395" y="1297305"/>
                  </a:cubicBezTo>
                  <a:cubicBezTo>
                    <a:pt x="1636395" y="1297305"/>
                    <a:pt x="1625917" y="1283970"/>
                    <a:pt x="1598295" y="1265873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21579" name="Freeform: Shape 115">
              <a:extLst>
                <a:ext uri="{FF2B5EF4-FFF2-40B4-BE49-F238E27FC236}">
                  <a16:creationId xmlns:a16="http://schemas.microsoft.com/office/drawing/2014/main" id="{4E3C61FA-A0C2-E381-1DB6-7431ADA4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134" y="5722478"/>
              <a:ext cx="1112458" cy="440611"/>
            </a:xfrm>
            <a:custGeom>
              <a:avLst/>
              <a:gdLst>
                <a:gd name="T0" fmla="*/ 1098145 w 979347"/>
                <a:gd name="T1" fmla="*/ 405736 h 387890"/>
                <a:gd name="T2" fmla="*/ 743262 w 979347"/>
                <a:gd name="T3" fmla="*/ 411145 h 387890"/>
                <a:gd name="T4" fmla="*/ 344018 w 979347"/>
                <a:gd name="T5" fmla="*/ 425210 h 387890"/>
                <a:gd name="T6" fmla="*/ 18347 w 979347"/>
                <a:gd name="T7" fmla="*/ 423047 h 387890"/>
                <a:gd name="T8" fmla="*/ 229331 w 979347"/>
                <a:gd name="T9" fmla="*/ 214228 h 387890"/>
                <a:gd name="T10" fmla="*/ 444640 w 979347"/>
                <a:gd name="T11" fmla="*/ 38951 h 387890"/>
                <a:gd name="T12" fmla="*/ 492247 w 979347"/>
                <a:gd name="T13" fmla="*/ 12984 h 387890"/>
                <a:gd name="T14" fmla="*/ 547426 w 979347"/>
                <a:gd name="T15" fmla="*/ 0 h 387890"/>
                <a:gd name="T16" fmla="*/ 552837 w 979347"/>
                <a:gd name="T17" fmla="*/ 0 h 387890"/>
                <a:gd name="T18" fmla="*/ 636148 w 979347"/>
                <a:gd name="T19" fmla="*/ 30295 h 387890"/>
                <a:gd name="T20" fmla="*/ 849294 w 979347"/>
                <a:gd name="T21" fmla="*/ 143900 h 387890"/>
                <a:gd name="T22" fmla="*/ 953163 w 979347"/>
                <a:gd name="T23" fmla="*/ 216392 h 387890"/>
                <a:gd name="T24" fmla="*/ 1013752 w 979347"/>
                <a:gd name="T25" fmla="*/ 289966 h 387890"/>
                <a:gd name="T26" fmla="*/ 1086243 w 979347"/>
                <a:gd name="T27" fmla="*/ 337572 h 387890"/>
                <a:gd name="T28" fmla="*/ 1098145 w 979347"/>
                <a:gd name="T29" fmla="*/ 405736 h 3878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9347" h="387890">
                  <a:moveTo>
                    <a:pt x="966747" y="357188"/>
                  </a:moveTo>
                  <a:cubicBezTo>
                    <a:pt x="746719" y="383857"/>
                    <a:pt x="663852" y="361950"/>
                    <a:pt x="654327" y="361950"/>
                  </a:cubicBezTo>
                  <a:cubicBezTo>
                    <a:pt x="512405" y="362903"/>
                    <a:pt x="467637" y="410528"/>
                    <a:pt x="302855" y="374332"/>
                  </a:cubicBezTo>
                  <a:cubicBezTo>
                    <a:pt x="227607" y="358140"/>
                    <a:pt x="99019" y="382905"/>
                    <a:pt x="16152" y="372428"/>
                  </a:cubicBezTo>
                  <a:cubicBezTo>
                    <a:pt x="-58143" y="362903"/>
                    <a:pt x="144740" y="223838"/>
                    <a:pt x="201890" y="188595"/>
                  </a:cubicBezTo>
                  <a:cubicBezTo>
                    <a:pt x="262849" y="151447"/>
                    <a:pt x="330477" y="71438"/>
                    <a:pt x="391437" y="34290"/>
                  </a:cubicBezTo>
                  <a:cubicBezTo>
                    <a:pt x="404772" y="25717"/>
                    <a:pt x="419060" y="17145"/>
                    <a:pt x="433347" y="11430"/>
                  </a:cubicBezTo>
                  <a:cubicBezTo>
                    <a:pt x="448587" y="4763"/>
                    <a:pt x="464780" y="0"/>
                    <a:pt x="481924" y="0"/>
                  </a:cubicBezTo>
                  <a:cubicBezTo>
                    <a:pt x="483830" y="0"/>
                    <a:pt x="484782" y="0"/>
                    <a:pt x="486687" y="0"/>
                  </a:cubicBezTo>
                  <a:cubicBezTo>
                    <a:pt x="512405" y="1905"/>
                    <a:pt x="537169" y="14288"/>
                    <a:pt x="560030" y="26670"/>
                  </a:cubicBezTo>
                  <a:cubicBezTo>
                    <a:pt x="622894" y="60007"/>
                    <a:pt x="684807" y="93345"/>
                    <a:pt x="747672" y="126682"/>
                  </a:cubicBezTo>
                  <a:cubicBezTo>
                    <a:pt x="781010" y="143828"/>
                    <a:pt x="814347" y="162878"/>
                    <a:pt x="839112" y="190500"/>
                  </a:cubicBezTo>
                  <a:cubicBezTo>
                    <a:pt x="858162" y="211455"/>
                    <a:pt x="870544" y="237172"/>
                    <a:pt x="892452" y="255270"/>
                  </a:cubicBezTo>
                  <a:cubicBezTo>
                    <a:pt x="912455" y="271463"/>
                    <a:pt x="938172" y="279082"/>
                    <a:pt x="956269" y="297180"/>
                  </a:cubicBezTo>
                  <a:cubicBezTo>
                    <a:pt x="975319" y="314325"/>
                    <a:pt x="991512" y="354330"/>
                    <a:pt x="966747" y="357188"/>
                  </a:cubicBezTo>
                  <a:close/>
                </a:path>
              </a:pathLst>
            </a:custGeom>
            <a:solidFill>
              <a:srgbClr val="322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F8C6187-236E-F99E-C28C-04F9BA5678DB}"/>
              </a:ext>
            </a:extLst>
          </p:cNvPr>
          <p:cNvSpPr txBox="1"/>
          <p:nvPr/>
        </p:nvSpPr>
        <p:spPr>
          <a:xfrm>
            <a:off x="422975" y="3603005"/>
            <a:ext cx="2289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j-lt"/>
              </a:rPr>
              <a:t>Comparar</a:t>
            </a:r>
            <a:r>
              <a:rPr lang="en-US" sz="1400" b="1" dirty="0">
                <a:latin typeface="+mj-lt"/>
              </a:rPr>
              <a:t> BART con redes </a:t>
            </a:r>
            <a:r>
              <a:rPr lang="en-US" sz="1400" b="1" dirty="0" err="1">
                <a:latin typeface="+mj-lt"/>
              </a:rPr>
              <a:t>neuronales</a:t>
            </a:r>
            <a:r>
              <a:rPr lang="en-US" sz="1400" b="1" dirty="0">
                <a:latin typeface="+mj-lt"/>
              </a:rPr>
              <a:t> y </a:t>
            </a:r>
            <a:r>
              <a:rPr lang="en-US" sz="1400" b="1" dirty="0" err="1">
                <a:latin typeface="+mj-lt"/>
              </a:rPr>
              <a:t>otros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algoritmos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más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complejos</a:t>
            </a:r>
            <a:r>
              <a:rPr lang="en-US" sz="1400" b="1" dirty="0">
                <a:latin typeface="+mj-lt"/>
              </a:rPr>
              <a:t>. </a:t>
            </a:r>
          </a:p>
        </p:txBody>
      </p:sp>
      <p:sp>
        <p:nvSpPr>
          <p:cNvPr id="94" name="TextBox 117">
            <a:extLst>
              <a:ext uri="{FF2B5EF4-FFF2-40B4-BE49-F238E27FC236}">
                <a16:creationId xmlns:a16="http://schemas.microsoft.com/office/drawing/2014/main" id="{FADFC738-6EBB-8BD3-B8B8-877D2084365F}"/>
              </a:ext>
            </a:extLst>
          </p:cNvPr>
          <p:cNvSpPr txBox="1"/>
          <p:nvPr/>
        </p:nvSpPr>
        <p:spPr>
          <a:xfrm>
            <a:off x="2852524" y="3287125"/>
            <a:ext cx="2289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j-lt"/>
              </a:rPr>
              <a:t>Comparar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i="1" dirty="0" err="1">
                <a:latin typeface="+mj-lt"/>
              </a:rPr>
              <a:t>dbarts</a:t>
            </a:r>
            <a:r>
              <a:rPr lang="en-US" sz="1400" b="1" i="1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con la </a:t>
            </a:r>
            <a:r>
              <a:rPr lang="en-US" sz="1400" b="1" dirty="0" err="1">
                <a:latin typeface="+mj-lt"/>
              </a:rPr>
              <a:t>librería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i="1" dirty="0" err="1">
                <a:latin typeface="+mj-lt"/>
              </a:rPr>
              <a:t>BayesTrees</a:t>
            </a:r>
            <a:endParaRPr lang="en-US" sz="1400" b="1" i="1" dirty="0">
              <a:latin typeface="+mj-lt"/>
            </a:endParaRPr>
          </a:p>
        </p:txBody>
      </p:sp>
      <p:sp>
        <p:nvSpPr>
          <p:cNvPr id="96" name="TextBox 117">
            <a:extLst>
              <a:ext uri="{FF2B5EF4-FFF2-40B4-BE49-F238E27FC236}">
                <a16:creationId xmlns:a16="http://schemas.microsoft.com/office/drawing/2014/main" id="{0F7DC41A-DC6B-F9E3-8B3B-3ED3EB47603C}"/>
              </a:ext>
            </a:extLst>
          </p:cNvPr>
          <p:cNvSpPr txBox="1"/>
          <p:nvPr/>
        </p:nvSpPr>
        <p:spPr>
          <a:xfrm>
            <a:off x="5534279" y="2743483"/>
            <a:ext cx="2289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j-lt"/>
              </a:rPr>
              <a:t>Utilizar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diferentes</a:t>
            </a:r>
            <a:r>
              <a:rPr lang="en-US" sz="1400" b="1" dirty="0">
                <a:latin typeface="+mj-lt"/>
              </a:rPr>
              <a:t> bases de </a:t>
            </a:r>
            <a:r>
              <a:rPr lang="en-US" sz="1400" b="1" dirty="0" err="1">
                <a:latin typeface="+mj-lt"/>
              </a:rPr>
              <a:t>datos</a:t>
            </a:r>
            <a:r>
              <a:rPr lang="en-US" sz="1400" b="1" dirty="0">
                <a:latin typeface="+mj-lt"/>
              </a:rPr>
              <a:t> para </a:t>
            </a:r>
            <a:r>
              <a:rPr lang="en-US" sz="1400" b="1" dirty="0" err="1">
                <a:latin typeface="+mj-lt"/>
              </a:rPr>
              <a:t>probar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el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rendimiento</a:t>
            </a:r>
            <a:r>
              <a:rPr lang="en-US" sz="1400" b="1" dirty="0">
                <a:latin typeface="+mj-lt"/>
              </a:rPr>
              <a:t> del </a:t>
            </a:r>
            <a:r>
              <a:rPr lang="en-US" sz="1400" b="1" dirty="0" err="1">
                <a:latin typeface="+mj-lt"/>
              </a:rPr>
              <a:t>modelo</a:t>
            </a:r>
            <a:endParaRPr lang="en-US" sz="1400" b="1" dirty="0">
              <a:latin typeface="+mj-lt"/>
            </a:endParaRPr>
          </a:p>
        </p:txBody>
      </p:sp>
      <p:sp>
        <p:nvSpPr>
          <p:cNvPr id="97" name="TextBox 117">
            <a:extLst>
              <a:ext uri="{FF2B5EF4-FFF2-40B4-BE49-F238E27FC236}">
                <a16:creationId xmlns:a16="http://schemas.microsoft.com/office/drawing/2014/main" id="{27FC0119-D6FF-C45A-12B7-A3059D367CCC}"/>
              </a:ext>
            </a:extLst>
          </p:cNvPr>
          <p:cNvSpPr txBox="1"/>
          <p:nvPr/>
        </p:nvSpPr>
        <p:spPr>
          <a:xfrm>
            <a:off x="8571266" y="1908942"/>
            <a:ext cx="2289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j-lt"/>
              </a:rPr>
              <a:t>Tesis</a:t>
            </a:r>
            <a:r>
              <a:rPr lang="en-US" sz="1400" b="1" dirty="0">
                <a:latin typeface="+mj-lt"/>
              </a:rPr>
              <a:t>: </a:t>
            </a:r>
            <a:r>
              <a:rPr lang="en-US" sz="1400" b="1" dirty="0" err="1">
                <a:latin typeface="+mj-lt"/>
              </a:rPr>
              <a:t>ahondar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en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métodos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bayesianos</a:t>
            </a:r>
            <a:r>
              <a:rPr lang="en-US" sz="1400" b="1" dirty="0">
                <a:latin typeface="+mj-lt"/>
              </a:rPr>
              <a:t> no </a:t>
            </a:r>
            <a:r>
              <a:rPr lang="en-US" sz="1400" b="1" dirty="0" err="1">
                <a:latin typeface="+mj-lt"/>
              </a:rPr>
              <a:t>paramétricos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825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18" grpId="0"/>
      <p:bldP spid="94" grpId="0"/>
      <p:bldP spid="96" grpId="0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80EA0E-3C14-DBE4-6EB5-6C73F4DF2C65}"/>
              </a:ext>
            </a:extLst>
          </p:cNvPr>
          <p:cNvSpPr>
            <a:spLocks/>
          </p:cNvSpPr>
          <p:nvPr/>
        </p:nvSpPr>
        <p:spPr bwMode="auto">
          <a:xfrm>
            <a:off x="6126163" y="1628775"/>
            <a:ext cx="2427287" cy="2995613"/>
          </a:xfrm>
          <a:custGeom>
            <a:avLst/>
            <a:gdLst>
              <a:gd name="T0" fmla="*/ 0 w 2404453"/>
              <a:gd name="T1" fmla="*/ 2861200 h 2968514"/>
              <a:gd name="T2" fmla="*/ 174287 w 2404453"/>
              <a:gd name="T3" fmla="*/ 1574387 h 2968514"/>
              <a:gd name="T4" fmla="*/ 1420434 w 2404453"/>
              <a:gd name="T5" fmla="*/ 732003 h 2968514"/>
              <a:gd name="T6" fmla="*/ 2302033 w 2404453"/>
              <a:gd name="T7" fmla="*/ 152501 h 2968514"/>
              <a:gd name="T8" fmla="*/ 2426938 w 2404453"/>
              <a:gd name="T9" fmla="*/ 0 h 2968514"/>
              <a:gd name="T10" fmla="*/ 2394986 w 2404453"/>
              <a:gd name="T11" fmla="*/ 100215 h 2968514"/>
              <a:gd name="T12" fmla="*/ 1472721 w 2404453"/>
              <a:gd name="T13" fmla="*/ 872883 h 2968514"/>
              <a:gd name="T14" fmla="*/ 368906 w 2404453"/>
              <a:gd name="T15" fmla="*/ 1673149 h 2968514"/>
              <a:gd name="T16" fmla="*/ 262882 w 2404453"/>
              <a:gd name="T17" fmla="*/ 2865557 h 2968514"/>
              <a:gd name="T18" fmla="*/ 129263 w 2404453"/>
              <a:gd name="T19" fmla="*/ 2996272 h 2968514"/>
              <a:gd name="T20" fmla="*/ 0 w 2404453"/>
              <a:gd name="T21" fmla="*/ 2861200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4453" h="2968514">
                <a:moveTo>
                  <a:pt x="0" y="2834694"/>
                </a:moveTo>
                <a:cubicBezTo>
                  <a:pt x="11511" y="2454816"/>
                  <a:pt x="-1439" y="1895073"/>
                  <a:pt x="172672" y="1559802"/>
                </a:cubicBezTo>
                <a:cubicBezTo>
                  <a:pt x="444630" y="1037469"/>
                  <a:pt x="893576" y="900771"/>
                  <a:pt x="1407275" y="725222"/>
                </a:cubicBezTo>
                <a:cubicBezTo>
                  <a:pt x="1733912" y="612984"/>
                  <a:pt x="2061989" y="423046"/>
                  <a:pt x="2280706" y="151088"/>
                </a:cubicBezTo>
                <a:cubicBezTo>
                  <a:pt x="2405894" y="-4317"/>
                  <a:pt x="2264878" y="161160"/>
                  <a:pt x="2404454" y="0"/>
                </a:cubicBezTo>
                <a:lnTo>
                  <a:pt x="2372798" y="99287"/>
                </a:lnTo>
                <a:cubicBezTo>
                  <a:pt x="2227466" y="444630"/>
                  <a:pt x="1795786" y="726660"/>
                  <a:pt x="1459077" y="864797"/>
                </a:cubicBezTo>
                <a:cubicBezTo>
                  <a:pt x="1010130" y="1047542"/>
                  <a:pt x="589962" y="1182802"/>
                  <a:pt x="365488" y="1657649"/>
                </a:cubicBezTo>
                <a:cubicBezTo>
                  <a:pt x="228790" y="1948313"/>
                  <a:pt x="259008" y="2512374"/>
                  <a:pt x="260447" y="2839011"/>
                </a:cubicBezTo>
                <a:cubicBezTo>
                  <a:pt x="259008" y="2910958"/>
                  <a:pt x="200011" y="2968515"/>
                  <a:pt x="128065" y="2968515"/>
                </a:cubicBezTo>
                <a:cubicBezTo>
                  <a:pt x="57557" y="2965637"/>
                  <a:pt x="0" y="2906641"/>
                  <a:pt x="0" y="283469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6D1B2D3-6547-D931-D5AC-00A4370063A9}"/>
              </a:ext>
            </a:extLst>
          </p:cNvPr>
          <p:cNvSpPr>
            <a:spLocks/>
          </p:cNvSpPr>
          <p:nvPr/>
        </p:nvSpPr>
        <p:spPr bwMode="auto">
          <a:xfrm flipH="1">
            <a:off x="7132638" y="265113"/>
            <a:ext cx="3311525" cy="2371725"/>
          </a:xfrm>
          <a:custGeom>
            <a:avLst/>
            <a:gdLst>
              <a:gd name="T0" fmla="*/ 0 w 2105156"/>
              <a:gd name="T1" fmla="*/ 0 h 1507999"/>
              <a:gd name="T2" fmla="*/ 0 w 2105156"/>
              <a:gd name="T3" fmla="*/ 1186096 h 1507999"/>
              <a:gd name="T4" fmla="*/ 1186096 w 2105156"/>
              <a:gd name="T5" fmla="*/ 2372192 h 1507999"/>
              <a:gd name="T6" fmla="*/ 3311563 w 2105156"/>
              <a:gd name="T7" fmla="*/ 2372192 h 1507999"/>
              <a:gd name="T8" fmla="*/ 3311563 w 2105156"/>
              <a:gd name="T9" fmla="*/ 1186096 h 1507999"/>
              <a:gd name="T10" fmla="*/ 2202428 w 2105156"/>
              <a:gd name="T11" fmla="*/ 2264 h 1507999"/>
              <a:gd name="T12" fmla="*/ 0 w 2105156"/>
              <a:gd name="T13" fmla="*/ 0 h 150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156" h="1507999">
                <a:moveTo>
                  <a:pt x="0" y="0"/>
                </a:moveTo>
                <a:lnTo>
                  <a:pt x="0" y="754000"/>
                </a:lnTo>
                <a:cubicBezTo>
                  <a:pt x="0" y="1168412"/>
                  <a:pt x="339588" y="1508000"/>
                  <a:pt x="754000" y="1508000"/>
                </a:cubicBezTo>
                <a:cubicBezTo>
                  <a:pt x="1204386" y="1508000"/>
                  <a:pt x="1654771" y="1508000"/>
                  <a:pt x="2105157" y="1508000"/>
                </a:cubicBezTo>
                <a:lnTo>
                  <a:pt x="2105157" y="754000"/>
                </a:lnTo>
                <a:cubicBezTo>
                  <a:pt x="2105157" y="358294"/>
                  <a:pt x="1794348" y="27340"/>
                  <a:pt x="1400081" y="14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281F69-6A22-F05B-15DF-4C9EBCDB6974}"/>
              </a:ext>
            </a:extLst>
          </p:cNvPr>
          <p:cNvSpPr>
            <a:spLocks/>
          </p:cNvSpPr>
          <p:nvPr/>
        </p:nvSpPr>
        <p:spPr bwMode="auto">
          <a:xfrm>
            <a:off x="4060825" y="4727575"/>
            <a:ext cx="2428875" cy="2997200"/>
          </a:xfrm>
          <a:custGeom>
            <a:avLst/>
            <a:gdLst>
              <a:gd name="T0" fmla="*/ 2428392 w 2405919"/>
              <a:gd name="T1" fmla="*/ 2862653 h 2968515"/>
              <a:gd name="T2" fmla="*/ 2254105 w 2405919"/>
              <a:gd name="T3" fmla="*/ 1574387 h 2968515"/>
              <a:gd name="T4" fmla="*/ 1007957 w 2405919"/>
              <a:gd name="T5" fmla="*/ 732003 h 2968515"/>
              <a:gd name="T6" fmla="*/ 126358 w 2405919"/>
              <a:gd name="T7" fmla="*/ 152501 h 2968515"/>
              <a:gd name="T8" fmla="*/ 0 w 2405919"/>
              <a:gd name="T9" fmla="*/ 0 h 2968515"/>
              <a:gd name="T10" fmla="*/ 31953 w 2405919"/>
              <a:gd name="T11" fmla="*/ 100215 h 2968515"/>
              <a:gd name="T12" fmla="*/ 954218 w 2405919"/>
              <a:gd name="T13" fmla="*/ 872884 h 2968515"/>
              <a:gd name="T14" fmla="*/ 2058033 w 2405919"/>
              <a:gd name="T15" fmla="*/ 1673149 h 2968515"/>
              <a:gd name="T16" fmla="*/ 2164057 w 2405919"/>
              <a:gd name="T17" fmla="*/ 2865558 h 2968515"/>
              <a:gd name="T18" fmla="*/ 2297677 w 2405919"/>
              <a:gd name="T19" fmla="*/ 2996273 h 2968515"/>
              <a:gd name="T20" fmla="*/ 2428392 w 2405919"/>
              <a:gd name="T21" fmla="*/ 2862653 h 29685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5919" h="2968515">
                <a:moveTo>
                  <a:pt x="2405894" y="2836134"/>
                </a:moveTo>
                <a:cubicBezTo>
                  <a:pt x="2394382" y="2456256"/>
                  <a:pt x="2407333" y="1896512"/>
                  <a:pt x="2233222" y="1559802"/>
                </a:cubicBezTo>
                <a:cubicBezTo>
                  <a:pt x="1961264" y="1037470"/>
                  <a:pt x="1512317" y="900771"/>
                  <a:pt x="998619" y="725222"/>
                </a:cubicBezTo>
                <a:cubicBezTo>
                  <a:pt x="671981" y="612985"/>
                  <a:pt x="343905" y="423046"/>
                  <a:pt x="125187" y="151088"/>
                </a:cubicBezTo>
                <a:cubicBezTo>
                  <a:pt x="0" y="-4317"/>
                  <a:pt x="141016" y="161160"/>
                  <a:pt x="0" y="0"/>
                </a:cubicBezTo>
                <a:lnTo>
                  <a:pt x="31657" y="99287"/>
                </a:lnTo>
                <a:cubicBezTo>
                  <a:pt x="176989" y="444630"/>
                  <a:pt x="608668" y="726660"/>
                  <a:pt x="945378" y="864798"/>
                </a:cubicBezTo>
                <a:cubicBezTo>
                  <a:pt x="1394325" y="1047543"/>
                  <a:pt x="1814493" y="1182802"/>
                  <a:pt x="2038966" y="1657649"/>
                </a:cubicBezTo>
                <a:cubicBezTo>
                  <a:pt x="2175665" y="1948313"/>
                  <a:pt x="2145447" y="2512374"/>
                  <a:pt x="2144008" y="2839012"/>
                </a:cubicBezTo>
                <a:cubicBezTo>
                  <a:pt x="2145447" y="2910959"/>
                  <a:pt x="2204443" y="2968516"/>
                  <a:pt x="2276390" y="2968516"/>
                </a:cubicBezTo>
                <a:cubicBezTo>
                  <a:pt x="2349775" y="2967076"/>
                  <a:pt x="2407333" y="2908081"/>
                  <a:pt x="2405894" y="283613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EC75AE9-7B01-47FF-641D-16E2A81562F6}"/>
              </a:ext>
            </a:extLst>
          </p:cNvPr>
          <p:cNvSpPr>
            <a:spLocks/>
          </p:cNvSpPr>
          <p:nvPr/>
        </p:nvSpPr>
        <p:spPr bwMode="auto">
          <a:xfrm>
            <a:off x="1941513" y="3268663"/>
            <a:ext cx="3311525" cy="2371725"/>
          </a:xfrm>
          <a:custGeom>
            <a:avLst/>
            <a:gdLst>
              <a:gd name="T0" fmla="*/ 0 w 2105156"/>
              <a:gd name="T1" fmla="*/ 0 h 1507999"/>
              <a:gd name="T2" fmla="*/ 0 w 2105156"/>
              <a:gd name="T3" fmla="*/ 1186096 h 1507999"/>
              <a:gd name="T4" fmla="*/ 1186096 w 2105156"/>
              <a:gd name="T5" fmla="*/ 2372192 h 1507999"/>
              <a:gd name="T6" fmla="*/ 3311563 w 2105156"/>
              <a:gd name="T7" fmla="*/ 2372192 h 1507999"/>
              <a:gd name="T8" fmla="*/ 3311563 w 2105156"/>
              <a:gd name="T9" fmla="*/ 1186096 h 1507999"/>
              <a:gd name="T10" fmla="*/ 2202428 w 2105156"/>
              <a:gd name="T11" fmla="*/ 2264 h 1507999"/>
              <a:gd name="T12" fmla="*/ 0 w 2105156"/>
              <a:gd name="T13" fmla="*/ 0 h 150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156" h="1507999">
                <a:moveTo>
                  <a:pt x="0" y="0"/>
                </a:moveTo>
                <a:lnTo>
                  <a:pt x="0" y="754000"/>
                </a:lnTo>
                <a:cubicBezTo>
                  <a:pt x="0" y="1168412"/>
                  <a:pt x="339588" y="1508000"/>
                  <a:pt x="754000" y="1508000"/>
                </a:cubicBezTo>
                <a:cubicBezTo>
                  <a:pt x="1204386" y="1508000"/>
                  <a:pt x="1654771" y="1508000"/>
                  <a:pt x="2105157" y="1508000"/>
                </a:cubicBezTo>
                <a:lnTo>
                  <a:pt x="2105157" y="754000"/>
                </a:lnTo>
                <a:cubicBezTo>
                  <a:pt x="2105157" y="358294"/>
                  <a:pt x="1794348" y="27340"/>
                  <a:pt x="1400081" y="14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3C497B-6E18-1625-A387-072088560B2C}"/>
              </a:ext>
            </a:extLst>
          </p:cNvPr>
          <p:cNvSpPr>
            <a:spLocks/>
          </p:cNvSpPr>
          <p:nvPr/>
        </p:nvSpPr>
        <p:spPr bwMode="auto">
          <a:xfrm>
            <a:off x="3970338" y="1951038"/>
            <a:ext cx="2427287" cy="2997200"/>
          </a:xfrm>
          <a:custGeom>
            <a:avLst/>
            <a:gdLst>
              <a:gd name="T0" fmla="*/ 2428392 w 2405919"/>
              <a:gd name="T1" fmla="*/ 2861200 h 2968514"/>
              <a:gd name="T2" fmla="*/ 2254105 w 2405919"/>
              <a:gd name="T3" fmla="*/ 1574386 h 2968514"/>
              <a:gd name="T4" fmla="*/ 1007957 w 2405919"/>
              <a:gd name="T5" fmla="*/ 732002 h 2968514"/>
              <a:gd name="T6" fmla="*/ 126358 w 2405919"/>
              <a:gd name="T7" fmla="*/ 152501 h 2968514"/>
              <a:gd name="T8" fmla="*/ 0 w 2405919"/>
              <a:gd name="T9" fmla="*/ 0 h 2968514"/>
              <a:gd name="T10" fmla="*/ 31953 w 2405919"/>
              <a:gd name="T11" fmla="*/ 100214 h 2968514"/>
              <a:gd name="T12" fmla="*/ 954218 w 2405919"/>
              <a:gd name="T13" fmla="*/ 872883 h 2968514"/>
              <a:gd name="T14" fmla="*/ 2058033 w 2405919"/>
              <a:gd name="T15" fmla="*/ 1673148 h 2968514"/>
              <a:gd name="T16" fmla="*/ 2164057 w 2405919"/>
              <a:gd name="T17" fmla="*/ 2865557 h 2968514"/>
              <a:gd name="T18" fmla="*/ 2297677 w 2405919"/>
              <a:gd name="T19" fmla="*/ 2996272 h 2968514"/>
              <a:gd name="T20" fmla="*/ 2428392 w 2405919"/>
              <a:gd name="T21" fmla="*/ 2861200 h 2968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5919" h="2968514">
                <a:moveTo>
                  <a:pt x="2405894" y="2834694"/>
                </a:moveTo>
                <a:cubicBezTo>
                  <a:pt x="2394382" y="2454816"/>
                  <a:pt x="2407333" y="1895072"/>
                  <a:pt x="2233222" y="1559801"/>
                </a:cubicBezTo>
                <a:cubicBezTo>
                  <a:pt x="1961264" y="1037469"/>
                  <a:pt x="1512317" y="900771"/>
                  <a:pt x="998619" y="725221"/>
                </a:cubicBezTo>
                <a:cubicBezTo>
                  <a:pt x="671981" y="612984"/>
                  <a:pt x="343905" y="423045"/>
                  <a:pt x="125187" y="151088"/>
                </a:cubicBezTo>
                <a:cubicBezTo>
                  <a:pt x="0" y="-4317"/>
                  <a:pt x="141016" y="161160"/>
                  <a:pt x="0" y="0"/>
                </a:cubicBezTo>
                <a:lnTo>
                  <a:pt x="31657" y="99286"/>
                </a:lnTo>
                <a:cubicBezTo>
                  <a:pt x="176989" y="444629"/>
                  <a:pt x="608668" y="726660"/>
                  <a:pt x="945378" y="864797"/>
                </a:cubicBezTo>
                <a:cubicBezTo>
                  <a:pt x="1394325" y="1047542"/>
                  <a:pt x="1814493" y="1182801"/>
                  <a:pt x="2038966" y="1657648"/>
                </a:cubicBezTo>
                <a:cubicBezTo>
                  <a:pt x="2175665" y="1948312"/>
                  <a:pt x="2145447" y="2512374"/>
                  <a:pt x="2144008" y="2839011"/>
                </a:cubicBezTo>
                <a:cubicBezTo>
                  <a:pt x="2145447" y="2910958"/>
                  <a:pt x="2204443" y="2968515"/>
                  <a:pt x="2276390" y="2968515"/>
                </a:cubicBezTo>
                <a:cubicBezTo>
                  <a:pt x="2349775" y="2965637"/>
                  <a:pt x="2407333" y="2906641"/>
                  <a:pt x="2405894" y="2834694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98FCBBF-8F50-3383-8771-CF38FDE56726}"/>
              </a:ext>
            </a:extLst>
          </p:cNvPr>
          <p:cNvSpPr>
            <a:spLocks/>
          </p:cNvSpPr>
          <p:nvPr/>
        </p:nvSpPr>
        <p:spPr bwMode="auto">
          <a:xfrm flipH="1">
            <a:off x="2035175" y="722313"/>
            <a:ext cx="2828925" cy="2027237"/>
          </a:xfrm>
          <a:custGeom>
            <a:avLst/>
            <a:gdLst>
              <a:gd name="T0" fmla="*/ 2828739 w 2105156"/>
              <a:gd name="T1" fmla="*/ 0 h 1508000"/>
              <a:gd name="T2" fmla="*/ 2828739 w 2105156"/>
              <a:gd name="T3" fmla="*/ 1013165 h 1508000"/>
              <a:gd name="T4" fmla="*/ 1815575 w 2105156"/>
              <a:gd name="T5" fmla="*/ 2026330 h 1508000"/>
              <a:gd name="T6" fmla="*/ 0 w 2105156"/>
              <a:gd name="T7" fmla="*/ 2026330 h 1508000"/>
              <a:gd name="T8" fmla="*/ 0 w 2105156"/>
              <a:gd name="T9" fmla="*/ 1013165 h 1508000"/>
              <a:gd name="T10" fmla="*/ 947424 w 2105156"/>
              <a:gd name="T11" fmla="*/ 1934 h 1508000"/>
              <a:gd name="T12" fmla="*/ 2828739 w 2105156"/>
              <a:gd name="T13" fmla="*/ 0 h 1508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156" h="1508000">
                <a:moveTo>
                  <a:pt x="2105157" y="0"/>
                </a:moveTo>
                <a:lnTo>
                  <a:pt x="2105157" y="754000"/>
                </a:lnTo>
                <a:cubicBezTo>
                  <a:pt x="2105157" y="1168412"/>
                  <a:pt x="1765569" y="1508000"/>
                  <a:pt x="1351157" y="1508000"/>
                </a:cubicBezTo>
                <a:cubicBezTo>
                  <a:pt x="900772" y="1508000"/>
                  <a:pt x="450385" y="1508000"/>
                  <a:pt x="0" y="1508000"/>
                </a:cubicBezTo>
                <a:lnTo>
                  <a:pt x="0" y="754000"/>
                </a:lnTo>
                <a:cubicBezTo>
                  <a:pt x="0" y="358294"/>
                  <a:pt x="310810" y="27340"/>
                  <a:pt x="705076" y="1439"/>
                </a:cubicBezTo>
                <a:lnTo>
                  <a:pt x="21051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036B63E-F569-AAB9-8713-FF26F090AD69}"/>
              </a:ext>
            </a:extLst>
          </p:cNvPr>
          <p:cNvSpPr>
            <a:spLocks/>
          </p:cNvSpPr>
          <p:nvPr/>
        </p:nvSpPr>
        <p:spPr bwMode="auto">
          <a:xfrm>
            <a:off x="3287713" y="925513"/>
            <a:ext cx="323850" cy="457200"/>
          </a:xfrm>
          <a:custGeom>
            <a:avLst/>
            <a:gdLst>
              <a:gd name="T0" fmla="*/ 162008 w 674370"/>
              <a:gd name="T1" fmla="*/ 0 h 952500"/>
              <a:gd name="T2" fmla="*/ 0 w 674370"/>
              <a:gd name="T3" fmla="*/ 295642 h 952500"/>
              <a:gd name="T4" fmla="*/ 162008 w 674370"/>
              <a:gd name="T5" fmla="*/ 457650 h 952500"/>
              <a:gd name="T6" fmla="*/ 324016 w 674370"/>
              <a:gd name="T7" fmla="*/ 295642 h 952500"/>
              <a:gd name="T8" fmla="*/ 162008 w 674370"/>
              <a:gd name="T9" fmla="*/ 0 h 952500"/>
              <a:gd name="T10" fmla="*/ 159720 w 674370"/>
              <a:gd name="T11" fmla="*/ 421038 h 952500"/>
              <a:gd name="T12" fmla="*/ 36612 w 674370"/>
              <a:gd name="T13" fmla="*/ 314406 h 952500"/>
              <a:gd name="T14" fmla="*/ 58579 w 674370"/>
              <a:gd name="T15" fmla="*/ 308456 h 952500"/>
              <a:gd name="T16" fmla="*/ 164296 w 674370"/>
              <a:gd name="T17" fmla="*/ 399071 h 952500"/>
              <a:gd name="T18" fmla="*/ 159720 w 674370"/>
              <a:gd name="T19" fmla="*/ 421038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41" name="Graphic 1">
            <a:extLst>
              <a:ext uri="{FF2B5EF4-FFF2-40B4-BE49-F238E27FC236}">
                <a16:creationId xmlns:a16="http://schemas.microsoft.com/office/drawing/2014/main" id="{9504EFF2-D0B2-0CD2-57FF-62227C341E3B}"/>
              </a:ext>
            </a:extLst>
          </p:cNvPr>
          <p:cNvGrpSpPr/>
          <p:nvPr/>
        </p:nvGrpSpPr>
        <p:grpSpPr>
          <a:xfrm>
            <a:off x="8560417" y="597113"/>
            <a:ext cx="457192" cy="457650"/>
            <a:chOff x="3504247" y="1264920"/>
            <a:chExt cx="951547" cy="952500"/>
          </a:xfrm>
          <a:solidFill>
            <a:schemeClr val="bg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C47CFA-9303-E7CD-28D3-223065B99503}"/>
                </a:ext>
              </a:extLst>
            </p:cNvPr>
            <p:cNvSpPr/>
            <p:nvPr/>
          </p:nvSpPr>
          <p:spPr>
            <a:xfrm>
              <a:off x="3643311" y="1403985"/>
              <a:ext cx="674369" cy="674369"/>
            </a:xfrm>
            <a:custGeom>
              <a:avLst/>
              <a:gdLst>
                <a:gd name="connsiteX0" fmla="*/ 674370 w 674369"/>
                <a:gd name="connsiteY0" fmla="*/ 337185 h 674369"/>
                <a:gd name="connsiteX1" fmla="*/ 337185 w 674369"/>
                <a:gd name="connsiteY1" fmla="*/ 674370 h 674369"/>
                <a:gd name="connsiteX2" fmla="*/ 0 w 674369"/>
                <a:gd name="connsiteY2" fmla="*/ 337185 h 674369"/>
                <a:gd name="connsiteX3" fmla="*/ 337185 w 674369"/>
                <a:gd name="connsiteY3" fmla="*/ 0 h 674369"/>
                <a:gd name="connsiteX4" fmla="*/ 674370 w 674369"/>
                <a:gd name="connsiteY4" fmla="*/ 337185 h 6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69" h="674369">
                  <a:moveTo>
                    <a:pt x="674370" y="337185"/>
                  </a:moveTo>
                  <a:cubicBezTo>
                    <a:pt x="674370" y="523407"/>
                    <a:pt x="523407" y="674370"/>
                    <a:pt x="337185" y="674370"/>
                  </a:cubicBezTo>
                  <a:cubicBezTo>
                    <a:pt x="150963" y="674370"/>
                    <a:pt x="0" y="523407"/>
                    <a:pt x="0" y="337185"/>
                  </a:cubicBezTo>
                  <a:cubicBezTo>
                    <a:pt x="0" y="150963"/>
                    <a:pt x="150963" y="0"/>
                    <a:pt x="337185" y="0"/>
                  </a:cubicBezTo>
                  <a:cubicBezTo>
                    <a:pt x="523407" y="0"/>
                    <a:pt x="674370" y="150963"/>
                    <a:pt x="674370" y="337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3BA0B9-FA09-9345-4FAC-C6B92933D6C9}"/>
                </a:ext>
              </a:extLst>
            </p:cNvPr>
            <p:cNvSpPr/>
            <p:nvPr/>
          </p:nvSpPr>
          <p:spPr>
            <a:xfrm>
              <a:off x="3956684" y="1264920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24C5FE-26A8-B27B-C578-533109AE2248}"/>
                </a:ext>
              </a:extLst>
            </p:cNvPr>
            <p:cNvSpPr/>
            <p:nvPr/>
          </p:nvSpPr>
          <p:spPr>
            <a:xfrm rot="-2700000">
              <a:off x="3646166" y="1393671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5 w 47624"/>
                <a:gd name="connsiteY1" fmla="*/ 0 h 75246"/>
                <a:gd name="connsiteX2" fmla="*/ 47625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5" y="0"/>
                  </a:lnTo>
                  <a:lnTo>
                    <a:pt x="47625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64DFD1-CDC3-A692-A6C1-AB232BC2C37C}"/>
                </a:ext>
              </a:extLst>
            </p:cNvPr>
            <p:cNvSpPr/>
            <p:nvPr/>
          </p:nvSpPr>
          <p:spPr>
            <a:xfrm>
              <a:off x="35042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86CB2E6-1C7E-9DB2-E472-9CBE1F2D90F6}"/>
                </a:ext>
              </a:extLst>
            </p:cNvPr>
            <p:cNvSpPr/>
            <p:nvPr/>
          </p:nvSpPr>
          <p:spPr>
            <a:xfrm rot="-2700000">
              <a:off x="3632314" y="2028140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CD003DB-AE9C-22FC-CA33-48D7CF44B190}"/>
                </a:ext>
              </a:extLst>
            </p:cNvPr>
            <p:cNvSpPr/>
            <p:nvPr/>
          </p:nvSpPr>
          <p:spPr>
            <a:xfrm>
              <a:off x="3956684" y="2142172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CDB508-82EF-F45D-992D-838698047A1D}"/>
                </a:ext>
              </a:extLst>
            </p:cNvPr>
            <p:cNvSpPr/>
            <p:nvPr/>
          </p:nvSpPr>
          <p:spPr>
            <a:xfrm rot="-2699514">
              <a:off x="4266268" y="2013785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4 w 47624"/>
                <a:gd name="connsiteY1" fmla="*/ 0 h 75246"/>
                <a:gd name="connsiteX2" fmla="*/ 47624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4" y="0"/>
                  </a:lnTo>
                  <a:lnTo>
                    <a:pt x="47624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468D5BC-822A-ECCA-5E9D-77AF7594A459}"/>
                </a:ext>
              </a:extLst>
            </p:cNvPr>
            <p:cNvSpPr/>
            <p:nvPr/>
          </p:nvSpPr>
          <p:spPr>
            <a:xfrm>
              <a:off x="43805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355252-AE2E-5645-0C97-7C31E3744E19}"/>
                </a:ext>
              </a:extLst>
            </p:cNvPr>
            <p:cNvSpPr/>
            <p:nvPr/>
          </p:nvSpPr>
          <p:spPr>
            <a:xfrm rot="-2700000">
              <a:off x="4252353" y="1408059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51" name="Graphic 1">
            <a:extLst>
              <a:ext uri="{FF2B5EF4-FFF2-40B4-BE49-F238E27FC236}">
                <a16:creationId xmlns:a16="http://schemas.microsoft.com/office/drawing/2014/main" id="{C72FAFBA-B293-803F-AFAB-DCA05CBA3FFE}"/>
              </a:ext>
            </a:extLst>
          </p:cNvPr>
          <p:cNvGrpSpPr/>
          <p:nvPr/>
        </p:nvGrpSpPr>
        <p:grpSpPr>
          <a:xfrm>
            <a:off x="3337818" y="3604476"/>
            <a:ext cx="519432" cy="416920"/>
            <a:chOff x="6348412" y="2426970"/>
            <a:chExt cx="1081087" cy="867727"/>
          </a:xfrm>
          <a:solidFill>
            <a:schemeClr val="bg2"/>
          </a:solidFill>
        </p:grpSpPr>
        <p:grpSp>
          <p:nvGrpSpPr>
            <p:cNvPr id="52" name="Graphic 1">
              <a:extLst>
                <a:ext uri="{FF2B5EF4-FFF2-40B4-BE49-F238E27FC236}">
                  <a16:creationId xmlns:a16="http://schemas.microsoft.com/office/drawing/2014/main" id="{BAF847CD-458F-B16A-A8B5-522A57022482}"/>
                </a:ext>
              </a:extLst>
            </p:cNvPr>
            <p:cNvGrpSpPr/>
            <p:nvPr/>
          </p:nvGrpSpPr>
          <p:grpSpPr>
            <a:xfrm>
              <a:off x="6348412" y="2426970"/>
              <a:ext cx="1081087" cy="529589"/>
              <a:chOff x="6348412" y="2426970"/>
              <a:chExt cx="1081087" cy="529589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26FECE4-F4C7-1FEC-2464-6E44F7145CD7}"/>
                  </a:ext>
                </a:extLst>
              </p:cNvPr>
              <p:cNvSpPr/>
              <p:nvPr/>
            </p:nvSpPr>
            <p:spPr>
              <a:xfrm>
                <a:off x="6348412" y="2426970"/>
                <a:ext cx="463867" cy="333375"/>
              </a:xfrm>
              <a:custGeom>
                <a:avLst/>
                <a:gdLst>
                  <a:gd name="connsiteX0" fmla="*/ 442913 w 463867"/>
                  <a:gd name="connsiteY0" fmla="*/ 189547 h 333375"/>
                  <a:gd name="connsiteX1" fmla="*/ 462915 w 463867"/>
                  <a:gd name="connsiteY1" fmla="*/ 194310 h 333375"/>
                  <a:gd name="connsiteX2" fmla="*/ 299085 w 463867"/>
                  <a:gd name="connsiteY2" fmla="*/ 333375 h 333375"/>
                  <a:gd name="connsiteX3" fmla="*/ 22860 w 463867"/>
                  <a:gd name="connsiteY3" fmla="*/ 184785 h 333375"/>
                  <a:gd name="connsiteX4" fmla="*/ 0 w 463867"/>
                  <a:gd name="connsiteY4" fmla="*/ 166688 h 333375"/>
                  <a:gd name="connsiteX5" fmla="*/ 22860 w 463867"/>
                  <a:gd name="connsiteY5" fmla="*/ 148590 h 333375"/>
                  <a:gd name="connsiteX6" fmla="*/ 299085 w 463867"/>
                  <a:gd name="connsiteY6" fmla="*/ 0 h 333375"/>
                  <a:gd name="connsiteX7" fmla="*/ 463868 w 463867"/>
                  <a:gd name="connsiteY7" fmla="*/ 146685 h 333375"/>
                  <a:gd name="connsiteX8" fmla="*/ 442913 w 463867"/>
                  <a:gd name="connsiteY8" fmla="*/ 143827 h 333375"/>
                  <a:gd name="connsiteX9" fmla="*/ 293370 w 463867"/>
                  <a:gd name="connsiteY9" fmla="*/ 143827 h 333375"/>
                  <a:gd name="connsiteX10" fmla="*/ 293370 w 463867"/>
                  <a:gd name="connsiteY10" fmla="*/ 189547 h 333375"/>
                  <a:gd name="connsiteX11" fmla="*/ 442913 w 463867"/>
                  <a:gd name="connsiteY11" fmla="*/ 18954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867" h="333375">
                    <a:moveTo>
                      <a:pt x="442913" y="189547"/>
                    </a:moveTo>
                    <a:cubicBezTo>
                      <a:pt x="450532" y="189547"/>
                      <a:pt x="457200" y="191452"/>
                      <a:pt x="462915" y="194310"/>
                    </a:cubicBezTo>
                    <a:cubicBezTo>
                      <a:pt x="449580" y="273367"/>
                      <a:pt x="381000" y="333375"/>
                      <a:pt x="299085" y="333375"/>
                    </a:cubicBezTo>
                    <a:cubicBezTo>
                      <a:pt x="214313" y="333375"/>
                      <a:pt x="41910" y="200025"/>
                      <a:pt x="22860" y="184785"/>
                    </a:cubicBezTo>
                    <a:lnTo>
                      <a:pt x="0" y="166688"/>
                    </a:lnTo>
                    <a:lnTo>
                      <a:pt x="22860" y="148590"/>
                    </a:lnTo>
                    <a:cubicBezTo>
                      <a:pt x="41910" y="133350"/>
                      <a:pt x="215265" y="0"/>
                      <a:pt x="299085" y="0"/>
                    </a:cubicBezTo>
                    <a:cubicBezTo>
                      <a:pt x="383857" y="0"/>
                      <a:pt x="454343" y="63817"/>
                      <a:pt x="463868" y="146685"/>
                    </a:cubicBezTo>
                    <a:cubicBezTo>
                      <a:pt x="457200" y="144780"/>
                      <a:pt x="449580" y="143827"/>
                      <a:pt x="442913" y="143827"/>
                    </a:cubicBezTo>
                    <a:lnTo>
                      <a:pt x="293370" y="143827"/>
                    </a:lnTo>
                    <a:lnTo>
                      <a:pt x="293370" y="189547"/>
                    </a:lnTo>
                    <a:lnTo>
                      <a:pt x="442913" y="1895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578F46-5460-F568-A337-C3BB02A5FC24}"/>
                  </a:ext>
                </a:extLst>
              </p:cNvPr>
              <p:cNvSpPr/>
              <p:nvPr/>
            </p:nvSpPr>
            <p:spPr>
              <a:xfrm>
                <a:off x="7052309" y="2685097"/>
                <a:ext cx="377189" cy="271462"/>
              </a:xfrm>
              <a:custGeom>
                <a:avLst/>
                <a:gdLst>
                  <a:gd name="connsiteX0" fmla="*/ 377190 w 377189"/>
                  <a:gd name="connsiteY0" fmla="*/ 135255 h 271462"/>
                  <a:gd name="connsiteX1" fmla="*/ 354330 w 377189"/>
                  <a:gd name="connsiteY1" fmla="*/ 153353 h 271462"/>
                  <a:gd name="connsiteX2" fmla="*/ 133350 w 377189"/>
                  <a:gd name="connsiteY2" fmla="*/ 271463 h 271462"/>
                  <a:gd name="connsiteX3" fmla="*/ 0 w 377189"/>
                  <a:gd name="connsiteY3" fmla="*/ 160973 h 271462"/>
                  <a:gd name="connsiteX4" fmla="*/ 28575 w 377189"/>
                  <a:gd name="connsiteY4" fmla="*/ 158115 h 271462"/>
                  <a:gd name="connsiteX5" fmla="*/ 155257 w 377189"/>
                  <a:gd name="connsiteY5" fmla="*/ 158115 h 271462"/>
                  <a:gd name="connsiteX6" fmla="*/ 155257 w 377189"/>
                  <a:gd name="connsiteY6" fmla="*/ 112395 h 271462"/>
                  <a:gd name="connsiteX7" fmla="*/ 29527 w 377189"/>
                  <a:gd name="connsiteY7" fmla="*/ 112395 h 271462"/>
                  <a:gd name="connsiteX8" fmla="*/ 0 w 377189"/>
                  <a:gd name="connsiteY8" fmla="*/ 115253 h 271462"/>
                  <a:gd name="connsiteX9" fmla="*/ 134302 w 377189"/>
                  <a:gd name="connsiteY9" fmla="*/ 0 h 271462"/>
                  <a:gd name="connsiteX10" fmla="*/ 355282 w 377189"/>
                  <a:gd name="connsiteY10" fmla="*/ 118110 h 271462"/>
                  <a:gd name="connsiteX11" fmla="*/ 377190 w 377189"/>
                  <a:gd name="connsiteY11" fmla="*/ 135255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7189" h="271462">
                    <a:moveTo>
                      <a:pt x="377190" y="135255"/>
                    </a:moveTo>
                    <a:lnTo>
                      <a:pt x="354330" y="153353"/>
                    </a:lnTo>
                    <a:cubicBezTo>
                      <a:pt x="339090" y="165735"/>
                      <a:pt x="201930" y="271463"/>
                      <a:pt x="133350" y="271463"/>
                    </a:cubicBezTo>
                    <a:cubicBezTo>
                      <a:pt x="67627" y="271463"/>
                      <a:pt x="12382" y="223838"/>
                      <a:pt x="0" y="160973"/>
                    </a:cubicBezTo>
                    <a:cubicBezTo>
                      <a:pt x="8572" y="159068"/>
                      <a:pt x="18097" y="158115"/>
                      <a:pt x="28575" y="158115"/>
                    </a:cubicBezTo>
                    <a:lnTo>
                      <a:pt x="155257" y="158115"/>
                    </a:lnTo>
                    <a:lnTo>
                      <a:pt x="155257" y="112395"/>
                    </a:lnTo>
                    <a:lnTo>
                      <a:pt x="29527" y="112395"/>
                    </a:lnTo>
                    <a:cubicBezTo>
                      <a:pt x="19050" y="112395"/>
                      <a:pt x="9525" y="113348"/>
                      <a:pt x="0" y="115253"/>
                    </a:cubicBezTo>
                    <a:cubicBezTo>
                      <a:pt x="9525" y="49530"/>
                      <a:pt x="66675" y="0"/>
                      <a:pt x="134302" y="0"/>
                    </a:cubicBezTo>
                    <a:cubicBezTo>
                      <a:pt x="202882" y="0"/>
                      <a:pt x="340042" y="105728"/>
                      <a:pt x="355282" y="118110"/>
                    </a:cubicBezTo>
                    <a:lnTo>
                      <a:pt x="377190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FF2C35-16AF-4C3E-57DD-3094FE3FB56D}"/>
                </a:ext>
              </a:extLst>
            </p:cNvPr>
            <p:cNvSpPr/>
            <p:nvPr/>
          </p:nvSpPr>
          <p:spPr>
            <a:xfrm>
              <a:off x="6679881" y="2572702"/>
              <a:ext cx="498157" cy="721994"/>
            </a:xfrm>
            <a:custGeom>
              <a:avLst/>
              <a:gdLst>
                <a:gd name="connsiteX0" fmla="*/ 272415 w 498157"/>
                <a:gd name="connsiteY0" fmla="*/ 452438 h 721994"/>
                <a:gd name="connsiteX1" fmla="*/ 324803 w 498157"/>
                <a:gd name="connsiteY1" fmla="*/ 300990 h 721994"/>
                <a:gd name="connsiteX2" fmla="*/ 373380 w 498157"/>
                <a:gd name="connsiteY2" fmla="*/ 273367 h 721994"/>
                <a:gd name="connsiteX3" fmla="*/ 370523 w 498157"/>
                <a:gd name="connsiteY3" fmla="*/ 247650 h 721994"/>
                <a:gd name="connsiteX4" fmla="*/ 372428 w 498157"/>
                <a:gd name="connsiteY4" fmla="*/ 227647 h 721994"/>
                <a:gd name="connsiteX5" fmla="*/ 292418 w 498157"/>
                <a:gd name="connsiteY5" fmla="*/ 269557 h 721994"/>
                <a:gd name="connsiteX6" fmla="*/ 265748 w 498157"/>
                <a:gd name="connsiteY6" fmla="*/ 304800 h 721994"/>
                <a:gd name="connsiteX7" fmla="*/ 181928 w 498157"/>
                <a:gd name="connsiteY7" fmla="*/ 29527 h 721994"/>
                <a:gd name="connsiteX8" fmla="*/ 132398 w 498157"/>
                <a:gd name="connsiteY8" fmla="*/ 0 h 721994"/>
                <a:gd name="connsiteX9" fmla="*/ 133350 w 498157"/>
                <a:gd name="connsiteY9" fmla="*/ 20002 h 721994"/>
                <a:gd name="connsiteX10" fmla="*/ 131445 w 498157"/>
                <a:gd name="connsiteY10" fmla="*/ 47625 h 721994"/>
                <a:gd name="connsiteX11" fmla="*/ 149543 w 498157"/>
                <a:gd name="connsiteY11" fmla="*/ 60960 h 721994"/>
                <a:gd name="connsiteX12" fmla="*/ 226695 w 498157"/>
                <a:gd name="connsiteY12" fmla="*/ 451485 h 721994"/>
                <a:gd name="connsiteX13" fmla="*/ 0 w 498157"/>
                <a:gd name="connsiteY13" fmla="*/ 699135 h 721994"/>
                <a:gd name="connsiteX14" fmla="*/ 0 w 498157"/>
                <a:gd name="connsiteY14" fmla="*/ 721995 h 721994"/>
                <a:gd name="connsiteX15" fmla="*/ 498157 w 498157"/>
                <a:gd name="connsiteY15" fmla="*/ 721995 h 721994"/>
                <a:gd name="connsiteX16" fmla="*/ 498157 w 498157"/>
                <a:gd name="connsiteY16" fmla="*/ 699135 h 721994"/>
                <a:gd name="connsiteX17" fmla="*/ 272415 w 498157"/>
                <a:gd name="connsiteY17" fmla="*/ 452438 h 7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157" h="721994">
                  <a:moveTo>
                    <a:pt x="272415" y="452438"/>
                  </a:moveTo>
                  <a:cubicBezTo>
                    <a:pt x="274320" y="416242"/>
                    <a:pt x="283845" y="342900"/>
                    <a:pt x="324803" y="300990"/>
                  </a:cubicBezTo>
                  <a:cubicBezTo>
                    <a:pt x="339090" y="286702"/>
                    <a:pt x="354330" y="277177"/>
                    <a:pt x="373380" y="273367"/>
                  </a:cubicBezTo>
                  <a:cubicBezTo>
                    <a:pt x="371475" y="264795"/>
                    <a:pt x="370523" y="256222"/>
                    <a:pt x="370523" y="247650"/>
                  </a:cubicBezTo>
                  <a:cubicBezTo>
                    <a:pt x="370523" y="240982"/>
                    <a:pt x="371475" y="234315"/>
                    <a:pt x="372428" y="227647"/>
                  </a:cubicBezTo>
                  <a:cubicBezTo>
                    <a:pt x="340995" y="233363"/>
                    <a:pt x="314325" y="247650"/>
                    <a:pt x="292418" y="269557"/>
                  </a:cubicBezTo>
                  <a:cubicBezTo>
                    <a:pt x="281940" y="280035"/>
                    <a:pt x="273368" y="292417"/>
                    <a:pt x="265748" y="304800"/>
                  </a:cubicBezTo>
                  <a:cubicBezTo>
                    <a:pt x="256223" y="202882"/>
                    <a:pt x="234315" y="83820"/>
                    <a:pt x="181928" y="29527"/>
                  </a:cubicBezTo>
                  <a:cubicBezTo>
                    <a:pt x="167640" y="14288"/>
                    <a:pt x="150495" y="4763"/>
                    <a:pt x="132398" y="0"/>
                  </a:cubicBezTo>
                  <a:cubicBezTo>
                    <a:pt x="133350" y="6667"/>
                    <a:pt x="133350" y="13335"/>
                    <a:pt x="133350" y="20002"/>
                  </a:cubicBezTo>
                  <a:cubicBezTo>
                    <a:pt x="133350" y="29527"/>
                    <a:pt x="132398" y="38100"/>
                    <a:pt x="131445" y="47625"/>
                  </a:cubicBezTo>
                  <a:cubicBezTo>
                    <a:pt x="137160" y="50482"/>
                    <a:pt x="143828" y="55245"/>
                    <a:pt x="149543" y="60960"/>
                  </a:cubicBezTo>
                  <a:cubicBezTo>
                    <a:pt x="214313" y="127635"/>
                    <a:pt x="227648" y="348615"/>
                    <a:pt x="226695" y="451485"/>
                  </a:cubicBezTo>
                  <a:cubicBezTo>
                    <a:pt x="100013" y="462915"/>
                    <a:pt x="0" y="569595"/>
                    <a:pt x="0" y="699135"/>
                  </a:cubicBezTo>
                  <a:lnTo>
                    <a:pt x="0" y="721995"/>
                  </a:lnTo>
                  <a:lnTo>
                    <a:pt x="498157" y="721995"/>
                  </a:lnTo>
                  <a:lnTo>
                    <a:pt x="498157" y="699135"/>
                  </a:lnTo>
                  <a:cubicBezTo>
                    <a:pt x="498157" y="571500"/>
                    <a:pt x="398145" y="464820"/>
                    <a:pt x="272415" y="452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16035D9-BF5D-C890-48FF-C968CB5C74DA}"/>
              </a:ext>
            </a:extLst>
          </p:cNvPr>
          <p:cNvSpPr/>
          <p:nvPr/>
        </p:nvSpPr>
        <p:spPr>
          <a:xfrm>
            <a:off x="5891213" y="-357188"/>
            <a:ext cx="735012" cy="7261226"/>
          </a:xfrm>
          <a:custGeom>
            <a:avLst/>
            <a:gdLst>
              <a:gd name="connsiteX0" fmla="*/ 209070 w 735047"/>
              <a:gd name="connsiteY0" fmla="*/ 0 h 7259726"/>
              <a:gd name="connsiteX1" fmla="*/ 465538 w 735047"/>
              <a:gd name="connsiteY1" fmla="*/ 0 h 7259726"/>
              <a:gd name="connsiteX2" fmla="*/ 465532 w 735047"/>
              <a:gd name="connsiteY2" fmla="*/ 8552 h 7259726"/>
              <a:gd name="connsiteX3" fmla="*/ 465809 w 735047"/>
              <a:gd name="connsiteY3" fmla="*/ 295974 h 7259726"/>
              <a:gd name="connsiteX4" fmla="*/ 466217 w 735047"/>
              <a:gd name="connsiteY4" fmla="*/ 295974 h 7259726"/>
              <a:gd name="connsiteX5" fmla="*/ 466217 w 735047"/>
              <a:gd name="connsiteY5" fmla="*/ 294503 h 7259726"/>
              <a:gd name="connsiteX6" fmla="*/ 544645 w 735047"/>
              <a:gd name="connsiteY6" fmla="*/ 4837487 h 7259726"/>
              <a:gd name="connsiteX7" fmla="*/ 734908 w 735047"/>
              <a:gd name="connsiteY7" fmla="*/ 7259726 h 7259726"/>
              <a:gd name="connsiteX8" fmla="*/ 0 w 735047"/>
              <a:gd name="connsiteY8" fmla="*/ 7259726 h 7259726"/>
              <a:gd name="connsiteX9" fmla="*/ 171382 w 735047"/>
              <a:gd name="connsiteY9" fmla="*/ 5653724 h 7259726"/>
              <a:gd name="connsiteX10" fmla="*/ 201881 w 735047"/>
              <a:gd name="connsiteY10" fmla="*/ 295974 h 7259726"/>
              <a:gd name="connsiteX11" fmla="*/ 206999 w 735047"/>
              <a:gd name="connsiteY11" fmla="*/ 295974 h 7259726"/>
              <a:gd name="connsiteX12" fmla="*/ 208169 w 735047"/>
              <a:gd name="connsiteY12" fmla="*/ 128630 h 725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5047" h="7259726">
                <a:moveTo>
                  <a:pt x="209070" y="0"/>
                </a:moveTo>
                <a:lnTo>
                  <a:pt x="465538" y="0"/>
                </a:lnTo>
                <a:lnTo>
                  <a:pt x="465532" y="8552"/>
                </a:lnTo>
                <a:lnTo>
                  <a:pt x="465809" y="295974"/>
                </a:lnTo>
                <a:lnTo>
                  <a:pt x="466217" y="295974"/>
                </a:lnTo>
                <a:lnTo>
                  <a:pt x="466217" y="294503"/>
                </a:lnTo>
                <a:cubicBezTo>
                  <a:pt x="470574" y="2109344"/>
                  <a:pt x="493812" y="3938892"/>
                  <a:pt x="544645" y="4837487"/>
                </a:cubicBezTo>
                <a:cubicBezTo>
                  <a:pt x="563527" y="5177219"/>
                  <a:pt x="740718" y="7252373"/>
                  <a:pt x="734908" y="7259726"/>
                </a:cubicBezTo>
                <a:lnTo>
                  <a:pt x="0" y="7259726"/>
                </a:lnTo>
                <a:cubicBezTo>
                  <a:pt x="66810" y="7062653"/>
                  <a:pt x="171382" y="5877271"/>
                  <a:pt x="171382" y="5653724"/>
                </a:cubicBezTo>
                <a:cubicBezTo>
                  <a:pt x="171382" y="4019780"/>
                  <a:pt x="187358" y="2149052"/>
                  <a:pt x="201881" y="295974"/>
                </a:cubicBezTo>
                <a:lnTo>
                  <a:pt x="206999" y="295974"/>
                </a:lnTo>
                <a:lnTo>
                  <a:pt x="208169" y="128630"/>
                </a:lnTo>
                <a:close/>
              </a:path>
            </a:pathLst>
          </a:custGeom>
          <a:solidFill>
            <a:srgbClr val="965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80CB0-9C4E-2ADD-635C-FE7F2295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335088"/>
            <a:ext cx="2932112" cy="61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Tener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una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primera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aproximación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a la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estadística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bayesiana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no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paramétrica</a:t>
            </a:r>
            <a:endParaRPr lang="en-US" altLang="es-MX" sz="1200" dirty="0">
              <a:solidFill>
                <a:schemeClr val="bg2"/>
              </a:solidFill>
              <a:ea typeface="Times New Roman" panose="02020603050405020304" pitchFamily="18" charset="0"/>
              <a:cs typeface="Raleway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0EE57B-4975-8949-E3D6-C2DE9F0A40A3}"/>
              </a:ext>
            </a:extLst>
          </p:cNvPr>
          <p:cNvSpPr txBox="1"/>
          <p:nvPr/>
        </p:nvSpPr>
        <p:spPr>
          <a:xfrm>
            <a:off x="8088313" y="1050925"/>
            <a:ext cx="140176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2"/>
                </a:solidFill>
                <a:latin typeface="+mj-lt"/>
              </a:rPr>
              <a:t>Importancia</a:t>
            </a:r>
            <a:endParaRPr lang="en-US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6C57DF-299F-30BC-599A-B45F7ADED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1681163"/>
            <a:ext cx="2324100" cy="61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Desarrollar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los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modelos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basados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en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árboles</a:t>
            </a:r>
            <a:endParaRPr lang="en-US" altLang="es-MX" sz="1200" dirty="0">
              <a:solidFill>
                <a:schemeClr val="bg2"/>
              </a:solidFill>
              <a:ea typeface="Times New Roman" panose="02020603050405020304" pitchFamily="18" charset="0"/>
              <a:cs typeface="Raleway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D9DAF6-C1FB-9B83-F738-4C0EC2B6CC2E}"/>
              </a:ext>
            </a:extLst>
          </p:cNvPr>
          <p:cNvSpPr txBox="1"/>
          <p:nvPr/>
        </p:nvSpPr>
        <p:spPr>
          <a:xfrm>
            <a:off x="2749550" y="1398588"/>
            <a:ext cx="14017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2"/>
                </a:solidFill>
                <a:latin typeface="+mj-lt"/>
              </a:rPr>
              <a:t>Importancia</a:t>
            </a:r>
            <a:endParaRPr lang="en-US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01636F-EEFD-D2FE-7530-E84241698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4305300"/>
            <a:ext cx="2797175" cy="61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Ganar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capacidad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predictive</a:t>
            </a:r>
          </a:p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Tener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predicciones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más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certeras</a:t>
            </a:r>
            <a:endParaRPr lang="en-US" altLang="es-MX" sz="1200" dirty="0">
              <a:solidFill>
                <a:schemeClr val="bg2"/>
              </a:solidFill>
              <a:ea typeface="Times New Roman" panose="02020603050405020304" pitchFamily="18" charset="0"/>
              <a:cs typeface="Raleway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D746F6-97B1-88ED-CC72-D0B1CB2C2E50}"/>
              </a:ext>
            </a:extLst>
          </p:cNvPr>
          <p:cNvSpPr txBox="1"/>
          <p:nvPr/>
        </p:nvSpPr>
        <p:spPr>
          <a:xfrm>
            <a:off x="2897188" y="4021138"/>
            <a:ext cx="14017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2"/>
                </a:solidFill>
                <a:latin typeface="+mj-lt"/>
              </a:rPr>
              <a:t>Importancia</a:t>
            </a:r>
            <a:endParaRPr lang="en-US" sz="1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914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8" grpId="0"/>
      <p:bldP spid="99" grpId="0"/>
      <p:bldP spid="100" grpId="0"/>
      <p:bldP spid="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CFB8-B46D-F4EC-85F6-32FB3FE4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4184" y="317500"/>
            <a:ext cx="8105775" cy="1106488"/>
          </a:xfrm>
        </p:spPr>
        <p:txBody>
          <a:bodyPr/>
          <a:lstStyle/>
          <a:p>
            <a:r>
              <a:rPr lang="en-US" dirty="0" err="1"/>
              <a:t>Referencias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60F55-E2E7-6509-F2E6-4F3D9170E654}"/>
              </a:ext>
            </a:extLst>
          </p:cNvPr>
          <p:cNvGrpSpPr>
            <a:grpSpLocks/>
          </p:cNvGrpSpPr>
          <p:nvPr/>
        </p:nvGrpSpPr>
        <p:grpSpPr bwMode="auto">
          <a:xfrm>
            <a:off x="0" y="6272213"/>
            <a:ext cx="12195175" cy="587375"/>
            <a:chOff x="0" y="6272787"/>
            <a:chExt cx="12194683" cy="587348"/>
          </a:xfrm>
        </p:grpSpPr>
        <p:sp>
          <p:nvSpPr>
            <p:cNvPr id="11343" name="Freeform: Shape 40">
              <a:extLst>
                <a:ext uri="{FF2B5EF4-FFF2-40B4-BE49-F238E27FC236}">
                  <a16:creationId xmlns:a16="http://schemas.microsoft.com/office/drawing/2014/main" id="{F029B7DD-8859-A8D7-7DE6-14AA831E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72787"/>
              <a:ext cx="12194683" cy="585213"/>
            </a:xfrm>
            <a:custGeom>
              <a:avLst/>
              <a:gdLst>
                <a:gd name="T0" fmla="*/ 0 w 3030855"/>
                <a:gd name="T1" fmla="*/ 0 h 199072"/>
                <a:gd name="T2" fmla="*/ 12194683 w 3030855"/>
                <a:gd name="T3" fmla="*/ 0 h 199072"/>
                <a:gd name="T4" fmla="*/ 12194683 w 3030855"/>
                <a:gd name="T5" fmla="*/ 585213 h 199072"/>
                <a:gd name="T6" fmla="*/ 0 w 3030855"/>
                <a:gd name="T7" fmla="*/ 585213 h 199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0855" h="199072">
                  <a:moveTo>
                    <a:pt x="0" y="0"/>
                  </a:moveTo>
                  <a:lnTo>
                    <a:pt x="3030855" y="0"/>
                  </a:lnTo>
                  <a:lnTo>
                    <a:pt x="3030855" y="199072"/>
                  </a:lnTo>
                  <a:lnTo>
                    <a:pt x="0" y="19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B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4" name="Freeform: Shape 41">
              <a:extLst>
                <a:ext uri="{FF2B5EF4-FFF2-40B4-BE49-F238E27FC236}">
                  <a16:creationId xmlns:a16="http://schemas.microsoft.com/office/drawing/2014/main" id="{4EFC554E-13E8-0C12-CFC8-C2AA9F7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6272787"/>
              <a:ext cx="12189317" cy="587348"/>
            </a:xfrm>
            <a:custGeom>
              <a:avLst/>
              <a:gdLst>
                <a:gd name="T0" fmla="*/ 12189317 w 3030855"/>
                <a:gd name="T1" fmla="*/ 0 h 199072"/>
                <a:gd name="T2" fmla="*/ 0 w 3030855"/>
                <a:gd name="T3" fmla="*/ 587348 h 199072"/>
                <a:gd name="T4" fmla="*/ 12189317 w 3030855"/>
                <a:gd name="T5" fmla="*/ 587348 h 199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30855" h="199072">
                  <a:moveTo>
                    <a:pt x="3030855" y="0"/>
                  </a:moveTo>
                  <a:lnTo>
                    <a:pt x="0" y="199072"/>
                  </a:lnTo>
                  <a:lnTo>
                    <a:pt x="3030855" y="199072"/>
                  </a:lnTo>
                  <a:lnTo>
                    <a:pt x="3030855" y="0"/>
                  </a:lnTo>
                  <a:close/>
                </a:path>
              </a:pathLst>
            </a:custGeom>
            <a:solidFill>
              <a:srgbClr val="35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32CC6E1-4986-F3CC-5CD5-121902E98B30}"/>
              </a:ext>
            </a:extLst>
          </p:cNvPr>
          <p:cNvSpPr txBox="1"/>
          <p:nvPr/>
        </p:nvSpPr>
        <p:spPr>
          <a:xfrm>
            <a:off x="1054005" y="1961148"/>
            <a:ext cx="10500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Orbanz, P. (2010). </a:t>
            </a:r>
            <a:r>
              <a:rPr lang="es-MX" i="1" dirty="0"/>
              <a:t>Bayesian Nonparametric Models</a:t>
            </a:r>
            <a:r>
              <a:rPr lang="es-MX" dirty="0"/>
              <a:t>. Harvard. Recuperado 5 de junio de 2022, de https://groups.seas.harvard.edu/courses/cs281/papers/orbanz-teh-2010.pdf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Nonparametric Bayesian Methods: Models, Algorithms, and Applications I</a:t>
            </a:r>
            <a:r>
              <a:rPr lang="es-MX" dirty="0"/>
              <a:t>. (2017, 25 enero). [Vídeo]. YouTube. https://www.youtube.com/watch?v=I7bgrZjoRhM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Hugh A. Chipman. Edward I. George. Robert E. McCulloch. "BART: Bayesian additive regression trees." Ann. Appl. Stat. 4 (1) 266 - 298, March 2010. https://doi.org/10.1214/09-AOAS285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Kapelner, A., &amp; Bleich, J. (2013). bartMachine: Machine learning with Bayesian additive regression trees. </a:t>
            </a:r>
            <a:r>
              <a:rPr lang="es-MX" i="1" dirty="0"/>
              <a:t>arXiv preprint arXiv:1312.2171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633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6B22B2-9C26-6E87-A999-782D66617111}"/>
              </a:ext>
            </a:extLst>
          </p:cNvPr>
          <p:cNvSpPr/>
          <p:nvPr/>
        </p:nvSpPr>
        <p:spPr>
          <a:xfrm>
            <a:off x="6262688" y="3598863"/>
            <a:ext cx="1417637" cy="822325"/>
          </a:xfrm>
          <a:custGeom>
            <a:avLst/>
            <a:gdLst>
              <a:gd name="connsiteX0" fmla="*/ 303847 w 1159192"/>
              <a:gd name="connsiteY0" fmla="*/ 673418 h 673417"/>
              <a:gd name="connsiteX1" fmla="*/ 1159193 w 1159192"/>
              <a:gd name="connsiteY1" fmla="*/ 42863 h 673417"/>
              <a:gd name="connsiteX2" fmla="*/ 0 w 1159192"/>
              <a:gd name="connsiteY2" fmla="*/ 0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192" h="673417">
                <a:moveTo>
                  <a:pt x="303847" y="673418"/>
                </a:moveTo>
                <a:lnTo>
                  <a:pt x="1159193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17AD0-D369-F160-C0CC-EBF902B5A50C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4124325"/>
            <a:ext cx="1262063" cy="2263775"/>
            <a:chOff x="5115594" y="4124800"/>
            <a:chExt cx="1261247" cy="2262793"/>
          </a:xfrm>
        </p:grpSpPr>
        <p:sp>
          <p:nvSpPr>
            <p:cNvPr id="11345" name="Freeform: Shape 5">
              <a:extLst>
                <a:ext uri="{FF2B5EF4-FFF2-40B4-BE49-F238E27FC236}">
                  <a16:creationId xmlns:a16="http://schemas.microsoft.com/office/drawing/2014/main" id="{61664E8D-9024-8BE8-590F-48CFE43C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665" y="4547544"/>
              <a:ext cx="393630" cy="510090"/>
            </a:xfrm>
            <a:custGeom>
              <a:avLst/>
              <a:gdLst>
                <a:gd name="T0" fmla="*/ 316767 w 321945"/>
                <a:gd name="T1" fmla="*/ 0 h 417195"/>
                <a:gd name="T2" fmla="*/ 393630 w 321945"/>
                <a:gd name="T3" fmla="*/ 10481 h 417195"/>
                <a:gd name="T4" fmla="*/ 13975 w 321945"/>
                <a:gd name="T5" fmla="*/ 510090 h 417195"/>
                <a:gd name="T6" fmla="*/ 0 w 321945"/>
                <a:gd name="T7" fmla="*/ 337731 h 417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1945" h="417195">
                  <a:moveTo>
                    <a:pt x="259080" y="0"/>
                  </a:moveTo>
                  <a:lnTo>
                    <a:pt x="321945" y="8572"/>
                  </a:lnTo>
                  <a:lnTo>
                    <a:pt x="11430" y="417195"/>
                  </a:lnTo>
                  <a:lnTo>
                    <a:pt x="0" y="276225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6" name="Freeform: Shape 6">
              <a:extLst>
                <a:ext uri="{FF2B5EF4-FFF2-40B4-BE49-F238E27FC236}">
                  <a16:creationId xmlns:a16="http://schemas.microsoft.com/office/drawing/2014/main" id="{3D5B922E-0F11-B941-76EC-E311C21C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640" y="4558024"/>
              <a:ext cx="447201" cy="720880"/>
            </a:xfrm>
            <a:custGeom>
              <a:avLst/>
              <a:gdLst>
                <a:gd name="T0" fmla="*/ 379655 w 365760"/>
                <a:gd name="T1" fmla="*/ 0 h 589597"/>
                <a:gd name="T2" fmla="*/ 447201 w 365760"/>
                <a:gd name="T3" fmla="*/ 9317 h 589597"/>
                <a:gd name="T4" fmla="*/ 19797 w 365760"/>
                <a:gd name="T5" fmla="*/ 720881 h 589597"/>
                <a:gd name="T6" fmla="*/ 0 w 365760"/>
                <a:gd name="T7" fmla="*/ 499609 h 589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760" h="589597">
                  <a:moveTo>
                    <a:pt x="310515" y="0"/>
                  </a:moveTo>
                  <a:lnTo>
                    <a:pt x="365760" y="7620"/>
                  </a:lnTo>
                  <a:lnTo>
                    <a:pt x="16192" y="589598"/>
                  </a:lnTo>
                  <a:lnTo>
                    <a:pt x="0" y="408623"/>
                  </a:lnTo>
                  <a:lnTo>
                    <a:pt x="310515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7" name="Freeform: Shape 7">
              <a:extLst>
                <a:ext uri="{FF2B5EF4-FFF2-40B4-BE49-F238E27FC236}">
                  <a16:creationId xmlns:a16="http://schemas.microsoft.com/office/drawing/2014/main" id="{19F48BE9-9F62-5642-B409-7462F674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30" y="4178370"/>
              <a:ext cx="152560" cy="2209222"/>
            </a:xfrm>
            <a:custGeom>
              <a:avLst/>
              <a:gdLst>
                <a:gd name="T0" fmla="*/ 0 w 124777"/>
                <a:gd name="T1" fmla="*/ 0 h 1806892"/>
                <a:gd name="T2" fmla="*/ 72204 w 124777"/>
                <a:gd name="T3" fmla="*/ 202638 h 1806892"/>
                <a:gd name="T4" fmla="*/ 88508 w 124777"/>
                <a:gd name="T5" fmla="*/ 923517 h 1806892"/>
                <a:gd name="T6" fmla="*/ 152560 w 124777"/>
                <a:gd name="T7" fmla="*/ 2150993 h 1806892"/>
                <a:gd name="T8" fmla="*/ 0 w 124777"/>
                <a:gd name="T9" fmla="*/ 2209222 h 1806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777" h="1806892">
                  <a:moveTo>
                    <a:pt x="0" y="0"/>
                  </a:moveTo>
                  <a:lnTo>
                    <a:pt x="59055" y="165735"/>
                  </a:lnTo>
                  <a:lnTo>
                    <a:pt x="72390" y="755332"/>
                  </a:lnTo>
                  <a:lnTo>
                    <a:pt x="124777" y="1759267"/>
                  </a:lnTo>
                  <a:lnTo>
                    <a:pt x="0" y="1806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8" name="Freeform: Shape 8">
              <a:extLst>
                <a:ext uri="{FF2B5EF4-FFF2-40B4-BE49-F238E27FC236}">
                  <a16:creationId xmlns:a16="http://schemas.microsoft.com/office/drawing/2014/main" id="{4B39C1C1-28CC-F84D-2383-5F402825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899" y="4124800"/>
              <a:ext cx="170030" cy="2262793"/>
            </a:xfrm>
            <a:custGeom>
              <a:avLst/>
              <a:gdLst>
                <a:gd name="T0" fmla="*/ 170030 w 139065"/>
                <a:gd name="T1" fmla="*/ 53571 h 1850707"/>
                <a:gd name="T2" fmla="*/ 0 w 139065"/>
                <a:gd name="T3" fmla="*/ 0 h 1850707"/>
                <a:gd name="T4" fmla="*/ 0 w 139065"/>
                <a:gd name="T5" fmla="*/ 2259300 h 1850707"/>
                <a:gd name="T6" fmla="*/ 170030 w 139065"/>
                <a:gd name="T7" fmla="*/ 2262793 h 18507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065" h="1850707">
                  <a:moveTo>
                    <a:pt x="139065" y="43815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139065" y="1850707"/>
                  </a:lnTo>
                  <a:lnTo>
                    <a:pt x="139065" y="43815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9" name="Freeform: Shape 9">
              <a:extLst>
                <a:ext uri="{FF2B5EF4-FFF2-40B4-BE49-F238E27FC236}">
                  <a16:creationId xmlns:a16="http://schemas.microsoft.com/office/drawing/2014/main" id="{0E3AE8CB-9294-59A8-929C-27ABD157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27045"/>
              <a:ext cx="434391" cy="409934"/>
            </a:xfrm>
            <a:custGeom>
              <a:avLst/>
              <a:gdLst>
                <a:gd name="T0" fmla="*/ 426239 w 355282"/>
                <a:gd name="T1" fmla="*/ 409935 h 335279"/>
                <a:gd name="T2" fmla="*/ 434392 w 355282"/>
                <a:gd name="T3" fmla="*/ 276007 h 335279"/>
                <a:gd name="T4" fmla="*/ 80356 w 355282"/>
                <a:gd name="T5" fmla="*/ 0 h 335279"/>
                <a:gd name="T6" fmla="*/ 0 w 355282"/>
                <a:gd name="T7" fmla="*/ 48913 h 335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5282" h="335279">
                  <a:moveTo>
                    <a:pt x="348615" y="335280"/>
                  </a:moveTo>
                  <a:lnTo>
                    <a:pt x="355283" y="225742"/>
                  </a:lnTo>
                  <a:lnTo>
                    <a:pt x="65722" y="0"/>
                  </a:lnTo>
                  <a:lnTo>
                    <a:pt x="0" y="40005"/>
                  </a:lnTo>
                  <a:lnTo>
                    <a:pt x="348615" y="33528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0" name="Freeform: Shape 10">
              <a:extLst>
                <a:ext uri="{FF2B5EF4-FFF2-40B4-BE49-F238E27FC236}">
                  <a16:creationId xmlns:a16="http://schemas.microsoft.com/office/drawing/2014/main" id="{97721D7E-6054-9429-FEFD-999B733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75957"/>
              <a:ext cx="426238" cy="450695"/>
            </a:xfrm>
            <a:custGeom>
              <a:avLst/>
              <a:gdLst>
                <a:gd name="T0" fmla="*/ 426239 w 348614"/>
                <a:gd name="T1" fmla="*/ 361022 h 368617"/>
                <a:gd name="T2" fmla="*/ 369174 w 348614"/>
                <a:gd name="T3" fmla="*/ 450696 h 368617"/>
                <a:gd name="T4" fmla="*/ 0 w 348614"/>
                <a:gd name="T5" fmla="*/ 0 h 3686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8614" h="368617">
                  <a:moveTo>
                    <a:pt x="348615" y="295275"/>
                  </a:moveTo>
                  <a:lnTo>
                    <a:pt x="301942" y="368618"/>
                  </a:lnTo>
                  <a:lnTo>
                    <a:pt x="0" y="0"/>
                  </a:lnTo>
                  <a:lnTo>
                    <a:pt x="348615" y="29527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1" name="Freeform: Shape 11">
              <a:extLst>
                <a:ext uri="{FF2B5EF4-FFF2-40B4-BE49-F238E27FC236}">
                  <a16:creationId xmlns:a16="http://schemas.microsoft.com/office/drawing/2014/main" id="{C031779D-AEE0-03E8-6112-CA651BDC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594" y="4339082"/>
              <a:ext cx="284158" cy="536874"/>
            </a:xfrm>
            <a:custGeom>
              <a:avLst/>
              <a:gdLst>
                <a:gd name="T0" fmla="*/ 284159 w 232409"/>
                <a:gd name="T1" fmla="*/ 487963 h 439102"/>
                <a:gd name="T2" fmla="*/ 203803 w 232409"/>
                <a:gd name="T3" fmla="*/ 536875 h 439102"/>
                <a:gd name="T4" fmla="*/ 0 w 232409"/>
                <a:gd name="T5" fmla="*/ 0 h 439102"/>
                <a:gd name="T6" fmla="*/ 27950 w 232409"/>
                <a:gd name="T7" fmla="*/ 26786 h 439102"/>
                <a:gd name="T8" fmla="*/ 38431 w 232409"/>
                <a:gd name="T9" fmla="*/ 24457 h 439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409" h="439102">
                  <a:moveTo>
                    <a:pt x="232410" y="399098"/>
                  </a:moveTo>
                  <a:lnTo>
                    <a:pt x="166688" y="439103"/>
                  </a:lnTo>
                  <a:lnTo>
                    <a:pt x="0" y="0"/>
                  </a:lnTo>
                  <a:lnTo>
                    <a:pt x="22860" y="21908"/>
                  </a:lnTo>
                  <a:lnTo>
                    <a:pt x="31432" y="20003"/>
                  </a:lnTo>
                  <a:lnTo>
                    <a:pt x="232410" y="399098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3CFB8-B46D-F4EC-85F6-32FB3FE4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4184" y="317500"/>
            <a:ext cx="8105775" cy="1106488"/>
          </a:xfrm>
        </p:spPr>
        <p:txBody>
          <a:bodyPr/>
          <a:lstStyle/>
          <a:p>
            <a:r>
              <a:rPr lang="es-MX" b="0" dirty="0"/>
              <a:t>¡</a:t>
            </a:r>
            <a:r>
              <a:rPr lang="en-US" altLang="es-MX" dirty="0"/>
              <a:t>Gracias!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60F55-E2E7-6509-F2E6-4F3D9170E654}"/>
              </a:ext>
            </a:extLst>
          </p:cNvPr>
          <p:cNvGrpSpPr>
            <a:grpSpLocks/>
          </p:cNvGrpSpPr>
          <p:nvPr/>
        </p:nvGrpSpPr>
        <p:grpSpPr bwMode="auto">
          <a:xfrm>
            <a:off x="0" y="6272213"/>
            <a:ext cx="12195175" cy="587375"/>
            <a:chOff x="0" y="6272787"/>
            <a:chExt cx="12194683" cy="587348"/>
          </a:xfrm>
        </p:grpSpPr>
        <p:sp>
          <p:nvSpPr>
            <p:cNvPr id="11343" name="Freeform: Shape 40">
              <a:extLst>
                <a:ext uri="{FF2B5EF4-FFF2-40B4-BE49-F238E27FC236}">
                  <a16:creationId xmlns:a16="http://schemas.microsoft.com/office/drawing/2014/main" id="{F029B7DD-8859-A8D7-7DE6-14AA831E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72787"/>
              <a:ext cx="12194683" cy="585213"/>
            </a:xfrm>
            <a:custGeom>
              <a:avLst/>
              <a:gdLst>
                <a:gd name="T0" fmla="*/ 0 w 3030855"/>
                <a:gd name="T1" fmla="*/ 0 h 199072"/>
                <a:gd name="T2" fmla="*/ 12194683 w 3030855"/>
                <a:gd name="T3" fmla="*/ 0 h 199072"/>
                <a:gd name="T4" fmla="*/ 12194683 w 3030855"/>
                <a:gd name="T5" fmla="*/ 585213 h 199072"/>
                <a:gd name="T6" fmla="*/ 0 w 3030855"/>
                <a:gd name="T7" fmla="*/ 585213 h 199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0855" h="199072">
                  <a:moveTo>
                    <a:pt x="0" y="0"/>
                  </a:moveTo>
                  <a:lnTo>
                    <a:pt x="3030855" y="0"/>
                  </a:lnTo>
                  <a:lnTo>
                    <a:pt x="3030855" y="199072"/>
                  </a:lnTo>
                  <a:lnTo>
                    <a:pt x="0" y="19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B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4" name="Freeform: Shape 41">
              <a:extLst>
                <a:ext uri="{FF2B5EF4-FFF2-40B4-BE49-F238E27FC236}">
                  <a16:creationId xmlns:a16="http://schemas.microsoft.com/office/drawing/2014/main" id="{4EFC554E-13E8-0C12-CFC8-C2AA9F7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6272787"/>
              <a:ext cx="12189317" cy="587348"/>
            </a:xfrm>
            <a:custGeom>
              <a:avLst/>
              <a:gdLst>
                <a:gd name="T0" fmla="*/ 12189317 w 3030855"/>
                <a:gd name="T1" fmla="*/ 0 h 199072"/>
                <a:gd name="T2" fmla="*/ 0 w 3030855"/>
                <a:gd name="T3" fmla="*/ 587348 h 199072"/>
                <a:gd name="T4" fmla="*/ 12189317 w 3030855"/>
                <a:gd name="T5" fmla="*/ 587348 h 199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30855" h="199072">
                  <a:moveTo>
                    <a:pt x="3030855" y="0"/>
                  </a:moveTo>
                  <a:lnTo>
                    <a:pt x="0" y="199072"/>
                  </a:lnTo>
                  <a:lnTo>
                    <a:pt x="3030855" y="199072"/>
                  </a:lnTo>
                  <a:lnTo>
                    <a:pt x="3030855" y="0"/>
                  </a:lnTo>
                  <a:close/>
                </a:path>
              </a:pathLst>
            </a:custGeom>
            <a:solidFill>
              <a:srgbClr val="35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38EC4A-E5CE-69C8-4244-60CF8F8F7EF3}"/>
              </a:ext>
            </a:extLst>
          </p:cNvPr>
          <p:cNvSpPr/>
          <p:nvPr/>
        </p:nvSpPr>
        <p:spPr>
          <a:xfrm>
            <a:off x="4891088" y="2844800"/>
            <a:ext cx="849312" cy="735013"/>
          </a:xfrm>
          <a:custGeom>
            <a:avLst/>
            <a:gdLst>
              <a:gd name="connsiteX0" fmla="*/ 694372 w 694372"/>
              <a:gd name="connsiteY0" fmla="*/ 601028 h 601027"/>
              <a:gd name="connsiteX1" fmla="*/ 428625 w 694372"/>
              <a:gd name="connsiteY1" fmla="*/ 0 h 601027"/>
              <a:gd name="connsiteX2" fmla="*/ 0 w 694372"/>
              <a:gd name="connsiteY2" fmla="*/ 256223 h 6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372" h="601027">
                <a:moveTo>
                  <a:pt x="694372" y="601028"/>
                </a:moveTo>
                <a:lnTo>
                  <a:pt x="428625" y="0"/>
                </a:lnTo>
                <a:lnTo>
                  <a:pt x="0" y="25622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56663-E406-6FA2-7A90-2EC7AA82FF33}"/>
              </a:ext>
            </a:extLst>
          </p:cNvPr>
          <p:cNvSpPr>
            <a:spLocks/>
          </p:cNvSpPr>
          <p:nvPr/>
        </p:nvSpPr>
        <p:spPr bwMode="auto">
          <a:xfrm>
            <a:off x="5405438" y="2757488"/>
            <a:ext cx="415925" cy="820737"/>
          </a:xfrm>
          <a:custGeom>
            <a:avLst/>
            <a:gdLst>
              <a:gd name="T0" fmla="*/ 0 w 340042"/>
              <a:gd name="T1" fmla="*/ 86180 h 671512"/>
              <a:gd name="T2" fmla="*/ 415757 w 340042"/>
              <a:gd name="T3" fmla="*/ 0 h 671512"/>
              <a:gd name="T4" fmla="*/ 326084 w 340042"/>
              <a:gd name="T5" fmla="*/ 821035 h 671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042" h="671512">
                <a:moveTo>
                  <a:pt x="0" y="70485"/>
                </a:moveTo>
                <a:lnTo>
                  <a:pt x="340042" y="0"/>
                </a:lnTo>
                <a:lnTo>
                  <a:pt x="266700" y="671513"/>
                </a:lnTo>
                <a:lnTo>
                  <a:pt x="0" y="70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AA5CA6-744B-78FD-A7B6-68638BF7C16D}"/>
              </a:ext>
            </a:extLst>
          </p:cNvPr>
          <p:cNvSpPr/>
          <p:nvPr/>
        </p:nvSpPr>
        <p:spPr>
          <a:xfrm>
            <a:off x="5740400" y="2640013"/>
            <a:ext cx="622300" cy="939800"/>
          </a:xfrm>
          <a:custGeom>
            <a:avLst/>
            <a:gdLst>
              <a:gd name="connsiteX0" fmla="*/ 73343 w 509587"/>
              <a:gd name="connsiteY0" fmla="*/ 97155 h 768667"/>
              <a:gd name="connsiteX1" fmla="*/ 509588 w 509587"/>
              <a:gd name="connsiteY1" fmla="*/ 0 h 768667"/>
              <a:gd name="connsiteX2" fmla="*/ 0 w 509587"/>
              <a:gd name="connsiteY2" fmla="*/ 768668 h 768667"/>
              <a:gd name="connsiteX3" fmla="*/ 73343 w 509587"/>
              <a:gd name="connsiteY3" fmla="*/ 971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587" h="768667">
                <a:moveTo>
                  <a:pt x="73343" y="97155"/>
                </a:moveTo>
                <a:lnTo>
                  <a:pt x="509588" y="0"/>
                </a:lnTo>
                <a:lnTo>
                  <a:pt x="0" y="768668"/>
                </a:lnTo>
                <a:lnTo>
                  <a:pt x="73343" y="9715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96FE2-AB94-83BD-D900-F1C986FD2A2B}"/>
              </a:ext>
            </a:extLst>
          </p:cNvPr>
          <p:cNvSpPr/>
          <p:nvPr/>
        </p:nvSpPr>
        <p:spPr>
          <a:xfrm>
            <a:off x="5740400" y="2640013"/>
            <a:ext cx="1057275" cy="939800"/>
          </a:xfrm>
          <a:custGeom>
            <a:avLst/>
            <a:gdLst>
              <a:gd name="connsiteX0" fmla="*/ 509588 w 865822"/>
              <a:gd name="connsiteY0" fmla="*/ 0 h 768667"/>
              <a:gd name="connsiteX1" fmla="*/ 0 w 865822"/>
              <a:gd name="connsiteY1" fmla="*/ 768668 h 768667"/>
              <a:gd name="connsiteX2" fmla="*/ 865823 w 865822"/>
              <a:gd name="connsiteY2" fmla="*/ 4019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768667">
                <a:moveTo>
                  <a:pt x="509588" y="0"/>
                </a:moveTo>
                <a:lnTo>
                  <a:pt x="0" y="768668"/>
                </a:lnTo>
                <a:lnTo>
                  <a:pt x="865823" y="4019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159FDA-4346-5137-2FCB-8631EE9734ED}"/>
              </a:ext>
            </a:extLst>
          </p:cNvPr>
          <p:cNvSpPr>
            <a:spLocks/>
          </p:cNvSpPr>
          <p:nvPr/>
        </p:nvSpPr>
        <p:spPr bwMode="auto">
          <a:xfrm>
            <a:off x="6262688" y="3132138"/>
            <a:ext cx="1130300" cy="466725"/>
          </a:xfrm>
          <a:custGeom>
            <a:avLst/>
            <a:gdLst>
              <a:gd name="T0" fmla="*/ 0 w 923924"/>
              <a:gd name="T1" fmla="*/ 467000 h 381952"/>
              <a:gd name="T2" fmla="*/ 535710 w 923924"/>
              <a:gd name="T3" fmla="*/ 0 h 381952"/>
              <a:gd name="T4" fmla="*/ 1129650 w 923924"/>
              <a:gd name="T5" fmla="*/ 102484 h 381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924" h="381952">
                <a:moveTo>
                  <a:pt x="0" y="381953"/>
                </a:moveTo>
                <a:lnTo>
                  <a:pt x="438150" y="0"/>
                </a:lnTo>
                <a:lnTo>
                  <a:pt x="923925" y="83820"/>
                </a:lnTo>
                <a:lnTo>
                  <a:pt x="0" y="381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E73D6-43DC-FCB2-3C0D-91F41509F43E}"/>
              </a:ext>
            </a:extLst>
          </p:cNvPr>
          <p:cNvSpPr/>
          <p:nvPr/>
        </p:nvSpPr>
        <p:spPr>
          <a:xfrm>
            <a:off x="6262688" y="3233738"/>
            <a:ext cx="1417637" cy="417512"/>
          </a:xfrm>
          <a:custGeom>
            <a:avLst/>
            <a:gdLst>
              <a:gd name="connsiteX0" fmla="*/ 923925 w 1159192"/>
              <a:gd name="connsiteY0" fmla="*/ 0 h 340995"/>
              <a:gd name="connsiteX1" fmla="*/ 942975 w 1159192"/>
              <a:gd name="connsiteY1" fmla="*/ 27623 h 340995"/>
              <a:gd name="connsiteX2" fmla="*/ 1159193 w 1159192"/>
              <a:gd name="connsiteY2" fmla="*/ 340995 h 340995"/>
              <a:gd name="connsiteX3" fmla="*/ 0 w 1159192"/>
              <a:gd name="connsiteY3" fmla="*/ 298133 h 34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92" h="340995">
                <a:moveTo>
                  <a:pt x="923925" y="0"/>
                </a:moveTo>
                <a:lnTo>
                  <a:pt x="942975" y="27623"/>
                </a:lnTo>
                <a:lnTo>
                  <a:pt x="1159193" y="340995"/>
                </a:lnTo>
                <a:lnTo>
                  <a:pt x="0" y="298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4B8DA4-7472-E8BF-9882-B3A12FC49EC9}"/>
              </a:ext>
            </a:extLst>
          </p:cNvPr>
          <p:cNvSpPr/>
          <p:nvPr/>
        </p:nvSpPr>
        <p:spPr>
          <a:xfrm>
            <a:off x="7475538" y="3651250"/>
            <a:ext cx="436562" cy="835025"/>
          </a:xfrm>
          <a:custGeom>
            <a:avLst/>
            <a:gdLst>
              <a:gd name="connsiteX0" fmla="*/ 166688 w 356234"/>
              <a:gd name="connsiteY0" fmla="*/ 0 h 682942"/>
              <a:gd name="connsiteX1" fmla="*/ 356235 w 356234"/>
              <a:gd name="connsiteY1" fmla="*/ 204788 h 682942"/>
              <a:gd name="connsiteX2" fmla="*/ 0 w 356234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34" h="682942">
                <a:moveTo>
                  <a:pt x="166688" y="0"/>
                </a:moveTo>
                <a:lnTo>
                  <a:pt x="356235" y="204788"/>
                </a:lnTo>
                <a:lnTo>
                  <a:pt x="0" y="68294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492E4B-A30A-98EA-4D1F-214BF162C931}"/>
              </a:ext>
            </a:extLst>
          </p:cNvPr>
          <p:cNvSpPr/>
          <p:nvPr/>
        </p:nvSpPr>
        <p:spPr>
          <a:xfrm>
            <a:off x="4821238" y="3157538"/>
            <a:ext cx="919162" cy="422275"/>
          </a:xfrm>
          <a:custGeom>
            <a:avLst/>
            <a:gdLst>
              <a:gd name="connsiteX0" fmla="*/ 57150 w 751522"/>
              <a:gd name="connsiteY0" fmla="*/ 0 h 344804"/>
              <a:gd name="connsiteX1" fmla="*/ 751522 w 751522"/>
              <a:gd name="connsiteY1" fmla="*/ 344805 h 344804"/>
              <a:gd name="connsiteX2" fmla="*/ 0 w 751522"/>
              <a:gd name="connsiteY2" fmla="*/ 260985 h 34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522" h="344804">
                <a:moveTo>
                  <a:pt x="57150" y="0"/>
                </a:moveTo>
                <a:lnTo>
                  <a:pt x="751522" y="344805"/>
                </a:lnTo>
                <a:lnTo>
                  <a:pt x="0" y="2609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F0436E-FF13-2B77-1947-8B264949AC9B}"/>
              </a:ext>
            </a:extLst>
          </p:cNvPr>
          <p:cNvSpPr/>
          <p:nvPr/>
        </p:nvSpPr>
        <p:spPr>
          <a:xfrm>
            <a:off x="6416675" y="3651250"/>
            <a:ext cx="1263650" cy="769938"/>
          </a:xfrm>
          <a:custGeom>
            <a:avLst/>
            <a:gdLst>
              <a:gd name="connsiteX0" fmla="*/ 178117 w 1033462"/>
              <a:gd name="connsiteY0" fmla="*/ 630555 h 630554"/>
              <a:gd name="connsiteX1" fmla="*/ 1033463 w 1033462"/>
              <a:gd name="connsiteY1" fmla="*/ 0 h 630554"/>
              <a:gd name="connsiteX2" fmla="*/ 0 w 1033462"/>
              <a:gd name="connsiteY2" fmla="*/ 235267 h 63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462" h="630554">
                <a:moveTo>
                  <a:pt x="178117" y="630555"/>
                </a:moveTo>
                <a:lnTo>
                  <a:pt x="1033463" y="0"/>
                </a:lnTo>
                <a:lnTo>
                  <a:pt x="0" y="235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ED273B-13D9-26C5-191D-BE0282043828}"/>
              </a:ext>
            </a:extLst>
          </p:cNvPr>
          <p:cNvSpPr/>
          <p:nvPr/>
        </p:nvSpPr>
        <p:spPr>
          <a:xfrm>
            <a:off x="6159500" y="3598863"/>
            <a:ext cx="474663" cy="1109662"/>
          </a:xfrm>
          <a:custGeom>
            <a:avLst/>
            <a:gdLst>
              <a:gd name="connsiteX0" fmla="*/ 388620 w 388620"/>
              <a:gd name="connsiteY0" fmla="*/ 673418 h 907732"/>
              <a:gd name="connsiteX1" fmla="*/ 0 w 388620"/>
              <a:gd name="connsiteY1" fmla="*/ 907733 h 907732"/>
              <a:gd name="connsiteX2" fmla="*/ 84773 w 388620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" h="907732">
                <a:moveTo>
                  <a:pt x="388620" y="673418"/>
                </a:moveTo>
                <a:lnTo>
                  <a:pt x="0" y="907733"/>
                </a:lnTo>
                <a:lnTo>
                  <a:pt x="84773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3406A6-E93F-3E2F-BCC7-01C9395C38BA}"/>
              </a:ext>
            </a:extLst>
          </p:cNvPr>
          <p:cNvSpPr/>
          <p:nvPr/>
        </p:nvSpPr>
        <p:spPr>
          <a:xfrm>
            <a:off x="5613400" y="3598863"/>
            <a:ext cx="649288" cy="1109662"/>
          </a:xfrm>
          <a:custGeom>
            <a:avLst/>
            <a:gdLst>
              <a:gd name="connsiteX0" fmla="*/ 445770 w 530542"/>
              <a:gd name="connsiteY0" fmla="*/ 907733 h 907732"/>
              <a:gd name="connsiteX1" fmla="*/ 0 w 530542"/>
              <a:gd name="connsiteY1" fmla="*/ 693420 h 907732"/>
              <a:gd name="connsiteX2" fmla="*/ 530543 w 530542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907732">
                <a:moveTo>
                  <a:pt x="445770" y="907733"/>
                </a:moveTo>
                <a:lnTo>
                  <a:pt x="0" y="693420"/>
                </a:lnTo>
                <a:lnTo>
                  <a:pt x="530543" y="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B24451-7E8C-7E8A-5B60-00A9BDBFA670}"/>
              </a:ext>
            </a:extLst>
          </p:cNvPr>
          <p:cNvSpPr/>
          <p:nvPr/>
        </p:nvSpPr>
        <p:spPr>
          <a:xfrm>
            <a:off x="5613400" y="3579813"/>
            <a:ext cx="649288" cy="866775"/>
          </a:xfrm>
          <a:custGeom>
            <a:avLst/>
            <a:gdLst>
              <a:gd name="connsiteX0" fmla="*/ 0 w 530542"/>
              <a:gd name="connsiteY0" fmla="*/ 708660 h 708660"/>
              <a:gd name="connsiteX1" fmla="*/ 102870 w 530542"/>
              <a:gd name="connsiteY1" fmla="*/ 0 h 708660"/>
              <a:gd name="connsiteX2" fmla="*/ 530543 w 530542"/>
              <a:gd name="connsiteY2" fmla="*/ 1524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708660">
                <a:moveTo>
                  <a:pt x="0" y="708660"/>
                </a:moveTo>
                <a:lnTo>
                  <a:pt x="102870" y="0"/>
                </a:lnTo>
                <a:lnTo>
                  <a:pt x="530543" y="1524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3EE967-FBC3-990D-79BB-2B2DFAE04F80}"/>
              </a:ext>
            </a:extLst>
          </p:cNvPr>
          <p:cNvSpPr/>
          <p:nvPr/>
        </p:nvSpPr>
        <p:spPr>
          <a:xfrm>
            <a:off x="5143500" y="3579813"/>
            <a:ext cx="596900" cy="942975"/>
          </a:xfrm>
          <a:custGeom>
            <a:avLst/>
            <a:gdLst>
              <a:gd name="connsiteX0" fmla="*/ 487680 w 487679"/>
              <a:gd name="connsiteY0" fmla="*/ 0 h 771525"/>
              <a:gd name="connsiteX1" fmla="*/ 384810 w 487679"/>
              <a:gd name="connsiteY1" fmla="*/ 708660 h 771525"/>
              <a:gd name="connsiteX2" fmla="*/ 8573 w 487679"/>
              <a:gd name="connsiteY2" fmla="*/ 770573 h 771525"/>
              <a:gd name="connsiteX3" fmla="*/ 0 w 487679"/>
              <a:gd name="connsiteY3" fmla="*/ 771525 h 771525"/>
              <a:gd name="connsiteX4" fmla="*/ 4763 w 487679"/>
              <a:gd name="connsiteY4" fmla="*/ 76295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9" h="771525">
                <a:moveTo>
                  <a:pt x="487680" y="0"/>
                </a:moveTo>
                <a:lnTo>
                  <a:pt x="384810" y="708660"/>
                </a:lnTo>
                <a:lnTo>
                  <a:pt x="8573" y="770573"/>
                </a:lnTo>
                <a:lnTo>
                  <a:pt x="0" y="771525"/>
                </a:lnTo>
                <a:lnTo>
                  <a:pt x="4763" y="7629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52DD5-295A-85AC-AA2E-C762803A44E3}"/>
              </a:ext>
            </a:extLst>
          </p:cNvPr>
          <p:cNvSpPr/>
          <p:nvPr/>
        </p:nvSpPr>
        <p:spPr>
          <a:xfrm>
            <a:off x="4725988" y="3759200"/>
            <a:ext cx="849312" cy="942975"/>
          </a:xfrm>
          <a:custGeom>
            <a:avLst/>
            <a:gdLst>
              <a:gd name="connsiteX0" fmla="*/ 695325 w 695324"/>
              <a:gd name="connsiteY0" fmla="*/ 0 h 771525"/>
              <a:gd name="connsiteX1" fmla="*/ 212407 w 695324"/>
              <a:gd name="connsiteY1" fmla="*/ 762953 h 771525"/>
              <a:gd name="connsiteX2" fmla="*/ 207645 w 695324"/>
              <a:gd name="connsiteY2" fmla="*/ 771525 h 771525"/>
              <a:gd name="connsiteX3" fmla="*/ 0 w 695324"/>
              <a:gd name="connsiteY3" fmla="*/ 56483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4" h="771525">
                <a:moveTo>
                  <a:pt x="695325" y="0"/>
                </a:moveTo>
                <a:lnTo>
                  <a:pt x="212407" y="762953"/>
                </a:lnTo>
                <a:lnTo>
                  <a:pt x="207645" y="771525"/>
                </a:lnTo>
                <a:lnTo>
                  <a:pt x="0" y="56483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284" name="Freeform: Shape 29">
            <a:extLst>
              <a:ext uri="{FF2B5EF4-FFF2-40B4-BE49-F238E27FC236}">
                <a16:creationId xmlns:a16="http://schemas.microsoft.com/office/drawing/2014/main" id="{E8729A91-93B0-9D54-D1AC-2D4867929D40}"/>
              </a:ext>
            </a:extLst>
          </p:cNvPr>
          <p:cNvSpPr>
            <a:spLocks/>
          </p:cNvSpPr>
          <p:nvPr/>
        </p:nvSpPr>
        <p:spPr bwMode="auto">
          <a:xfrm>
            <a:off x="4244975" y="2238375"/>
            <a:ext cx="11113" cy="11113"/>
          </a:xfrm>
          <a:custGeom>
            <a:avLst/>
            <a:gdLst/>
            <a:ahLst/>
            <a:cxnLst/>
            <a:rect l="0" t="0" r="r" b="b"/>
            <a:pathLst/>
          </a:custGeom>
          <a:solidFill>
            <a:srgbClr val="009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75D2CD-C98C-56B5-0471-774AAC2FD406}"/>
              </a:ext>
            </a:extLst>
          </p:cNvPr>
          <p:cNvSpPr/>
          <p:nvPr/>
        </p:nvSpPr>
        <p:spPr>
          <a:xfrm>
            <a:off x="4364038" y="3579813"/>
            <a:ext cx="1376362" cy="690562"/>
          </a:xfrm>
          <a:custGeom>
            <a:avLst/>
            <a:gdLst>
              <a:gd name="connsiteX0" fmla="*/ 1125855 w 1125854"/>
              <a:gd name="connsiteY0" fmla="*/ 0 h 564832"/>
              <a:gd name="connsiteX1" fmla="*/ 430530 w 1125854"/>
              <a:gd name="connsiteY1" fmla="*/ 564833 h 564832"/>
              <a:gd name="connsiteX2" fmla="*/ 0 w 1125854"/>
              <a:gd name="connsiteY2" fmla="*/ 367665 h 56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564832">
                <a:moveTo>
                  <a:pt x="1125855" y="0"/>
                </a:moveTo>
                <a:lnTo>
                  <a:pt x="430530" y="564833"/>
                </a:lnTo>
                <a:lnTo>
                  <a:pt x="0" y="36766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458651-0A07-2556-2E07-974A69245A72}"/>
              </a:ext>
            </a:extLst>
          </p:cNvPr>
          <p:cNvSpPr/>
          <p:nvPr/>
        </p:nvSpPr>
        <p:spPr>
          <a:xfrm>
            <a:off x="4364038" y="3476625"/>
            <a:ext cx="1376362" cy="552450"/>
          </a:xfrm>
          <a:custGeom>
            <a:avLst/>
            <a:gdLst>
              <a:gd name="connsiteX0" fmla="*/ 1125855 w 1125854"/>
              <a:gd name="connsiteY0" fmla="*/ 83820 h 451485"/>
              <a:gd name="connsiteX1" fmla="*/ 0 w 1125854"/>
              <a:gd name="connsiteY1" fmla="*/ 451485 h 451485"/>
              <a:gd name="connsiteX2" fmla="*/ 374333 w 1125854"/>
              <a:gd name="connsiteY2" fmla="*/ 0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451485">
                <a:moveTo>
                  <a:pt x="1125855" y="83820"/>
                </a:moveTo>
                <a:lnTo>
                  <a:pt x="0" y="451485"/>
                </a:lnTo>
                <a:lnTo>
                  <a:pt x="3743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66DA55-FD11-EC96-4442-288F2B33389E}"/>
              </a:ext>
            </a:extLst>
          </p:cNvPr>
          <p:cNvSpPr/>
          <p:nvPr/>
        </p:nvSpPr>
        <p:spPr>
          <a:xfrm>
            <a:off x="5740400" y="3132138"/>
            <a:ext cx="1057275" cy="466725"/>
          </a:xfrm>
          <a:custGeom>
            <a:avLst/>
            <a:gdLst>
              <a:gd name="connsiteX0" fmla="*/ 0 w 865822"/>
              <a:gd name="connsiteY0" fmla="*/ 366713 h 381952"/>
              <a:gd name="connsiteX1" fmla="*/ 865823 w 865822"/>
              <a:gd name="connsiteY1" fmla="*/ 0 h 381952"/>
              <a:gd name="connsiteX2" fmla="*/ 427673 w 865822"/>
              <a:gd name="connsiteY2" fmla="*/ 381953 h 3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381952">
                <a:moveTo>
                  <a:pt x="0" y="366713"/>
                </a:moveTo>
                <a:lnTo>
                  <a:pt x="865823" y="0"/>
                </a:lnTo>
                <a:lnTo>
                  <a:pt x="427673" y="38195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96EDA6-D907-70BE-2455-CB33AAAC0952}"/>
              </a:ext>
            </a:extLst>
          </p:cNvPr>
          <p:cNvSpPr/>
          <p:nvPr/>
        </p:nvSpPr>
        <p:spPr>
          <a:xfrm>
            <a:off x="4151313" y="3471863"/>
            <a:ext cx="546100" cy="604837"/>
          </a:xfrm>
          <a:custGeom>
            <a:avLst/>
            <a:gdLst>
              <a:gd name="connsiteX0" fmla="*/ 71438 w 445769"/>
              <a:gd name="connsiteY0" fmla="*/ 494348 h 494347"/>
              <a:gd name="connsiteX1" fmla="*/ 445770 w 445769"/>
              <a:gd name="connsiteY1" fmla="*/ 42863 h 494347"/>
              <a:gd name="connsiteX2" fmla="*/ 0 w 445769"/>
              <a:gd name="connsiteY2" fmla="*/ 0 h 49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69" h="494347">
                <a:moveTo>
                  <a:pt x="71438" y="494348"/>
                </a:moveTo>
                <a:lnTo>
                  <a:pt x="445770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F2E7C0-B888-6921-D09F-F5ACCB898841}"/>
              </a:ext>
            </a:extLst>
          </p:cNvPr>
          <p:cNvSpPr/>
          <p:nvPr/>
        </p:nvSpPr>
        <p:spPr>
          <a:xfrm>
            <a:off x="4275138" y="3157538"/>
            <a:ext cx="615950" cy="319087"/>
          </a:xfrm>
          <a:custGeom>
            <a:avLst/>
            <a:gdLst>
              <a:gd name="connsiteX0" fmla="*/ 0 w 502919"/>
              <a:gd name="connsiteY0" fmla="*/ 218123 h 260985"/>
              <a:gd name="connsiteX1" fmla="*/ 502920 w 502919"/>
              <a:gd name="connsiteY1" fmla="*/ 0 h 260985"/>
              <a:gd name="connsiteX2" fmla="*/ 445770 w 502919"/>
              <a:gd name="connsiteY2" fmla="*/ 260985 h 26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260985">
                <a:moveTo>
                  <a:pt x="0" y="218123"/>
                </a:moveTo>
                <a:lnTo>
                  <a:pt x="502920" y="0"/>
                </a:lnTo>
                <a:lnTo>
                  <a:pt x="445770" y="2609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02F203A-B516-FAD3-1B09-0BE5AFFC6549}"/>
              </a:ext>
            </a:extLst>
          </p:cNvPr>
          <p:cNvSpPr/>
          <p:nvPr/>
        </p:nvSpPr>
        <p:spPr>
          <a:xfrm>
            <a:off x="6159500" y="4421188"/>
            <a:ext cx="700088" cy="381000"/>
          </a:xfrm>
          <a:custGeom>
            <a:avLst/>
            <a:gdLst>
              <a:gd name="connsiteX0" fmla="*/ 0 w 572452"/>
              <a:gd name="connsiteY0" fmla="*/ 234315 h 310515"/>
              <a:gd name="connsiteX1" fmla="*/ 572453 w 572452"/>
              <a:gd name="connsiteY1" fmla="*/ 310515 h 310515"/>
              <a:gd name="connsiteX2" fmla="*/ 388620 w 572452"/>
              <a:gd name="connsiteY2" fmla="*/ 0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" h="310515">
                <a:moveTo>
                  <a:pt x="0" y="234315"/>
                </a:moveTo>
                <a:lnTo>
                  <a:pt x="572453" y="310515"/>
                </a:lnTo>
                <a:lnTo>
                  <a:pt x="38862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0421F2-6865-603F-B0C8-A26C77A1CB5F}"/>
              </a:ext>
            </a:extLst>
          </p:cNvPr>
          <p:cNvSpPr/>
          <p:nvPr/>
        </p:nvSpPr>
        <p:spPr>
          <a:xfrm>
            <a:off x="6759575" y="4498975"/>
            <a:ext cx="842963" cy="379413"/>
          </a:xfrm>
          <a:custGeom>
            <a:avLst/>
            <a:gdLst>
              <a:gd name="connsiteX0" fmla="*/ 0 w 688657"/>
              <a:gd name="connsiteY0" fmla="*/ 0 h 310515"/>
              <a:gd name="connsiteX1" fmla="*/ 688658 w 688657"/>
              <a:gd name="connsiteY1" fmla="*/ 52388 h 310515"/>
              <a:gd name="connsiteX2" fmla="*/ 183833 w 688657"/>
              <a:gd name="connsiteY2" fmla="*/ 310515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57" h="310515">
                <a:moveTo>
                  <a:pt x="0" y="0"/>
                </a:moveTo>
                <a:lnTo>
                  <a:pt x="688658" y="52388"/>
                </a:lnTo>
                <a:lnTo>
                  <a:pt x="183833" y="3105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D6AA07-1C14-4FDB-4116-930C99A08A0A}"/>
              </a:ext>
            </a:extLst>
          </p:cNvPr>
          <p:cNvSpPr>
            <a:spLocks/>
          </p:cNvSpPr>
          <p:nvPr/>
        </p:nvSpPr>
        <p:spPr bwMode="auto">
          <a:xfrm>
            <a:off x="6362700" y="2587625"/>
            <a:ext cx="522288" cy="544513"/>
          </a:xfrm>
          <a:custGeom>
            <a:avLst/>
            <a:gdLst>
              <a:gd name="T0" fmla="*/ 0 w 426720"/>
              <a:gd name="T1" fmla="*/ 52407 h 444817"/>
              <a:gd name="T2" fmla="*/ 521736 w 426720"/>
              <a:gd name="T3" fmla="*/ 0 h 444817"/>
              <a:gd name="T4" fmla="*/ 435556 w 426720"/>
              <a:gd name="T5" fmla="*/ 543862 h 444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720" h="444817">
                <a:moveTo>
                  <a:pt x="0" y="42863"/>
                </a:moveTo>
                <a:lnTo>
                  <a:pt x="426720" y="0"/>
                </a:lnTo>
                <a:lnTo>
                  <a:pt x="356235" y="444817"/>
                </a:lnTo>
                <a:lnTo>
                  <a:pt x="0" y="428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63E1D2A-EB3B-406E-86D9-3C134B3EB8DA}"/>
              </a:ext>
            </a:extLst>
          </p:cNvPr>
          <p:cNvSpPr/>
          <p:nvPr/>
        </p:nvSpPr>
        <p:spPr>
          <a:xfrm>
            <a:off x="6797675" y="2587625"/>
            <a:ext cx="595313" cy="646113"/>
          </a:xfrm>
          <a:custGeom>
            <a:avLst/>
            <a:gdLst>
              <a:gd name="connsiteX0" fmla="*/ 70485 w 485774"/>
              <a:gd name="connsiteY0" fmla="*/ 0 h 528637"/>
              <a:gd name="connsiteX1" fmla="*/ 485775 w 485774"/>
              <a:gd name="connsiteY1" fmla="*/ 528638 h 528637"/>
              <a:gd name="connsiteX2" fmla="*/ 0 w 485774"/>
              <a:gd name="connsiteY2" fmla="*/ 44481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4" h="528637">
                <a:moveTo>
                  <a:pt x="70485" y="0"/>
                </a:moveTo>
                <a:lnTo>
                  <a:pt x="485775" y="528638"/>
                </a:lnTo>
                <a:lnTo>
                  <a:pt x="0" y="444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A904AA-6610-29FE-1407-56755AC28FC7}"/>
              </a:ext>
            </a:extLst>
          </p:cNvPr>
          <p:cNvSpPr/>
          <p:nvPr/>
        </p:nvSpPr>
        <p:spPr>
          <a:xfrm>
            <a:off x="7545388" y="3335338"/>
            <a:ext cx="557212" cy="666750"/>
          </a:xfrm>
          <a:custGeom>
            <a:avLst/>
            <a:gdLst>
              <a:gd name="connsiteX0" fmla="*/ 0 w 456247"/>
              <a:gd name="connsiteY0" fmla="*/ 0 h 545782"/>
              <a:gd name="connsiteX1" fmla="*/ 456248 w 456247"/>
              <a:gd name="connsiteY1" fmla="*/ 102870 h 545782"/>
              <a:gd name="connsiteX2" fmla="*/ 424815 w 456247"/>
              <a:gd name="connsiteY2" fmla="*/ 545783 h 545782"/>
              <a:gd name="connsiteX3" fmla="*/ 235268 w 456247"/>
              <a:gd name="connsiteY3" fmla="*/ 340995 h 54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" h="545782">
                <a:moveTo>
                  <a:pt x="0" y="0"/>
                </a:moveTo>
                <a:lnTo>
                  <a:pt x="456248" y="102870"/>
                </a:lnTo>
                <a:lnTo>
                  <a:pt x="424815" y="545783"/>
                </a:lnTo>
                <a:lnTo>
                  <a:pt x="235268" y="34099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594152-CA22-E8F1-E972-55BDDEF4B6B0}"/>
              </a:ext>
            </a:extLst>
          </p:cNvPr>
          <p:cNvSpPr/>
          <p:nvPr/>
        </p:nvSpPr>
        <p:spPr>
          <a:xfrm>
            <a:off x="4826000" y="2600325"/>
            <a:ext cx="588963" cy="557213"/>
          </a:xfrm>
          <a:custGeom>
            <a:avLst/>
            <a:gdLst>
              <a:gd name="connsiteX0" fmla="*/ 481965 w 481964"/>
              <a:gd name="connsiteY0" fmla="*/ 200025 h 456247"/>
              <a:gd name="connsiteX1" fmla="*/ 0 w 481964"/>
              <a:gd name="connsiteY1" fmla="*/ 0 h 456247"/>
              <a:gd name="connsiteX2" fmla="*/ 53340 w 481964"/>
              <a:gd name="connsiteY2" fmla="*/ 456248 h 45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4" h="456247">
                <a:moveTo>
                  <a:pt x="481965" y="200025"/>
                </a:moveTo>
                <a:lnTo>
                  <a:pt x="0" y="0"/>
                </a:lnTo>
                <a:lnTo>
                  <a:pt x="53340" y="4562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BDDEC1-12E8-E7A4-6D3E-A772920C0FE7}"/>
              </a:ext>
            </a:extLst>
          </p:cNvPr>
          <p:cNvSpPr>
            <a:spLocks/>
          </p:cNvSpPr>
          <p:nvPr/>
        </p:nvSpPr>
        <p:spPr bwMode="auto">
          <a:xfrm>
            <a:off x="4222750" y="2495550"/>
            <a:ext cx="573088" cy="557213"/>
          </a:xfrm>
          <a:custGeom>
            <a:avLst/>
            <a:gdLst>
              <a:gd name="T0" fmla="*/ 507760 w 468629"/>
              <a:gd name="T1" fmla="*/ 0 h 456247"/>
              <a:gd name="T2" fmla="*/ 0 w 468629"/>
              <a:gd name="T3" fmla="*/ 380821 h 456247"/>
              <a:gd name="T4" fmla="*/ 572977 w 468629"/>
              <a:gd name="T5" fmla="*/ 557838 h 456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8629" h="456247">
                <a:moveTo>
                  <a:pt x="415290" y="0"/>
                </a:moveTo>
                <a:lnTo>
                  <a:pt x="0" y="311468"/>
                </a:lnTo>
                <a:lnTo>
                  <a:pt x="468630" y="456248"/>
                </a:lnTo>
                <a:lnTo>
                  <a:pt x="415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E97F4A4-C888-213A-A18F-C3E3566555B1}"/>
              </a:ext>
            </a:extLst>
          </p:cNvPr>
          <p:cNvSpPr/>
          <p:nvPr/>
        </p:nvSpPr>
        <p:spPr>
          <a:xfrm>
            <a:off x="4275138" y="2981325"/>
            <a:ext cx="615950" cy="442913"/>
          </a:xfrm>
          <a:custGeom>
            <a:avLst/>
            <a:gdLst>
              <a:gd name="connsiteX0" fmla="*/ 34290 w 502919"/>
              <a:gd name="connsiteY0" fmla="*/ 0 h 362902"/>
              <a:gd name="connsiteX1" fmla="*/ 0 w 502919"/>
              <a:gd name="connsiteY1" fmla="*/ 362903 h 362902"/>
              <a:gd name="connsiteX2" fmla="*/ 502920 w 502919"/>
              <a:gd name="connsiteY2" fmla="*/ 144780 h 36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362902">
                <a:moveTo>
                  <a:pt x="34290" y="0"/>
                </a:moveTo>
                <a:lnTo>
                  <a:pt x="0" y="362903"/>
                </a:lnTo>
                <a:lnTo>
                  <a:pt x="502920" y="1447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4CF9CD-8989-7379-5458-6380867BBD32}"/>
              </a:ext>
            </a:extLst>
          </p:cNvPr>
          <p:cNvSpPr/>
          <p:nvPr/>
        </p:nvSpPr>
        <p:spPr>
          <a:xfrm>
            <a:off x="7392988" y="2862263"/>
            <a:ext cx="557212" cy="496887"/>
          </a:xfrm>
          <a:custGeom>
            <a:avLst/>
            <a:gdLst>
              <a:gd name="connsiteX0" fmla="*/ 333375 w 456247"/>
              <a:gd name="connsiteY0" fmla="*/ 0 h 406717"/>
              <a:gd name="connsiteX1" fmla="*/ 0 w 456247"/>
              <a:gd name="connsiteY1" fmla="*/ 303848 h 406717"/>
              <a:gd name="connsiteX2" fmla="*/ 456248 w 456247"/>
              <a:gd name="connsiteY2" fmla="*/ 406718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47" h="406717">
                <a:moveTo>
                  <a:pt x="333375" y="0"/>
                </a:moveTo>
                <a:lnTo>
                  <a:pt x="0" y="303848"/>
                </a:lnTo>
                <a:lnTo>
                  <a:pt x="456248" y="4067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F89E6D-525F-C9AC-E6E3-30BB7D86D7D1}"/>
              </a:ext>
            </a:extLst>
          </p:cNvPr>
          <p:cNvSpPr>
            <a:spLocks/>
          </p:cNvSpPr>
          <p:nvPr/>
        </p:nvSpPr>
        <p:spPr bwMode="auto">
          <a:xfrm>
            <a:off x="6884988" y="2238375"/>
            <a:ext cx="914400" cy="646113"/>
          </a:xfrm>
          <a:custGeom>
            <a:avLst/>
            <a:gdLst>
              <a:gd name="T0" fmla="*/ 915366 w 748664"/>
              <a:gd name="T1" fmla="*/ 274842 h 528637"/>
              <a:gd name="T2" fmla="*/ 0 w 748664"/>
              <a:gd name="T3" fmla="*/ 0 h 528637"/>
              <a:gd name="T4" fmla="*/ 507760 w 748664"/>
              <a:gd name="T5" fmla="*/ 646346 h 528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8664" h="528637">
                <a:moveTo>
                  <a:pt x="748665" y="224790"/>
                </a:moveTo>
                <a:lnTo>
                  <a:pt x="0" y="0"/>
                </a:lnTo>
                <a:lnTo>
                  <a:pt x="415290" y="528638"/>
                </a:lnTo>
                <a:lnTo>
                  <a:pt x="748665" y="224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726A7-B1F8-5BCB-94C5-8237B5C666C3}"/>
              </a:ext>
            </a:extLst>
          </p:cNvPr>
          <p:cNvSpPr/>
          <p:nvPr/>
        </p:nvSpPr>
        <p:spPr>
          <a:xfrm>
            <a:off x="6634163" y="3651250"/>
            <a:ext cx="1046162" cy="835025"/>
          </a:xfrm>
          <a:custGeom>
            <a:avLst/>
            <a:gdLst>
              <a:gd name="connsiteX0" fmla="*/ 0 w 855345"/>
              <a:gd name="connsiteY0" fmla="*/ 630555 h 682942"/>
              <a:gd name="connsiteX1" fmla="*/ 855345 w 855345"/>
              <a:gd name="connsiteY1" fmla="*/ 0 h 682942"/>
              <a:gd name="connsiteX2" fmla="*/ 688658 w 855345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45" h="682942">
                <a:moveTo>
                  <a:pt x="0" y="630555"/>
                </a:moveTo>
                <a:lnTo>
                  <a:pt x="855345" y="0"/>
                </a:lnTo>
                <a:lnTo>
                  <a:pt x="688658" y="68294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209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04E8800-B9D3-C969-F017-715043388C91}"/>
              </a:ext>
            </a:extLst>
          </p:cNvPr>
          <p:cNvSpPr/>
          <p:nvPr/>
        </p:nvSpPr>
        <p:spPr>
          <a:xfrm>
            <a:off x="3535363" y="1608138"/>
            <a:ext cx="5410200" cy="3387725"/>
          </a:xfrm>
          <a:custGeom>
            <a:avLst/>
            <a:gdLst>
              <a:gd name="connsiteX0" fmla="*/ 722343 w 1477782"/>
              <a:gd name="connsiteY0" fmla="*/ 777023 h 925304"/>
              <a:gd name="connsiteX1" fmla="*/ 706515 w 1477782"/>
              <a:gd name="connsiteY1" fmla="*/ 781340 h 925304"/>
              <a:gd name="connsiteX2" fmla="*/ 594279 w 1477782"/>
              <a:gd name="connsiteY2" fmla="*/ 861920 h 925304"/>
              <a:gd name="connsiteX3" fmla="*/ 533843 w 1477782"/>
              <a:gd name="connsiteY3" fmla="*/ 844653 h 925304"/>
              <a:gd name="connsiteX4" fmla="*/ 400023 w 1477782"/>
              <a:gd name="connsiteY4" fmla="*/ 906527 h 925304"/>
              <a:gd name="connsiteX5" fmla="*/ 266202 w 1477782"/>
              <a:gd name="connsiteY5" fmla="*/ 844653 h 925304"/>
              <a:gd name="connsiteX6" fmla="*/ 205767 w 1477782"/>
              <a:gd name="connsiteY6" fmla="*/ 861920 h 925304"/>
              <a:gd name="connsiteX7" fmla="*/ 93531 w 1477782"/>
              <a:gd name="connsiteY7" fmla="*/ 781340 h 925304"/>
              <a:gd name="connsiteX8" fmla="*/ 0 w 1477782"/>
              <a:gd name="connsiteY8" fmla="*/ 661908 h 925304"/>
              <a:gd name="connsiteX9" fmla="*/ 99286 w 1477782"/>
              <a:gd name="connsiteY9" fmla="*/ 542477 h 925304"/>
              <a:gd name="connsiteX10" fmla="*/ 115115 w 1477782"/>
              <a:gd name="connsiteY10" fmla="*/ 506504 h 925304"/>
              <a:gd name="connsiteX11" fmla="*/ 90653 w 1477782"/>
              <a:gd name="connsiteY11" fmla="*/ 428802 h 925304"/>
              <a:gd name="connsiteX12" fmla="*/ 247496 w 1477782"/>
              <a:gd name="connsiteY12" fmla="*/ 277714 h 925304"/>
              <a:gd name="connsiteX13" fmla="*/ 447507 w 1477782"/>
              <a:gd name="connsiteY13" fmla="*/ 149649 h 925304"/>
              <a:gd name="connsiteX14" fmla="*/ 447507 w 1477782"/>
              <a:gd name="connsiteY14" fmla="*/ 149649 h 925304"/>
              <a:gd name="connsiteX15" fmla="*/ 725221 w 1477782"/>
              <a:gd name="connsiteY15" fmla="*/ 0 h 925304"/>
              <a:gd name="connsiteX16" fmla="*/ 1002935 w 1477782"/>
              <a:gd name="connsiteY16" fmla="*/ 149649 h 925304"/>
              <a:gd name="connsiteX17" fmla="*/ 1002935 w 1477782"/>
              <a:gd name="connsiteY17" fmla="*/ 149649 h 925304"/>
              <a:gd name="connsiteX18" fmla="*/ 1202946 w 1477782"/>
              <a:gd name="connsiteY18" fmla="*/ 277714 h 925304"/>
              <a:gd name="connsiteX19" fmla="*/ 1359790 w 1477782"/>
              <a:gd name="connsiteY19" fmla="*/ 428802 h 925304"/>
              <a:gd name="connsiteX20" fmla="*/ 1341084 w 1477782"/>
              <a:gd name="connsiteY20" fmla="*/ 497870 h 925304"/>
              <a:gd name="connsiteX21" fmla="*/ 1378496 w 1477782"/>
              <a:gd name="connsiteY21" fmla="*/ 561183 h 925304"/>
              <a:gd name="connsiteX22" fmla="*/ 1477782 w 1477782"/>
              <a:gd name="connsiteY22" fmla="*/ 680615 h 925304"/>
              <a:gd name="connsiteX23" fmla="*/ 1384252 w 1477782"/>
              <a:gd name="connsiteY23" fmla="*/ 800046 h 925304"/>
              <a:gd name="connsiteX24" fmla="*/ 1272015 w 1477782"/>
              <a:gd name="connsiteY24" fmla="*/ 880626 h 925304"/>
              <a:gd name="connsiteX25" fmla="*/ 1211580 w 1477782"/>
              <a:gd name="connsiteY25" fmla="*/ 863359 h 925304"/>
              <a:gd name="connsiteX26" fmla="*/ 1077760 w 1477782"/>
              <a:gd name="connsiteY26" fmla="*/ 925233 h 925304"/>
              <a:gd name="connsiteX27" fmla="*/ 943939 w 1477782"/>
              <a:gd name="connsiteY27" fmla="*/ 863359 h 925304"/>
              <a:gd name="connsiteX28" fmla="*/ 883504 w 1477782"/>
              <a:gd name="connsiteY28" fmla="*/ 880626 h 925304"/>
              <a:gd name="connsiteX29" fmla="*/ 771267 w 1477782"/>
              <a:gd name="connsiteY29" fmla="*/ 800046 h 925304"/>
              <a:gd name="connsiteX30" fmla="*/ 722343 w 1477782"/>
              <a:gd name="connsiteY30" fmla="*/ 777023 h 92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77782" h="925304">
                <a:moveTo>
                  <a:pt x="722343" y="777023"/>
                </a:moveTo>
                <a:cubicBezTo>
                  <a:pt x="716588" y="778462"/>
                  <a:pt x="712271" y="779901"/>
                  <a:pt x="706515" y="781340"/>
                </a:cubicBezTo>
                <a:cubicBezTo>
                  <a:pt x="686370" y="828824"/>
                  <a:pt x="644641" y="861920"/>
                  <a:pt x="594279" y="861920"/>
                </a:cubicBezTo>
                <a:cubicBezTo>
                  <a:pt x="572695" y="861920"/>
                  <a:pt x="551111" y="854725"/>
                  <a:pt x="533843" y="844653"/>
                </a:cubicBezTo>
                <a:cubicBezTo>
                  <a:pt x="507943" y="887821"/>
                  <a:pt x="454702" y="906527"/>
                  <a:pt x="400023" y="906527"/>
                </a:cubicBezTo>
                <a:cubicBezTo>
                  <a:pt x="345344" y="907965"/>
                  <a:pt x="292103" y="887821"/>
                  <a:pt x="266202" y="844653"/>
                </a:cubicBezTo>
                <a:cubicBezTo>
                  <a:pt x="248935" y="856164"/>
                  <a:pt x="227351" y="861920"/>
                  <a:pt x="205767" y="861920"/>
                </a:cubicBezTo>
                <a:cubicBezTo>
                  <a:pt x="155404" y="861920"/>
                  <a:pt x="112236" y="828824"/>
                  <a:pt x="93531" y="781340"/>
                </a:cubicBezTo>
                <a:cubicBezTo>
                  <a:pt x="41729" y="774145"/>
                  <a:pt x="0" y="722343"/>
                  <a:pt x="0" y="661908"/>
                </a:cubicBezTo>
                <a:cubicBezTo>
                  <a:pt x="0" y="598595"/>
                  <a:pt x="43168" y="546794"/>
                  <a:pt x="99286" y="542477"/>
                </a:cubicBezTo>
                <a:cubicBezTo>
                  <a:pt x="103603" y="529527"/>
                  <a:pt x="109358" y="516576"/>
                  <a:pt x="115115" y="506504"/>
                </a:cubicBezTo>
                <a:cubicBezTo>
                  <a:pt x="99286" y="483481"/>
                  <a:pt x="90653" y="457580"/>
                  <a:pt x="90653" y="428802"/>
                </a:cubicBezTo>
                <a:cubicBezTo>
                  <a:pt x="90653" y="349660"/>
                  <a:pt x="159721" y="283469"/>
                  <a:pt x="247496" y="277714"/>
                </a:cubicBezTo>
                <a:cubicBezTo>
                  <a:pt x="276275" y="202889"/>
                  <a:pt x="353977" y="149649"/>
                  <a:pt x="447507" y="149649"/>
                </a:cubicBezTo>
                <a:lnTo>
                  <a:pt x="447507" y="149649"/>
                </a:lnTo>
                <a:cubicBezTo>
                  <a:pt x="500748" y="60435"/>
                  <a:pt x="604351" y="1439"/>
                  <a:pt x="725221" y="0"/>
                </a:cubicBezTo>
                <a:cubicBezTo>
                  <a:pt x="844652" y="0"/>
                  <a:pt x="949695" y="60435"/>
                  <a:pt x="1002935" y="149649"/>
                </a:cubicBezTo>
                <a:lnTo>
                  <a:pt x="1002935" y="149649"/>
                </a:lnTo>
                <a:cubicBezTo>
                  <a:pt x="1096465" y="149649"/>
                  <a:pt x="1174168" y="202889"/>
                  <a:pt x="1202946" y="277714"/>
                </a:cubicBezTo>
                <a:cubicBezTo>
                  <a:pt x="1290721" y="283469"/>
                  <a:pt x="1359790" y="349660"/>
                  <a:pt x="1359790" y="428802"/>
                </a:cubicBezTo>
                <a:cubicBezTo>
                  <a:pt x="1359790" y="453263"/>
                  <a:pt x="1352596" y="476286"/>
                  <a:pt x="1341084" y="497870"/>
                </a:cubicBezTo>
                <a:cubicBezTo>
                  <a:pt x="1358351" y="515137"/>
                  <a:pt x="1371301" y="536721"/>
                  <a:pt x="1378496" y="561183"/>
                </a:cubicBezTo>
                <a:cubicBezTo>
                  <a:pt x="1433175" y="565500"/>
                  <a:pt x="1477782" y="617301"/>
                  <a:pt x="1477782" y="680615"/>
                </a:cubicBezTo>
                <a:cubicBezTo>
                  <a:pt x="1477782" y="741050"/>
                  <a:pt x="1437492" y="792851"/>
                  <a:pt x="1384252" y="800046"/>
                </a:cubicBezTo>
                <a:cubicBezTo>
                  <a:pt x="1364107" y="847530"/>
                  <a:pt x="1322378" y="880626"/>
                  <a:pt x="1272015" y="880626"/>
                </a:cubicBezTo>
                <a:cubicBezTo>
                  <a:pt x="1250431" y="880626"/>
                  <a:pt x="1228847" y="873431"/>
                  <a:pt x="1211580" y="863359"/>
                </a:cubicBezTo>
                <a:cubicBezTo>
                  <a:pt x="1185679" y="906527"/>
                  <a:pt x="1132439" y="925233"/>
                  <a:pt x="1077760" y="925233"/>
                </a:cubicBezTo>
                <a:cubicBezTo>
                  <a:pt x="1023080" y="926672"/>
                  <a:pt x="969840" y="906527"/>
                  <a:pt x="943939" y="863359"/>
                </a:cubicBezTo>
                <a:cubicBezTo>
                  <a:pt x="926672" y="874870"/>
                  <a:pt x="905088" y="880626"/>
                  <a:pt x="883504" y="880626"/>
                </a:cubicBezTo>
                <a:cubicBezTo>
                  <a:pt x="833141" y="880626"/>
                  <a:pt x="789973" y="847530"/>
                  <a:pt x="771267" y="800046"/>
                </a:cubicBezTo>
                <a:cubicBezTo>
                  <a:pt x="754000" y="795729"/>
                  <a:pt x="736733" y="787095"/>
                  <a:pt x="722343" y="77702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4389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>
                <a:latin typeface="+mn-lt"/>
              </a:rPr>
              <a:t>  </a:t>
            </a:r>
          </a:p>
        </p:txBody>
      </p:sp>
      <p:sp>
        <p:nvSpPr>
          <p:cNvPr id="28675" name="Freeform: Shape 32">
            <a:extLst>
              <a:ext uri="{FF2B5EF4-FFF2-40B4-BE49-F238E27FC236}">
                <a16:creationId xmlns:a16="http://schemas.microsoft.com/office/drawing/2014/main" id="{395B329D-CC86-1351-B4F5-5D107DAA23C7}"/>
              </a:ext>
            </a:extLst>
          </p:cNvPr>
          <p:cNvSpPr>
            <a:spLocks/>
          </p:cNvSpPr>
          <p:nvPr/>
        </p:nvSpPr>
        <p:spPr bwMode="auto">
          <a:xfrm>
            <a:off x="6084888" y="3943350"/>
            <a:ext cx="306387" cy="4449763"/>
          </a:xfrm>
          <a:custGeom>
            <a:avLst/>
            <a:gdLst>
              <a:gd name="T0" fmla="*/ 307003 w 293541"/>
              <a:gd name="T1" fmla="*/ 9891 h 3883675"/>
              <a:gd name="T2" fmla="*/ 272390 w 293541"/>
              <a:gd name="T3" fmla="*/ 4449585 h 3883675"/>
              <a:gd name="T4" fmla="*/ 0 w 293541"/>
              <a:gd name="T5" fmla="*/ 4449585 h 3883675"/>
              <a:gd name="T6" fmla="*/ 24079 w 293541"/>
              <a:gd name="T7" fmla="*/ 0 h 3883675"/>
              <a:gd name="T8" fmla="*/ 102335 w 293541"/>
              <a:gd name="T9" fmla="*/ 0 h 3883675"/>
              <a:gd name="T10" fmla="*/ 307003 w 293541"/>
              <a:gd name="T11" fmla="*/ 9891 h 38836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3541" h="3883675">
                <a:moveTo>
                  <a:pt x="293542" y="8633"/>
                </a:moveTo>
                <a:cubicBezTo>
                  <a:pt x="270519" y="825947"/>
                  <a:pt x="256130" y="2095084"/>
                  <a:pt x="260447" y="3883675"/>
                </a:cubicBezTo>
                <a:lnTo>
                  <a:pt x="0" y="3883675"/>
                </a:lnTo>
                <a:cubicBezTo>
                  <a:pt x="12950" y="2358408"/>
                  <a:pt x="23023" y="1351157"/>
                  <a:pt x="23023" y="0"/>
                </a:cubicBezTo>
                <a:lnTo>
                  <a:pt x="97848" y="0"/>
                </a:lnTo>
                <a:lnTo>
                  <a:pt x="293542" y="8633"/>
                </a:ln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DAB90A-78BC-019F-60F9-65C4AB1C503F}"/>
              </a:ext>
            </a:extLst>
          </p:cNvPr>
          <p:cNvSpPr/>
          <p:nvPr/>
        </p:nvSpPr>
        <p:spPr>
          <a:xfrm>
            <a:off x="3441700" y="1450975"/>
            <a:ext cx="5578475" cy="3348038"/>
          </a:xfrm>
          <a:custGeom>
            <a:avLst/>
            <a:gdLst>
              <a:gd name="connsiteX0" fmla="*/ 719466 w 1474904"/>
              <a:gd name="connsiteY0" fmla="*/ 736733 h 885014"/>
              <a:gd name="connsiteX1" fmla="*/ 703637 w 1474904"/>
              <a:gd name="connsiteY1" fmla="*/ 741050 h 885014"/>
              <a:gd name="connsiteX2" fmla="*/ 591401 w 1474904"/>
              <a:gd name="connsiteY2" fmla="*/ 821630 h 885014"/>
              <a:gd name="connsiteX3" fmla="*/ 530966 w 1474904"/>
              <a:gd name="connsiteY3" fmla="*/ 804363 h 885014"/>
              <a:gd name="connsiteX4" fmla="*/ 397145 w 1474904"/>
              <a:gd name="connsiteY4" fmla="*/ 866237 h 885014"/>
              <a:gd name="connsiteX5" fmla="*/ 263325 w 1474904"/>
              <a:gd name="connsiteY5" fmla="*/ 804363 h 885014"/>
              <a:gd name="connsiteX6" fmla="*/ 202889 w 1474904"/>
              <a:gd name="connsiteY6" fmla="*/ 821630 h 885014"/>
              <a:gd name="connsiteX7" fmla="*/ 90653 w 1474904"/>
              <a:gd name="connsiteY7" fmla="*/ 741050 h 885014"/>
              <a:gd name="connsiteX8" fmla="*/ 0 w 1474904"/>
              <a:gd name="connsiteY8" fmla="*/ 644641 h 885014"/>
              <a:gd name="connsiteX9" fmla="*/ 97848 w 1474904"/>
              <a:gd name="connsiteY9" fmla="*/ 542477 h 885014"/>
              <a:gd name="connsiteX10" fmla="*/ 113675 w 1474904"/>
              <a:gd name="connsiteY10" fmla="*/ 506504 h 885014"/>
              <a:gd name="connsiteX11" fmla="*/ 102164 w 1474904"/>
              <a:gd name="connsiteY11" fmla="*/ 486359 h 885014"/>
              <a:gd name="connsiteX12" fmla="*/ 112237 w 1474904"/>
              <a:gd name="connsiteY12" fmla="*/ 466214 h 885014"/>
              <a:gd name="connsiteX13" fmla="*/ 90653 w 1474904"/>
              <a:gd name="connsiteY13" fmla="*/ 411534 h 885014"/>
              <a:gd name="connsiteX14" fmla="*/ 246057 w 1474904"/>
              <a:gd name="connsiteY14" fmla="*/ 277714 h 885014"/>
              <a:gd name="connsiteX15" fmla="*/ 446069 w 1474904"/>
              <a:gd name="connsiteY15" fmla="*/ 149649 h 885014"/>
              <a:gd name="connsiteX16" fmla="*/ 446069 w 1474904"/>
              <a:gd name="connsiteY16" fmla="*/ 149649 h 885014"/>
              <a:gd name="connsiteX17" fmla="*/ 723783 w 1474904"/>
              <a:gd name="connsiteY17" fmla="*/ 0 h 885014"/>
              <a:gd name="connsiteX18" fmla="*/ 1001496 w 1474904"/>
              <a:gd name="connsiteY18" fmla="*/ 149649 h 885014"/>
              <a:gd name="connsiteX19" fmla="*/ 1001496 w 1474904"/>
              <a:gd name="connsiteY19" fmla="*/ 149649 h 885014"/>
              <a:gd name="connsiteX20" fmla="*/ 1201508 w 1474904"/>
              <a:gd name="connsiteY20" fmla="*/ 277714 h 885014"/>
              <a:gd name="connsiteX21" fmla="*/ 1356913 w 1474904"/>
              <a:gd name="connsiteY21" fmla="*/ 405779 h 885014"/>
              <a:gd name="connsiteX22" fmla="*/ 1339645 w 1474904"/>
              <a:gd name="connsiteY22" fmla="*/ 456141 h 885014"/>
              <a:gd name="connsiteX23" fmla="*/ 1352596 w 1474904"/>
              <a:gd name="connsiteY23" fmla="*/ 470530 h 885014"/>
              <a:gd name="connsiteX24" fmla="*/ 1341084 w 1474904"/>
              <a:gd name="connsiteY24" fmla="*/ 497870 h 885014"/>
              <a:gd name="connsiteX25" fmla="*/ 1378497 w 1474904"/>
              <a:gd name="connsiteY25" fmla="*/ 561183 h 885014"/>
              <a:gd name="connsiteX26" fmla="*/ 1474905 w 1474904"/>
              <a:gd name="connsiteY26" fmla="*/ 657592 h 885014"/>
              <a:gd name="connsiteX27" fmla="*/ 1382813 w 1474904"/>
              <a:gd name="connsiteY27" fmla="*/ 759756 h 885014"/>
              <a:gd name="connsiteX28" fmla="*/ 1270577 w 1474904"/>
              <a:gd name="connsiteY28" fmla="*/ 840336 h 885014"/>
              <a:gd name="connsiteX29" fmla="*/ 1210141 w 1474904"/>
              <a:gd name="connsiteY29" fmla="*/ 823069 h 885014"/>
              <a:gd name="connsiteX30" fmla="*/ 1076321 w 1474904"/>
              <a:gd name="connsiteY30" fmla="*/ 884943 h 885014"/>
              <a:gd name="connsiteX31" fmla="*/ 942500 w 1474904"/>
              <a:gd name="connsiteY31" fmla="*/ 823069 h 885014"/>
              <a:gd name="connsiteX32" fmla="*/ 882065 w 1474904"/>
              <a:gd name="connsiteY32" fmla="*/ 840336 h 885014"/>
              <a:gd name="connsiteX33" fmla="*/ 769828 w 1474904"/>
              <a:gd name="connsiteY33" fmla="*/ 759756 h 885014"/>
              <a:gd name="connsiteX34" fmla="*/ 719466 w 1474904"/>
              <a:gd name="connsiteY34" fmla="*/ 736733 h 88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74904" h="885014">
                <a:moveTo>
                  <a:pt x="719466" y="736733"/>
                </a:moveTo>
                <a:cubicBezTo>
                  <a:pt x="713710" y="738172"/>
                  <a:pt x="709393" y="739611"/>
                  <a:pt x="703637" y="741050"/>
                </a:cubicBezTo>
                <a:cubicBezTo>
                  <a:pt x="683492" y="788534"/>
                  <a:pt x="641764" y="821630"/>
                  <a:pt x="591401" y="821630"/>
                </a:cubicBezTo>
                <a:cubicBezTo>
                  <a:pt x="569817" y="821630"/>
                  <a:pt x="548233" y="814435"/>
                  <a:pt x="530966" y="804363"/>
                </a:cubicBezTo>
                <a:cubicBezTo>
                  <a:pt x="505065" y="847531"/>
                  <a:pt x="451824" y="866237"/>
                  <a:pt x="397145" y="866237"/>
                </a:cubicBezTo>
                <a:cubicBezTo>
                  <a:pt x="342466" y="867676"/>
                  <a:pt x="289225" y="847531"/>
                  <a:pt x="263325" y="804363"/>
                </a:cubicBezTo>
                <a:cubicBezTo>
                  <a:pt x="246057" y="815874"/>
                  <a:pt x="224473" y="821630"/>
                  <a:pt x="202889" y="821630"/>
                </a:cubicBezTo>
                <a:cubicBezTo>
                  <a:pt x="152527" y="821630"/>
                  <a:pt x="109359" y="788534"/>
                  <a:pt x="90653" y="741050"/>
                </a:cubicBezTo>
                <a:cubicBezTo>
                  <a:pt x="44607" y="733855"/>
                  <a:pt x="8634" y="695004"/>
                  <a:pt x="0" y="644641"/>
                </a:cubicBezTo>
                <a:cubicBezTo>
                  <a:pt x="7195" y="589962"/>
                  <a:pt x="47485" y="546794"/>
                  <a:pt x="97848" y="542477"/>
                </a:cubicBezTo>
                <a:cubicBezTo>
                  <a:pt x="102164" y="529527"/>
                  <a:pt x="107920" y="516576"/>
                  <a:pt x="113675" y="506504"/>
                </a:cubicBezTo>
                <a:cubicBezTo>
                  <a:pt x="109359" y="500748"/>
                  <a:pt x="105042" y="493553"/>
                  <a:pt x="102164" y="486359"/>
                </a:cubicBezTo>
                <a:cubicBezTo>
                  <a:pt x="105042" y="479164"/>
                  <a:pt x="109359" y="471969"/>
                  <a:pt x="112237" y="466214"/>
                </a:cubicBezTo>
                <a:cubicBezTo>
                  <a:pt x="100725" y="450386"/>
                  <a:pt x="93531" y="431679"/>
                  <a:pt x="90653" y="411534"/>
                </a:cubicBezTo>
                <a:cubicBezTo>
                  <a:pt x="100725" y="339588"/>
                  <a:pt x="165477" y="283469"/>
                  <a:pt x="246057" y="277714"/>
                </a:cubicBezTo>
                <a:cubicBezTo>
                  <a:pt x="274836" y="202889"/>
                  <a:pt x="352538" y="149649"/>
                  <a:pt x="446069" y="149649"/>
                </a:cubicBezTo>
                <a:lnTo>
                  <a:pt x="446069" y="149649"/>
                </a:lnTo>
                <a:cubicBezTo>
                  <a:pt x="499309" y="60435"/>
                  <a:pt x="602912" y="1439"/>
                  <a:pt x="723783" y="0"/>
                </a:cubicBezTo>
                <a:cubicBezTo>
                  <a:pt x="843214" y="0"/>
                  <a:pt x="948256" y="60435"/>
                  <a:pt x="1001496" y="149649"/>
                </a:cubicBezTo>
                <a:lnTo>
                  <a:pt x="1001496" y="149649"/>
                </a:lnTo>
                <a:cubicBezTo>
                  <a:pt x="1095027" y="149649"/>
                  <a:pt x="1172729" y="202889"/>
                  <a:pt x="1201508" y="277714"/>
                </a:cubicBezTo>
                <a:cubicBezTo>
                  <a:pt x="1280649" y="283469"/>
                  <a:pt x="1343962" y="336710"/>
                  <a:pt x="1356913" y="405779"/>
                </a:cubicBezTo>
                <a:cubicBezTo>
                  <a:pt x="1354035" y="424485"/>
                  <a:pt x="1348279" y="440313"/>
                  <a:pt x="1339645" y="456141"/>
                </a:cubicBezTo>
                <a:cubicBezTo>
                  <a:pt x="1343962" y="460458"/>
                  <a:pt x="1348279" y="464775"/>
                  <a:pt x="1352596" y="470530"/>
                </a:cubicBezTo>
                <a:cubicBezTo>
                  <a:pt x="1349718" y="479164"/>
                  <a:pt x="1345401" y="489237"/>
                  <a:pt x="1341084" y="497870"/>
                </a:cubicBezTo>
                <a:cubicBezTo>
                  <a:pt x="1358351" y="515137"/>
                  <a:pt x="1371302" y="536721"/>
                  <a:pt x="1378497" y="561183"/>
                </a:cubicBezTo>
                <a:cubicBezTo>
                  <a:pt x="1427420" y="565500"/>
                  <a:pt x="1466271" y="605790"/>
                  <a:pt x="1474905" y="657592"/>
                </a:cubicBezTo>
                <a:cubicBezTo>
                  <a:pt x="1467710" y="710832"/>
                  <a:pt x="1430298" y="752561"/>
                  <a:pt x="1382813" y="759756"/>
                </a:cubicBezTo>
                <a:cubicBezTo>
                  <a:pt x="1362668" y="807240"/>
                  <a:pt x="1320939" y="840336"/>
                  <a:pt x="1270577" y="840336"/>
                </a:cubicBezTo>
                <a:cubicBezTo>
                  <a:pt x="1248993" y="840336"/>
                  <a:pt x="1227409" y="833141"/>
                  <a:pt x="1210141" y="823069"/>
                </a:cubicBezTo>
                <a:cubicBezTo>
                  <a:pt x="1184241" y="866237"/>
                  <a:pt x="1131000" y="884943"/>
                  <a:pt x="1076321" y="884943"/>
                </a:cubicBezTo>
                <a:cubicBezTo>
                  <a:pt x="1021641" y="886382"/>
                  <a:pt x="968401" y="866237"/>
                  <a:pt x="942500" y="823069"/>
                </a:cubicBezTo>
                <a:cubicBezTo>
                  <a:pt x="925233" y="834580"/>
                  <a:pt x="903649" y="840336"/>
                  <a:pt x="882065" y="840336"/>
                </a:cubicBezTo>
                <a:cubicBezTo>
                  <a:pt x="831703" y="840336"/>
                  <a:pt x="788535" y="807240"/>
                  <a:pt x="769828" y="759756"/>
                </a:cubicBezTo>
                <a:cubicBezTo>
                  <a:pt x="749683" y="755439"/>
                  <a:pt x="733855" y="748244"/>
                  <a:pt x="719466" y="7367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4389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C347A1D-AC6B-CF0D-7213-E27E790DD9E1}"/>
              </a:ext>
            </a:extLst>
          </p:cNvPr>
          <p:cNvSpPr>
            <a:spLocks/>
          </p:cNvSpPr>
          <p:nvPr/>
        </p:nvSpPr>
        <p:spPr bwMode="auto">
          <a:xfrm>
            <a:off x="3978275" y="5372100"/>
            <a:ext cx="2378075" cy="2994025"/>
          </a:xfrm>
          <a:custGeom>
            <a:avLst/>
            <a:gdLst>
              <a:gd name="T0" fmla="*/ 2378374 w 2403015"/>
              <a:gd name="T1" fmla="*/ 2859748 h 2965637"/>
              <a:gd name="T2" fmla="*/ 2207474 w 2403015"/>
              <a:gd name="T3" fmla="*/ 1572934 h 2965637"/>
              <a:gd name="T4" fmla="*/ 986954 w 2403015"/>
              <a:gd name="T5" fmla="*/ 732002 h 2965637"/>
              <a:gd name="T6" fmla="*/ 122479 w 2403015"/>
              <a:gd name="T7" fmla="*/ 152501 h 2965637"/>
              <a:gd name="T8" fmla="*/ 0 w 2403015"/>
              <a:gd name="T9" fmla="*/ 0 h 2965637"/>
              <a:gd name="T10" fmla="*/ 31331 w 2403015"/>
              <a:gd name="T11" fmla="*/ 100214 h 2965637"/>
              <a:gd name="T12" fmla="*/ 935684 w 2403015"/>
              <a:gd name="T13" fmla="*/ 871432 h 2965637"/>
              <a:gd name="T14" fmla="*/ 2016634 w 2403015"/>
              <a:gd name="T15" fmla="*/ 1671697 h 2965637"/>
              <a:gd name="T16" fmla="*/ 2120599 w 2403015"/>
              <a:gd name="T17" fmla="*/ 2862654 h 2965637"/>
              <a:gd name="T18" fmla="*/ 2251623 w 2403015"/>
              <a:gd name="T19" fmla="*/ 2993368 h 2965637"/>
              <a:gd name="T20" fmla="*/ 2378374 w 2403015"/>
              <a:gd name="T21" fmla="*/ 2859748 h 29656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3015" h="2965637">
                <a:moveTo>
                  <a:pt x="2403015" y="2833255"/>
                </a:moveTo>
                <a:cubicBezTo>
                  <a:pt x="2391504" y="2454817"/>
                  <a:pt x="2404455" y="1893634"/>
                  <a:pt x="2230344" y="1558362"/>
                </a:cubicBezTo>
                <a:cubicBezTo>
                  <a:pt x="1958386" y="1037469"/>
                  <a:pt x="1510878" y="900771"/>
                  <a:pt x="997179" y="725221"/>
                </a:cubicBezTo>
                <a:cubicBezTo>
                  <a:pt x="670542" y="612985"/>
                  <a:pt x="342466" y="423046"/>
                  <a:pt x="123748" y="151088"/>
                </a:cubicBezTo>
                <a:cubicBezTo>
                  <a:pt x="-1439" y="-4317"/>
                  <a:pt x="139576" y="161160"/>
                  <a:pt x="0" y="0"/>
                </a:cubicBezTo>
                <a:lnTo>
                  <a:pt x="31656" y="99286"/>
                </a:lnTo>
                <a:cubicBezTo>
                  <a:pt x="176988" y="444630"/>
                  <a:pt x="608668" y="726660"/>
                  <a:pt x="945378" y="863359"/>
                </a:cubicBezTo>
                <a:cubicBezTo>
                  <a:pt x="1392885" y="1046103"/>
                  <a:pt x="1813054" y="1181363"/>
                  <a:pt x="2037527" y="1656210"/>
                </a:cubicBezTo>
                <a:cubicBezTo>
                  <a:pt x="2174225" y="1946874"/>
                  <a:pt x="2144008" y="2509496"/>
                  <a:pt x="2142569" y="2836134"/>
                </a:cubicBezTo>
                <a:cubicBezTo>
                  <a:pt x="2144008" y="2908080"/>
                  <a:pt x="2203004" y="2965637"/>
                  <a:pt x="2274951" y="2965637"/>
                </a:cubicBezTo>
                <a:cubicBezTo>
                  <a:pt x="2345458" y="2964198"/>
                  <a:pt x="2403015" y="2905202"/>
                  <a:pt x="2403015" y="2833255"/>
                </a:cubicBez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B08A1D5-D53E-B185-8F30-C9D1665A38B4}"/>
              </a:ext>
            </a:extLst>
          </p:cNvPr>
          <p:cNvSpPr>
            <a:spLocks/>
          </p:cNvSpPr>
          <p:nvPr/>
        </p:nvSpPr>
        <p:spPr bwMode="auto">
          <a:xfrm>
            <a:off x="6096000" y="4841875"/>
            <a:ext cx="2411413" cy="2662238"/>
          </a:xfrm>
          <a:custGeom>
            <a:avLst/>
            <a:gdLst>
              <a:gd name="T0" fmla="*/ 0 w 2398698"/>
              <a:gd name="T1" fmla="*/ 2662225 h 2637561"/>
              <a:gd name="T2" fmla="*/ 169267 w 2398698"/>
              <a:gd name="T3" fmla="*/ 1574388 h 2637561"/>
              <a:gd name="T4" fmla="*/ 1409114 w 2398698"/>
              <a:gd name="T5" fmla="*/ 732004 h 2637561"/>
              <a:gd name="T6" fmla="*/ 2287279 w 2398698"/>
              <a:gd name="T7" fmla="*/ 152501 h 2637561"/>
              <a:gd name="T8" fmla="*/ 2411697 w 2398698"/>
              <a:gd name="T9" fmla="*/ 0 h 2637561"/>
              <a:gd name="T10" fmla="*/ 2379870 w 2398698"/>
              <a:gd name="T11" fmla="*/ 100215 h 2637561"/>
              <a:gd name="T12" fmla="*/ 1461197 w 2398698"/>
              <a:gd name="T13" fmla="*/ 871432 h 2637561"/>
              <a:gd name="T14" fmla="*/ 363129 w 2398698"/>
              <a:gd name="T15" fmla="*/ 1671697 h 2637561"/>
              <a:gd name="T16" fmla="*/ 254624 w 2398698"/>
              <a:gd name="T17" fmla="*/ 2662225 h 2637561"/>
              <a:gd name="T18" fmla="*/ 0 w 2398698"/>
              <a:gd name="T19" fmla="*/ 2662225 h 26375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98698" h="2637561">
                <a:moveTo>
                  <a:pt x="0" y="2637561"/>
                </a:moveTo>
                <a:cubicBezTo>
                  <a:pt x="7195" y="2279267"/>
                  <a:pt x="21584" y="1840393"/>
                  <a:pt x="168355" y="1559802"/>
                </a:cubicBezTo>
                <a:cubicBezTo>
                  <a:pt x="440313" y="1038908"/>
                  <a:pt x="887821" y="902210"/>
                  <a:pt x="1401519" y="725222"/>
                </a:cubicBezTo>
                <a:cubicBezTo>
                  <a:pt x="1728157" y="612985"/>
                  <a:pt x="2056233" y="423046"/>
                  <a:pt x="2274951" y="151088"/>
                </a:cubicBezTo>
                <a:cubicBezTo>
                  <a:pt x="2400138" y="-4317"/>
                  <a:pt x="2259123" y="161160"/>
                  <a:pt x="2398698" y="0"/>
                </a:cubicBezTo>
                <a:lnTo>
                  <a:pt x="2367043" y="99287"/>
                </a:lnTo>
                <a:cubicBezTo>
                  <a:pt x="2221710" y="444630"/>
                  <a:pt x="1790031" y="726660"/>
                  <a:pt x="1453321" y="863359"/>
                </a:cubicBezTo>
                <a:cubicBezTo>
                  <a:pt x="1005813" y="1046103"/>
                  <a:pt x="585645" y="1181363"/>
                  <a:pt x="361172" y="1656210"/>
                </a:cubicBezTo>
                <a:cubicBezTo>
                  <a:pt x="248935" y="1893634"/>
                  <a:pt x="248935" y="2313802"/>
                  <a:pt x="253252" y="2637561"/>
                </a:cubicBezTo>
                <a:lnTo>
                  <a:pt x="0" y="2637561"/>
                </a:lnTo>
                <a:close/>
              </a:path>
            </a:pathLst>
          </a:custGeom>
          <a:solidFill>
            <a:srgbClr val="965F26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EBEE-AA86-B899-95F2-10D423146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Objetivos</a:t>
            </a:r>
            <a:endParaRPr lang="en-ID" altLang="es-MX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D998D9-001E-2485-6232-F63CA5A4F77F}"/>
              </a:ext>
            </a:extLst>
          </p:cNvPr>
          <p:cNvSpPr>
            <a:spLocks/>
          </p:cNvSpPr>
          <p:nvPr/>
        </p:nvSpPr>
        <p:spPr bwMode="auto">
          <a:xfrm>
            <a:off x="7351714" y="3714750"/>
            <a:ext cx="3311525" cy="2025650"/>
          </a:xfrm>
          <a:custGeom>
            <a:avLst/>
            <a:gdLst>
              <a:gd name="T0" fmla="*/ 2828739 w 2105156"/>
              <a:gd name="T1" fmla="*/ 0 h 1508000"/>
              <a:gd name="T2" fmla="*/ 2828739 w 2105156"/>
              <a:gd name="T3" fmla="*/ 1013165 h 1508000"/>
              <a:gd name="T4" fmla="*/ 1815575 w 2105156"/>
              <a:gd name="T5" fmla="*/ 2026330 h 1508000"/>
              <a:gd name="T6" fmla="*/ 0 w 2105156"/>
              <a:gd name="T7" fmla="*/ 2026330 h 1508000"/>
              <a:gd name="T8" fmla="*/ 0 w 2105156"/>
              <a:gd name="T9" fmla="*/ 1013165 h 1508000"/>
              <a:gd name="T10" fmla="*/ 947424 w 2105156"/>
              <a:gd name="T11" fmla="*/ 1934 h 1508000"/>
              <a:gd name="T12" fmla="*/ 2828739 w 2105156"/>
              <a:gd name="T13" fmla="*/ 0 h 1508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156" h="1508000">
                <a:moveTo>
                  <a:pt x="2105157" y="0"/>
                </a:moveTo>
                <a:lnTo>
                  <a:pt x="2105157" y="754000"/>
                </a:lnTo>
                <a:cubicBezTo>
                  <a:pt x="2105157" y="1168412"/>
                  <a:pt x="1765569" y="1508000"/>
                  <a:pt x="1351157" y="1508000"/>
                </a:cubicBezTo>
                <a:cubicBezTo>
                  <a:pt x="900772" y="1508000"/>
                  <a:pt x="450385" y="1508000"/>
                  <a:pt x="0" y="1508000"/>
                </a:cubicBezTo>
                <a:lnTo>
                  <a:pt x="0" y="754000"/>
                </a:lnTo>
                <a:cubicBezTo>
                  <a:pt x="0" y="358294"/>
                  <a:pt x="310810" y="27340"/>
                  <a:pt x="705076" y="1439"/>
                </a:cubicBezTo>
                <a:lnTo>
                  <a:pt x="21051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D8C1E-14D9-4BA9-009E-8916D5F79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1594" y="4287017"/>
            <a:ext cx="2732088" cy="89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Elegir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el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modelo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óptimo</a:t>
            </a:r>
            <a:endParaRPr lang="en-US" altLang="es-MX" sz="1200" dirty="0">
              <a:solidFill>
                <a:schemeClr val="bg2"/>
              </a:solidFill>
              <a:ea typeface="Times New Roman" panose="02020603050405020304" pitchFamily="18" charset="0"/>
              <a:cs typeface="Raleway" pitchFamily="2" charset="77"/>
            </a:endParaRPr>
          </a:p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Informar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las variables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relevantes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al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valuar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una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propiedad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habitacional</a:t>
            </a:r>
            <a:endParaRPr lang="en-US" altLang="en-US" sz="1200" dirty="0">
              <a:solidFill>
                <a:schemeClr val="bg2"/>
              </a:solidFill>
              <a:ea typeface="Times New Roman" panose="02020603050405020304" pitchFamily="18" charset="0"/>
              <a:cs typeface="Raleway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C88CA-EBD4-5D15-F1F0-392D3F8F6D6C}"/>
              </a:ext>
            </a:extLst>
          </p:cNvPr>
          <p:cNvSpPr txBox="1"/>
          <p:nvPr/>
        </p:nvSpPr>
        <p:spPr>
          <a:xfrm>
            <a:off x="8338344" y="3907632"/>
            <a:ext cx="14017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2"/>
                </a:solidFill>
                <a:latin typeface="+mj-lt"/>
              </a:rPr>
              <a:t>Resultados</a:t>
            </a:r>
            <a:endParaRPr lang="en-US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32FAA2-93B9-A656-90CF-D31845932138}"/>
              </a:ext>
            </a:extLst>
          </p:cNvPr>
          <p:cNvSpPr txBox="1"/>
          <p:nvPr/>
        </p:nvSpPr>
        <p:spPr>
          <a:xfrm>
            <a:off x="5530850" y="2098469"/>
            <a:ext cx="14017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2"/>
                </a:solidFill>
                <a:latin typeface="+mj-lt"/>
              </a:rPr>
              <a:t>Modelo</a:t>
            </a:r>
            <a:endParaRPr lang="en-US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B1DE8-A6AB-61B3-219F-2565064F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49" y="2437642"/>
            <a:ext cx="3838575" cy="144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</a:rPr>
              <a:t>Describir</a:t>
            </a:r>
            <a:r>
              <a:rPr lang="en-US" altLang="es-MX" sz="1200" dirty="0">
                <a:solidFill>
                  <a:schemeClr val="bg2"/>
                </a:solidFill>
              </a:rPr>
              <a:t> a </a:t>
            </a:r>
            <a:r>
              <a:rPr lang="en-US" altLang="es-MX" sz="1200" dirty="0" err="1">
                <a:solidFill>
                  <a:schemeClr val="bg2"/>
                </a:solidFill>
              </a:rPr>
              <a:t>detalle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el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modelo</a:t>
            </a:r>
            <a:r>
              <a:rPr lang="en-US" altLang="es-MX" sz="1200" dirty="0">
                <a:solidFill>
                  <a:schemeClr val="bg2"/>
                </a:solidFill>
              </a:rPr>
              <a:t> BART</a:t>
            </a:r>
          </a:p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</a:rPr>
              <a:t>Predecir</a:t>
            </a:r>
            <a:r>
              <a:rPr lang="en-US" altLang="es-MX" sz="1200" dirty="0">
                <a:solidFill>
                  <a:schemeClr val="bg2"/>
                </a:solidFill>
              </a:rPr>
              <a:t>  </a:t>
            </a:r>
            <a:r>
              <a:rPr lang="en-US" altLang="es-MX" sz="1200" dirty="0" err="1">
                <a:solidFill>
                  <a:schemeClr val="bg2"/>
                </a:solidFill>
              </a:rPr>
              <a:t>sobre</a:t>
            </a:r>
            <a:r>
              <a:rPr lang="en-US" altLang="es-MX" sz="1200" dirty="0">
                <a:solidFill>
                  <a:schemeClr val="bg2"/>
                </a:solidFill>
              </a:rPr>
              <a:t> la variable “</a:t>
            </a:r>
            <a:r>
              <a:rPr lang="en-US" altLang="es-MX" sz="1200" dirty="0" err="1">
                <a:solidFill>
                  <a:schemeClr val="bg2"/>
                </a:solidFill>
              </a:rPr>
              <a:t>precio</a:t>
            </a:r>
            <a:r>
              <a:rPr lang="en-US" altLang="es-MX" sz="1200" dirty="0">
                <a:solidFill>
                  <a:schemeClr val="bg2"/>
                </a:solidFill>
              </a:rPr>
              <a:t> medio”</a:t>
            </a:r>
          </a:p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</a:rPr>
              <a:t>Hacer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validación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cruzada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sobre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los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hiperparámetros</a:t>
            </a:r>
            <a:endParaRPr lang="en-US" altLang="es-MX" sz="1200" dirty="0">
              <a:solidFill>
                <a:schemeClr val="bg2"/>
              </a:solidFill>
            </a:endParaRPr>
          </a:p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</a:rPr>
              <a:t>Comparar</a:t>
            </a:r>
            <a:r>
              <a:rPr lang="en-US" altLang="es-MX" sz="1200" dirty="0">
                <a:solidFill>
                  <a:schemeClr val="bg2"/>
                </a:solidFill>
              </a:rPr>
              <a:t> con </a:t>
            </a:r>
            <a:r>
              <a:rPr lang="en-US" altLang="es-MX" sz="1200" dirty="0" err="1">
                <a:solidFill>
                  <a:schemeClr val="bg2"/>
                </a:solidFill>
              </a:rPr>
              <a:t>los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</a:rPr>
              <a:t>modelos</a:t>
            </a:r>
            <a:r>
              <a:rPr lang="en-US" altLang="es-MX" sz="1200" dirty="0">
                <a:solidFill>
                  <a:schemeClr val="bg2"/>
                </a:solidFill>
              </a:rPr>
              <a:t> </a:t>
            </a:r>
            <a:r>
              <a:rPr lang="en-US" altLang="es-MX" sz="1200" i="1" dirty="0">
                <a:solidFill>
                  <a:schemeClr val="bg2"/>
                </a:solidFill>
              </a:rPr>
              <a:t>Boosting </a:t>
            </a:r>
            <a:r>
              <a:rPr lang="en-US" altLang="es-MX" sz="1200" dirty="0">
                <a:solidFill>
                  <a:schemeClr val="bg2"/>
                </a:solidFill>
              </a:rPr>
              <a:t>y Bosques </a:t>
            </a:r>
            <a:r>
              <a:rPr lang="en-US" altLang="es-MX" sz="1200" dirty="0" err="1">
                <a:solidFill>
                  <a:schemeClr val="bg2"/>
                </a:solidFill>
              </a:rPr>
              <a:t>Aleatorios</a:t>
            </a:r>
            <a:endParaRPr lang="en-US" altLang="es-MX" sz="1200" dirty="0">
              <a:solidFill>
                <a:schemeClr val="bg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6ECF85-2FD8-76E7-78B6-5ACF84461114}"/>
              </a:ext>
            </a:extLst>
          </p:cNvPr>
          <p:cNvSpPr>
            <a:spLocks/>
          </p:cNvSpPr>
          <p:nvPr/>
        </p:nvSpPr>
        <p:spPr bwMode="auto">
          <a:xfrm>
            <a:off x="1457325" y="3727450"/>
            <a:ext cx="3311525" cy="2371725"/>
          </a:xfrm>
          <a:custGeom>
            <a:avLst/>
            <a:gdLst>
              <a:gd name="T0" fmla="*/ 0 w 2105156"/>
              <a:gd name="T1" fmla="*/ 0 h 1507999"/>
              <a:gd name="T2" fmla="*/ 0 w 2105156"/>
              <a:gd name="T3" fmla="*/ 1186096 h 1507999"/>
              <a:gd name="T4" fmla="*/ 1186096 w 2105156"/>
              <a:gd name="T5" fmla="*/ 2372192 h 1507999"/>
              <a:gd name="T6" fmla="*/ 3311563 w 2105156"/>
              <a:gd name="T7" fmla="*/ 2372192 h 1507999"/>
              <a:gd name="T8" fmla="*/ 3311563 w 2105156"/>
              <a:gd name="T9" fmla="*/ 1186096 h 1507999"/>
              <a:gd name="T10" fmla="*/ 2202428 w 2105156"/>
              <a:gd name="T11" fmla="*/ 2264 h 1507999"/>
              <a:gd name="T12" fmla="*/ 0 w 2105156"/>
              <a:gd name="T13" fmla="*/ 0 h 150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156" h="1507999">
                <a:moveTo>
                  <a:pt x="0" y="0"/>
                </a:moveTo>
                <a:lnTo>
                  <a:pt x="0" y="754000"/>
                </a:lnTo>
                <a:cubicBezTo>
                  <a:pt x="0" y="1168412"/>
                  <a:pt x="339588" y="1508000"/>
                  <a:pt x="754000" y="1508000"/>
                </a:cubicBezTo>
                <a:cubicBezTo>
                  <a:pt x="1204386" y="1508000"/>
                  <a:pt x="1654771" y="1508000"/>
                  <a:pt x="2105157" y="1508000"/>
                </a:cubicBezTo>
                <a:lnTo>
                  <a:pt x="2105157" y="754000"/>
                </a:lnTo>
                <a:cubicBezTo>
                  <a:pt x="2105157" y="358294"/>
                  <a:pt x="1794348" y="27340"/>
                  <a:pt x="1400081" y="14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438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57C1D6-3D4A-8E42-7C20-A1B9E9F20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330" y="4423122"/>
            <a:ext cx="2797175" cy="117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Exponer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 la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información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</a:t>
            </a:r>
            <a:r>
              <a:rPr lang="en-US" altLang="es-MX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histórica</a:t>
            </a:r>
            <a:r>
              <a:rPr lang="en-US" altLang="es-MX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y contextual</a:t>
            </a:r>
          </a:p>
          <a:p>
            <a:pPr marL="171450" indent="-171450" algn="ctr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Exponer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la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relación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de las variables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explicativas</a:t>
            </a:r>
            <a:r>
              <a:rPr lang="en-US" altLang="en-US" sz="1200" dirty="0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 con la variable </a:t>
            </a:r>
            <a:r>
              <a:rPr lang="en-US" altLang="en-US" sz="1200" dirty="0" err="1">
                <a:solidFill>
                  <a:schemeClr val="bg2"/>
                </a:solidFill>
                <a:ea typeface="Times New Roman" panose="02020603050405020304" pitchFamily="18" charset="0"/>
                <a:cs typeface="Raleway" pitchFamily="2" charset="77"/>
              </a:rPr>
              <a:t>objetivo</a:t>
            </a:r>
            <a:endParaRPr lang="en-US" altLang="en-US" sz="1200" dirty="0">
              <a:solidFill>
                <a:schemeClr val="bg2"/>
              </a:solidFill>
              <a:ea typeface="Times New Roman" panose="02020603050405020304" pitchFamily="18" charset="0"/>
              <a:cs typeface="Raleway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A3232-3059-F5D7-F899-04527E4769AB}"/>
              </a:ext>
            </a:extLst>
          </p:cNvPr>
          <p:cNvSpPr txBox="1"/>
          <p:nvPr/>
        </p:nvSpPr>
        <p:spPr>
          <a:xfrm>
            <a:off x="2412205" y="4004815"/>
            <a:ext cx="14017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2"/>
                </a:solidFill>
                <a:latin typeface="+mj-lt"/>
              </a:rPr>
              <a:t>Datos</a:t>
            </a:r>
            <a:endParaRPr lang="en-US" sz="1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6844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32" grpId="0"/>
      <p:bldP spid="37" grpId="0"/>
      <p:bldP spid="43" grpId="0"/>
      <p:bldP spid="31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6B22B2-9C26-6E87-A999-782D66617111}"/>
              </a:ext>
            </a:extLst>
          </p:cNvPr>
          <p:cNvSpPr/>
          <p:nvPr/>
        </p:nvSpPr>
        <p:spPr>
          <a:xfrm>
            <a:off x="6262688" y="3598863"/>
            <a:ext cx="1417637" cy="822325"/>
          </a:xfrm>
          <a:custGeom>
            <a:avLst/>
            <a:gdLst>
              <a:gd name="connsiteX0" fmla="*/ 303847 w 1159192"/>
              <a:gd name="connsiteY0" fmla="*/ 673418 h 673417"/>
              <a:gd name="connsiteX1" fmla="*/ 1159193 w 1159192"/>
              <a:gd name="connsiteY1" fmla="*/ 42863 h 673417"/>
              <a:gd name="connsiteX2" fmla="*/ 0 w 1159192"/>
              <a:gd name="connsiteY2" fmla="*/ 0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192" h="673417">
                <a:moveTo>
                  <a:pt x="303847" y="673418"/>
                </a:moveTo>
                <a:lnTo>
                  <a:pt x="1159193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17AD0-D369-F160-C0CC-EBF902B5A50C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4124325"/>
            <a:ext cx="1262063" cy="2263775"/>
            <a:chOff x="5115594" y="4124800"/>
            <a:chExt cx="1261247" cy="2262793"/>
          </a:xfrm>
        </p:grpSpPr>
        <p:sp>
          <p:nvSpPr>
            <p:cNvPr id="11345" name="Freeform: Shape 5">
              <a:extLst>
                <a:ext uri="{FF2B5EF4-FFF2-40B4-BE49-F238E27FC236}">
                  <a16:creationId xmlns:a16="http://schemas.microsoft.com/office/drawing/2014/main" id="{61664E8D-9024-8BE8-590F-48CFE43C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665" y="4547544"/>
              <a:ext cx="393630" cy="510090"/>
            </a:xfrm>
            <a:custGeom>
              <a:avLst/>
              <a:gdLst>
                <a:gd name="T0" fmla="*/ 316767 w 321945"/>
                <a:gd name="T1" fmla="*/ 0 h 417195"/>
                <a:gd name="T2" fmla="*/ 393630 w 321945"/>
                <a:gd name="T3" fmla="*/ 10481 h 417195"/>
                <a:gd name="T4" fmla="*/ 13975 w 321945"/>
                <a:gd name="T5" fmla="*/ 510090 h 417195"/>
                <a:gd name="T6" fmla="*/ 0 w 321945"/>
                <a:gd name="T7" fmla="*/ 337731 h 417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1945" h="417195">
                  <a:moveTo>
                    <a:pt x="259080" y="0"/>
                  </a:moveTo>
                  <a:lnTo>
                    <a:pt x="321945" y="8572"/>
                  </a:lnTo>
                  <a:lnTo>
                    <a:pt x="11430" y="417195"/>
                  </a:lnTo>
                  <a:lnTo>
                    <a:pt x="0" y="276225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6" name="Freeform: Shape 6">
              <a:extLst>
                <a:ext uri="{FF2B5EF4-FFF2-40B4-BE49-F238E27FC236}">
                  <a16:creationId xmlns:a16="http://schemas.microsoft.com/office/drawing/2014/main" id="{3D5B922E-0F11-B941-76EC-E311C21C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640" y="4558024"/>
              <a:ext cx="447201" cy="720880"/>
            </a:xfrm>
            <a:custGeom>
              <a:avLst/>
              <a:gdLst>
                <a:gd name="T0" fmla="*/ 379655 w 365760"/>
                <a:gd name="T1" fmla="*/ 0 h 589597"/>
                <a:gd name="T2" fmla="*/ 447201 w 365760"/>
                <a:gd name="T3" fmla="*/ 9317 h 589597"/>
                <a:gd name="T4" fmla="*/ 19797 w 365760"/>
                <a:gd name="T5" fmla="*/ 720881 h 589597"/>
                <a:gd name="T6" fmla="*/ 0 w 365760"/>
                <a:gd name="T7" fmla="*/ 499609 h 589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760" h="589597">
                  <a:moveTo>
                    <a:pt x="310515" y="0"/>
                  </a:moveTo>
                  <a:lnTo>
                    <a:pt x="365760" y="7620"/>
                  </a:lnTo>
                  <a:lnTo>
                    <a:pt x="16192" y="589598"/>
                  </a:lnTo>
                  <a:lnTo>
                    <a:pt x="0" y="408623"/>
                  </a:lnTo>
                  <a:lnTo>
                    <a:pt x="310515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7" name="Freeform: Shape 7">
              <a:extLst>
                <a:ext uri="{FF2B5EF4-FFF2-40B4-BE49-F238E27FC236}">
                  <a16:creationId xmlns:a16="http://schemas.microsoft.com/office/drawing/2014/main" id="{19F48BE9-9F62-5642-B409-7462F674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30" y="4178370"/>
              <a:ext cx="152560" cy="2209222"/>
            </a:xfrm>
            <a:custGeom>
              <a:avLst/>
              <a:gdLst>
                <a:gd name="T0" fmla="*/ 0 w 124777"/>
                <a:gd name="T1" fmla="*/ 0 h 1806892"/>
                <a:gd name="T2" fmla="*/ 72204 w 124777"/>
                <a:gd name="T3" fmla="*/ 202638 h 1806892"/>
                <a:gd name="T4" fmla="*/ 88508 w 124777"/>
                <a:gd name="T5" fmla="*/ 923517 h 1806892"/>
                <a:gd name="T6" fmla="*/ 152560 w 124777"/>
                <a:gd name="T7" fmla="*/ 2150993 h 1806892"/>
                <a:gd name="T8" fmla="*/ 0 w 124777"/>
                <a:gd name="T9" fmla="*/ 2209222 h 1806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777" h="1806892">
                  <a:moveTo>
                    <a:pt x="0" y="0"/>
                  </a:moveTo>
                  <a:lnTo>
                    <a:pt x="59055" y="165735"/>
                  </a:lnTo>
                  <a:lnTo>
                    <a:pt x="72390" y="755332"/>
                  </a:lnTo>
                  <a:lnTo>
                    <a:pt x="124777" y="1759267"/>
                  </a:lnTo>
                  <a:lnTo>
                    <a:pt x="0" y="1806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8" name="Freeform: Shape 8">
              <a:extLst>
                <a:ext uri="{FF2B5EF4-FFF2-40B4-BE49-F238E27FC236}">
                  <a16:creationId xmlns:a16="http://schemas.microsoft.com/office/drawing/2014/main" id="{4B39C1C1-28CC-F84D-2383-5F402825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899" y="4124800"/>
              <a:ext cx="170030" cy="2262793"/>
            </a:xfrm>
            <a:custGeom>
              <a:avLst/>
              <a:gdLst>
                <a:gd name="T0" fmla="*/ 170030 w 139065"/>
                <a:gd name="T1" fmla="*/ 53571 h 1850707"/>
                <a:gd name="T2" fmla="*/ 0 w 139065"/>
                <a:gd name="T3" fmla="*/ 0 h 1850707"/>
                <a:gd name="T4" fmla="*/ 0 w 139065"/>
                <a:gd name="T5" fmla="*/ 2259300 h 1850707"/>
                <a:gd name="T6" fmla="*/ 170030 w 139065"/>
                <a:gd name="T7" fmla="*/ 2262793 h 18507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065" h="1850707">
                  <a:moveTo>
                    <a:pt x="139065" y="43815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139065" y="1850707"/>
                  </a:lnTo>
                  <a:lnTo>
                    <a:pt x="139065" y="43815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9" name="Freeform: Shape 9">
              <a:extLst>
                <a:ext uri="{FF2B5EF4-FFF2-40B4-BE49-F238E27FC236}">
                  <a16:creationId xmlns:a16="http://schemas.microsoft.com/office/drawing/2014/main" id="{0E3AE8CB-9294-59A8-929C-27ABD157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27045"/>
              <a:ext cx="434391" cy="409934"/>
            </a:xfrm>
            <a:custGeom>
              <a:avLst/>
              <a:gdLst>
                <a:gd name="T0" fmla="*/ 426239 w 355282"/>
                <a:gd name="T1" fmla="*/ 409935 h 335279"/>
                <a:gd name="T2" fmla="*/ 434392 w 355282"/>
                <a:gd name="T3" fmla="*/ 276007 h 335279"/>
                <a:gd name="T4" fmla="*/ 80356 w 355282"/>
                <a:gd name="T5" fmla="*/ 0 h 335279"/>
                <a:gd name="T6" fmla="*/ 0 w 355282"/>
                <a:gd name="T7" fmla="*/ 48913 h 335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5282" h="335279">
                  <a:moveTo>
                    <a:pt x="348615" y="335280"/>
                  </a:moveTo>
                  <a:lnTo>
                    <a:pt x="355283" y="225742"/>
                  </a:lnTo>
                  <a:lnTo>
                    <a:pt x="65722" y="0"/>
                  </a:lnTo>
                  <a:lnTo>
                    <a:pt x="0" y="40005"/>
                  </a:lnTo>
                  <a:lnTo>
                    <a:pt x="348615" y="335280"/>
                  </a:ln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0" name="Freeform: Shape 10">
              <a:extLst>
                <a:ext uri="{FF2B5EF4-FFF2-40B4-BE49-F238E27FC236}">
                  <a16:creationId xmlns:a16="http://schemas.microsoft.com/office/drawing/2014/main" id="{97721D7E-6054-9429-FEFD-999B733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397" y="4875957"/>
              <a:ext cx="426238" cy="450695"/>
            </a:xfrm>
            <a:custGeom>
              <a:avLst/>
              <a:gdLst>
                <a:gd name="T0" fmla="*/ 426239 w 348614"/>
                <a:gd name="T1" fmla="*/ 361022 h 368617"/>
                <a:gd name="T2" fmla="*/ 369174 w 348614"/>
                <a:gd name="T3" fmla="*/ 450696 h 368617"/>
                <a:gd name="T4" fmla="*/ 0 w 348614"/>
                <a:gd name="T5" fmla="*/ 0 h 3686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8614" h="368617">
                  <a:moveTo>
                    <a:pt x="348615" y="295275"/>
                  </a:moveTo>
                  <a:lnTo>
                    <a:pt x="301942" y="368618"/>
                  </a:lnTo>
                  <a:lnTo>
                    <a:pt x="0" y="0"/>
                  </a:lnTo>
                  <a:lnTo>
                    <a:pt x="348615" y="29527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51" name="Freeform: Shape 11">
              <a:extLst>
                <a:ext uri="{FF2B5EF4-FFF2-40B4-BE49-F238E27FC236}">
                  <a16:creationId xmlns:a16="http://schemas.microsoft.com/office/drawing/2014/main" id="{C031779D-AEE0-03E8-6112-CA651BDC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594" y="4339082"/>
              <a:ext cx="284158" cy="536874"/>
            </a:xfrm>
            <a:custGeom>
              <a:avLst/>
              <a:gdLst>
                <a:gd name="T0" fmla="*/ 284159 w 232409"/>
                <a:gd name="T1" fmla="*/ 487963 h 439102"/>
                <a:gd name="T2" fmla="*/ 203803 w 232409"/>
                <a:gd name="T3" fmla="*/ 536875 h 439102"/>
                <a:gd name="T4" fmla="*/ 0 w 232409"/>
                <a:gd name="T5" fmla="*/ 0 h 439102"/>
                <a:gd name="T6" fmla="*/ 27950 w 232409"/>
                <a:gd name="T7" fmla="*/ 26786 h 439102"/>
                <a:gd name="T8" fmla="*/ 38431 w 232409"/>
                <a:gd name="T9" fmla="*/ 24457 h 439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409" h="439102">
                  <a:moveTo>
                    <a:pt x="232410" y="399098"/>
                  </a:moveTo>
                  <a:lnTo>
                    <a:pt x="166688" y="439103"/>
                  </a:lnTo>
                  <a:lnTo>
                    <a:pt x="0" y="0"/>
                  </a:lnTo>
                  <a:lnTo>
                    <a:pt x="22860" y="21908"/>
                  </a:lnTo>
                  <a:lnTo>
                    <a:pt x="31432" y="20003"/>
                  </a:lnTo>
                  <a:lnTo>
                    <a:pt x="232410" y="399098"/>
                  </a:ln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3CFB8-B46D-F4EC-85F6-32FB3FE4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US" altLang="es-MX" dirty="0" err="1"/>
              <a:t>Descriptivo</a:t>
            </a:r>
            <a:r>
              <a:rPr lang="en-US" altLang="es-MX" dirty="0"/>
              <a:t> del </a:t>
            </a:r>
            <a:r>
              <a:rPr lang="en-US" altLang="es-MX" dirty="0" err="1"/>
              <a:t>modelo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60F55-E2E7-6509-F2E6-4F3D9170E654}"/>
              </a:ext>
            </a:extLst>
          </p:cNvPr>
          <p:cNvGrpSpPr>
            <a:grpSpLocks/>
          </p:cNvGrpSpPr>
          <p:nvPr/>
        </p:nvGrpSpPr>
        <p:grpSpPr bwMode="auto">
          <a:xfrm>
            <a:off x="0" y="6272213"/>
            <a:ext cx="12195175" cy="587375"/>
            <a:chOff x="0" y="6272787"/>
            <a:chExt cx="12194683" cy="587348"/>
          </a:xfrm>
        </p:grpSpPr>
        <p:sp>
          <p:nvSpPr>
            <p:cNvPr id="11343" name="Freeform: Shape 40">
              <a:extLst>
                <a:ext uri="{FF2B5EF4-FFF2-40B4-BE49-F238E27FC236}">
                  <a16:creationId xmlns:a16="http://schemas.microsoft.com/office/drawing/2014/main" id="{F029B7DD-8859-A8D7-7DE6-14AA831E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72787"/>
              <a:ext cx="12194683" cy="585213"/>
            </a:xfrm>
            <a:custGeom>
              <a:avLst/>
              <a:gdLst>
                <a:gd name="T0" fmla="*/ 0 w 3030855"/>
                <a:gd name="T1" fmla="*/ 0 h 199072"/>
                <a:gd name="T2" fmla="*/ 12194683 w 3030855"/>
                <a:gd name="T3" fmla="*/ 0 h 199072"/>
                <a:gd name="T4" fmla="*/ 12194683 w 3030855"/>
                <a:gd name="T5" fmla="*/ 585213 h 199072"/>
                <a:gd name="T6" fmla="*/ 0 w 3030855"/>
                <a:gd name="T7" fmla="*/ 585213 h 199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0855" h="199072">
                  <a:moveTo>
                    <a:pt x="0" y="0"/>
                  </a:moveTo>
                  <a:lnTo>
                    <a:pt x="3030855" y="0"/>
                  </a:lnTo>
                  <a:lnTo>
                    <a:pt x="3030855" y="199072"/>
                  </a:lnTo>
                  <a:lnTo>
                    <a:pt x="0" y="19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B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11344" name="Freeform: Shape 41">
              <a:extLst>
                <a:ext uri="{FF2B5EF4-FFF2-40B4-BE49-F238E27FC236}">
                  <a16:creationId xmlns:a16="http://schemas.microsoft.com/office/drawing/2014/main" id="{4EFC554E-13E8-0C12-CFC8-C2AA9F7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6272787"/>
              <a:ext cx="12189317" cy="587348"/>
            </a:xfrm>
            <a:custGeom>
              <a:avLst/>
              <a:gdLst>
                <a:gd name="T0" fmla="*/ 12189317 w 3030855"/>
                <a:gd name="T1" fmla="*/ 0 h 199072"/>
                <a:gd name="T2" fmla="*/ 0 w 3030855"/>
                <a:gd name="T3" fmla="*/ 587348 h 199072"/>
                <a:gd name="T4" fmla="*/ 12189317 w 3030855"/>
                <a:gd name="T5" fmla="*/ 587348 h 199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30855" h="199072">
                  <a:moveTo>
                    <a:pt x="3030855" y="0"/>
                  </a:moveTo>
                  <a:lnTo>
                    <a:pt x="0" y="199072"/>
                  </a:lnTo>
                  <a:lnTo>
                    <a:pt x="3030855" y="199072"/>
                  </a:lnTo>
                  <a:lnTo>
                    <a:pt x="3030855" y="0"/>
                  </a:lnTo>
                  <a:close/>
                </a:path>
              </a:pathLst>
            </a:custGeom>
            <a:solidFill>
              <a:srgbClr val="35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s-MX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38EC4A-E5CE-69C8-4244-60CF8F8F7EF3}"/>
              </a:ext>
            </a:extLst>
          </p:cNvPr>
          <p:cNvSpPr/>
          <p:nvPr/>
        </p:nvSpPr>
        <p:spPr>
          <a:xfrm>
            <a:off x="4891088" y="2844800"/>
            <a:ext cx="849312" cy="735013"/>
          </a:xfrm>
          <a:custGeom>
            <a:avLst/>
            <a:gdLst>
              <a:gd name="connsiteX0" fmla="*/ 694372 w 694372"/>
              <a:gd name="connsiteY0" fmla="*/ 601028 h 601027"/>
              <a:gd name="connsiteX1" fmla="*/ 428625 w 694372"/>
              <a:gd name="connsiteY1" fmla="*/ 0 h 601027"/>
              <a:gd name="connsiteX2" fmla="*/ 0 w 694372"/>
              <a:gd name="connsiteY2" fmla="*/ 256223 h 6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372" h="601027">
                <a:moveTo>
                  <a:pt x="694372" y="601028"/>
                </a:moveTo>
                <a:lnTo>
                  <a:pt x="428625" y="0"/>
                </a:lnTo>
                <a:lnTo>
                  <a:pt x="0" y="25622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56663-E406-6FA2-7A90-2EC7AA82FF33}"/>
              </a:ext>
            </a:extLst>
          </p:cNvPr>
          <p:cNvSpPr>
            <a:spLocks/>
          </p:cNvSpPr>
          <p:nvPr/>
        </p:nvSpPr>
        <p:spPr bwMode="auto">
          <a:xfrm>
            <a:off x="5405438" y="2757488"/>
            <a:ext cx="415925" cy="820737"/>
          </a:xfrm>
          <a:custGeom>
            <a:avLst/>
            <a:gdLst>
              <a:gd name="T0" fmla="*/ 0 w 340042"/>
              <a:gd name="T1" fmla="*/ 86180 h 671512"/>
              <a:gd name="T2" fmla="*/ 415757 w 340042"/>
              <a:gd name="T3" fmla="*/ 0 h 671512"/>
              <a:gd name="T4" fmla="*/ 326084 w 340042"/>
              <a:gd name="T5" fmla="*/ 821035 h 671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042" h="671512">
                <a:moveTo>
                  <a:pt x="0" y="70485"/>
                </a:moveTo>
                <a:lnTo>
                  <a:pt x="340042" y="0"/>
                </a:lnTo>
                <a:lnTo>
                  <a:pt x="266700" y="671513"/>
                </a:lnTo>
                <a:lnTo>
                  <a:pt x="0" y="70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AA5CA6-744B-78FD-A7B6-68638BF7C16D}"/>
              </a:ext>
            </a:extLst>
          </p:cNvPr>
          <p:cNvSpPr/>
          <p:nvPr/>
        </p:nvSpPr>
        <p:spPr>
          <a:xfrm>
            <a:off x="5740400" y="2640013"/>
            <a:ext cx="622300" cy="939800"/>
          </a:xfrm>
          <a:custGeom>
            <a:avLst/>
            <a:gdLst>
              <a:gd name="connsiteX0" fmla="*/ 73343 w 509587"/>
              <a:gd name="connsiteY0" fmla="*/ 97155 h 768667"/>
              <a:gd name="connsiteX1" fmla="*/ 509588 w 509587"/>
              <a:gd name="connsiteY1" fmla="*/ 0 h 768667"/>
              <a:gd name="connsiteX2" fmla="*/ 0 w 509587"/>
              <a:gd name="connsiteY2" fmla="*/ 768668 h 768667"/>
              <a:gd name="connsiteX3" fmla="*/ 73343 w 509587"/>
              <a:gd name="connsiteY3" fmla="*/ 971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587" h="768667">
                <a:moveTo>
                  <a:pt x="73343" y="97155"/>
                </a:moveTo>
                <a:lnTo>
                  <a:pt x="509588" y="0"/>
                </a:lnTo>
                <a:lnTo>
                  <a:pt x="0" y="768668"/>
                </a:lnTo>
                <a:lnTo>
                  <a:pt x="73343" y="9715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96FE2-AB94-83BD-D900-F1C986FD2A2B}"/>
              </a:ext>
            </a:extLst>
          </p:cNvPr>
          <p:cNvSpPr/>
          <p:nvPr/>
        </p:nvSpPr>
        <p:spPr>
          <a:xfrm>
            <a:off x="5740400" y="2640013"/>
            <a:ext cx="1057275" cy="939800"/>
          </a:xfrm>
          <a:custGeom>
            <a:avLst/>
            <a:gdLst>
              <a:gd name="connsiteX0" fmla="*/ 509588 w 865822"/>
              <a:gd name="connsiteY0" fmla="*/ 0 h 768667"/>
              <a:gd name="connsiteX1" fmla="*/ 0 w 865822"/>
              <a:gd name="connsiteY1" fmla="*/ 768668 h 768667"/>
              <a:gd name="connsiteX2" fmla="*/ 865823 w 865822"/>
              <a:gd name="connsiteY2" fmla="*/ 401955 h 7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768667">
                <a:moveTo>
                  <a:pt x="509588" y="0"/>
                </a:moveTo>
                <a:lnTo>
                  <a:pt x="0" y="768668"/>
                </a:lnTo>
                <a:lnTo>
                  <a:pt x="865823" y="4019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159FDA-4346-5137-2FCB-8631EE9734ED}"/>
              </a:ext>
            </a:extLst>
          </p:cNvPr>
          <p:cNvSpPr>
            <a:spLocks/>
          </p:cNvSpPr>
          <p:nvPr/>
        </p:nvSpPr>
        <p:spPr bwMode="auto">
          <a:xfrm>
            <a:off x="6262688" y="3132138"/>
            <a:ext cx="1130300" cy="466725"/>
          </a:xfrm>
          <a:custGeom>
            <a:avLst/>
            <a:gdLst>
              <a:gd name="T0" fmla="*/ 0 w 923924"/>
              <a:gd name="T1" fmla="*/ 467000 h 381952"/>
              <a:gd name="T2" fmla="*/ 535710 w 923924"/>
              <a:gd name="T3" fmla="*/ 0 h 381952"/>
              <a:gd name="T4" fmla="*/ 1129650 w 923924"/>
              <a:gd name="T5" fmla="*/ 102484 h 381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924" h="381952">
                <a:moveTo>
                  <a:pt x="0" y="381953"/>
                </a:moveTo>
                <a:lnTo>
                  <a:pt x="438150" y="0"/>
                </a:lnTo>
                <a:lnTo>
                  <a:pt x="923925" y="83820"/>
                </a:lnTo>
                <a:lnTo>
                  <a:pt x="0" y="381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E73D6-43DC-FCB2-3C0D-91F41509F43E}"/>
              </a:ext>
            </a:extLst>
          </p:cNvPr>
          <p:cNvSpPr/>
          <p:nvPr/>
        </p:nvSpPr>
        <p:spPr>
          <a:xfrm>
            <a:off x="6262688" y="3233738"/>
            <a:ext cx="1417637" cy="417512"/>
          </a:xfrm>
          <a:custGeom>
            <a:avLst/>
            <a:gdLst>
              <a:gd name="connsiteX0" fmla="*/ 923925 w 1159192"/>
              <a:gd name="connsiteY0" fmla="*/ 0 h 340995"/>
              <a:gd name="connsiteX1" fmla="*/ 942975 w 1159192"/>
              <a:gd name="connsiteY1" fmla="*/ 27623 h 340995"/>
              <a:gd name="connsiteX2" fmla="*/ 1159193 w 1159192"/>
              <a:gd name="connsiteY2" fmla="*/ 340995 h 340995"/>
              <a:gd name="connsiteX3" fmla="*/ 0 w 1159192"/>
              <a:gd name="connsiteY3" fmla="*/ 298133 h 34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92" h="340995">
                <a:moveTo>
                  <a:pt x="923925" y="0"/>
                </a:moveTo>
                <a:lnTo>
                  <a:pt x="942975" y="27623"/>
                </a:lnTo>
                <a:lnTo>
                  <a:pt x="1159193" y="340995"/>
                </a:lnTo>
                <a:lnTo>
                  <a:pt x="0" y="298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4B8DA4-7472-E8BF-9882-B3A12FC49EC9}"/>
              </a:ext>
            </a:extLst>
          </p:cNvPr>
          <p:cNvSpPr/>
          <p:nvPr/>
        </p:nvSpPr>
        <p:spPr>
          <a:xfrm>
            <a:off x="7475538" y="3651250"/>
            <a:ext cx="436562" cy="835025"/>
          </a:xfrm>
          <a:custGeom>
            <a:avLst/>
            <a:gdLst>
              <a:gd name="connsiteX0" fmla="*/ 166688 w 356234"/>
              <a:gd name="connsiteY0" fmla="*/ 0 h 682942"/>
              <a:gd name="connsiteX1" fmla="*/ 356235 w 356234"/>
              <a:gd name="connsiteY1" fmla="*/ 204788 h 682942"/>
              <a:gd name="connsiteX2" fmla="*/ 0 w 356234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34" h="682942">
                <a:moveTo>
                  <a:pt x="166688" y="0"/>
                </a:moveTo>
                <a:lnTo>
                  <a:pt x="356235" y="204788"/>
                </a:lnTo>
                <a:lnTo>
                  <a:pt x="0" y="68294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492E4B-A30A-98EA-4D1F-214BF162C931}"/>
              </a:ext>
            </a:extLst>
          </p:cNvPr>
          <p:cNvSpPr/>
          <p:nvPr/>
        </p:nvSpPr>
        <p:spPr>
          <a:xfrm>
            <a:off x="4821238" y="3157538"/>
            <a:ext cx="919162" cy="422275"/>
          </a:xfrm>
          <a:custGeom>
            <a:avLst/>
            <a:gdLst>
              <a:gd name="connsiteX0" fmla="*/ 57150 w 751522"/>
              <a:gd name="connsiteY0" fmla="*/ 0 h 344804"/>
              <a:gd name="connsiteX1" fmla="*/ 751522 w 751522"/>
              <a:gd name="connsiteY1" fmla="*/ 344805 h 344804"/>
              <a:gd name="connsiteX2" fmla="*/ 0 w 751522"/>
              <a:gd name="connsiteY2" fmla="*/ 260985 h 34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522" h="344804">
                <a:moveTo>
                  <a:pt x="57150" y="0"/>
                </a:moveTo>
                <a:lnTo>
                  <a:pt x="751522" y="344805"/>
                </a:lnTo>
                <a:lnTo>
                  <a:pt x="0" y="2609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F0436E-FF13-2B77-1947-8B264949AC9B}"/>
              </a:ext>
            </a:extLst>
          </p:cNvPr>
          <p:cNvSpPr/>
          <p:nvPr/>
        </p:nvSpPr>
        <p:spPr>
          <a:xfrm>
            <a:off x="6416675" y="3651250"/>
            <a:ext cx="1263650" cy="769938"/>
          </a:xfrm>
          <a:custGeom>
            <a:avLst/>
            <a:gdLst>
              <a:gd name="connsiteX0" fmla="*/ 178117 w 1033462"/>
              <a:gd name="connsiteY0" fmla="*/ 630555 h 630554"/>
              <a:gd name="connsiteX1" fmla="*/ 1033463 w 1033462"/>
              <a:gd name="connsiteY1" fmla="*/ 0 h 630554"/>
              <a:gd name="connsiteX2" fmla="*/ 0 w 1033462"/>
              <a:gd name="connsiteY2" fmla="*/ 235267 h 63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462" h="630554">
                <a:moveTo>
                  <a:pt x="178117" y="630555"/>
                </a:moveTo>
                <a:lnTo>
                  <a:pt x="1033463" y="0"/>
                </a:lnTo>
                <a:lnTo>
                  <a:pt x="0" y="235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ED273B-13D9-26C5-191D-BE0282043828}"/>
              </a:ext>
            </a:extLst>
          </p:cNvPr>
          <p:cNvSpPr/>
          <p:nvPr/>
        </p:nvSpPr>
        <p:spPr>
          <a:xfrm>
            <a:off x="6159500" y="3598863"/>
            <a:ext cx="474663" cy="1109662"/>
          </a:xfrm>
          <a:custGeom>
            <a:avLst/>
            <a:gdLst>
              <a:gd name="connsiteX0" fmla="*/ 388620 w 388620"/>
              <a:gd name="connsiteY0" fmla="*/ 673418 h 907732"/>
              <a:gd name="connsiteX1" fmla="*/ 0 w 388620"/>
              <a:gd name="connsiteY1" fmla="*/ 907733 h 907732"/>
              <a:gd name="connsiteX2" fmla="*/ 84773 w 388620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" h="907732">
                <a:moveTo>
                  <a:pt x="388620" y="673418"/>
                </a:moveTo>
                <a:lnTo>
                  <a:pt x="0" y="907733"/>
                </a:lnTo>
                <a:lnTo>
                  <a:pt x="84773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3406A6-E93F-3E2F-BCC7-01C9395C38BA}"/>
              </a:ext>
            </a:extLst>
          </p:cNvPr>
          <p:cNvSpPr/>
          <p:nvPr/>
        </p:nvSpPr>
        <p:spPr>
          <a:xfrm>
            <a:off x="5613400" y="3598863"/>
            <a:ext cx="649288" cy="1109662"/>
          </a:xfrm>
          <a:custGeom>
            <a:avLst/>
            <a:gdLst>
              <a:gd name="connsiteX0" fmla="*/ 445770 w 530542"/>
              <a:gd name="connsiteY0" fmla="*/ 907733 h 907732"/>
              <a:gd name="connsiteX1" fmla="*/ 0 w 530542"/>
              <a:gd name="connsiteY1" fmla="*/ 693420 h 907732"/>
              <a:gd name="connsiteX2" fmla="*/ 530543 w 530542"/>
              <a:gd name="connsiteY2" fmla="*/ 0 h 90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907732">
                <a:moveTo>
                  <a:pt x="445770" y="907733"/>
                </a:moveTo>
                <a:lnTo>
                  <a:pt x="0" y="693420"/>
                </a:lnTo>
                <a:lnTo>
                  <a:pt x="530543" y="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B24451-7E8C-7E8A-5B60-00A9BDBFA670}"/>
              </a:ext>
            </a:extLst>
          </p:cNvPr>
          <p:cNvSpPr/>
          <p:nvPr/>
        </p:nvSpPr>
        <p:spPr>
          <a:xfrm>
            <a:off x="5613400" y="3579813"/>
            <a:ext cx="649288" cy="866775"/>
          </a:xfrm>
          <a:custGeom>
            <a:avLst/>
            <a:gdLst>
              <a:gd name="connsiteX0" fmla="*/ 0 w 530542"/>
              <a:gd name="connsiteY0" fmla="*/ 708660 h 708660"/>
              <a:gd name="connsiteX1" fmla="*/ 102870 w 530542"/>
              <a:gd name="connsiteY1" fmla="*/ 0 h 708660"/>
              <a:gd name="connsiteX2" fmla="*/ 530543 w 530542"/>
              <a:gd name="connsiteY2" fmla="*/ 1524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542" h="708660">
                <a:moveTo>
                  <a:pt x="0" y="708660"/>
                </a:moveTo>
                <a:lnTo>
                  <a:pt x="102870" y="0"/>
                </a:lnTo>
                <a:lnTo>
                  <a:pt x="530543" y="1524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3EE967-FBC3-990D-79BB-2B2DFAE04F80}"/>
              </a:ext>
            </a:extLst>
          </p:cNvPr>
          <p:cNvSpPr/>
          <p:nvPr/>
        </p:nvSpPr>
        <p:spPr>
          <a:xfrm>
            <a:off x="5143500" y="3579813"/>
            <a:ext cx="596900" cy="942975"/>
          </a:xfrm>
          <a:custGeom>
            <a:avLst/>
            <a:gdLst>
              <a:gd name="connsiteX0" fmla="*/ 487680 w 487679"/>
              <a:gd name="connsiteY0" fmla="*/ 0 h 771525"/>
              <a:gd name="connsiteX1" fmla="*/ 384810 w 487679"/>
              <a:gd name="connsiteY1" fmla="*/ 708660 h 771525"/>
              <a:gd name="connsiteX2" fmla="*/ 8573 w 487679"/>
              <a:gd name="connsiteY2" fmla="*/ 770573 h 771525"/>
              <a:gd name="connsiteX3" fmla="*/ 0 w 487679"/>
              <a:gd name="connsiteY3" fmla="*/ 771525 h 771525"/>
              <a:gd name="connsiteX4" fmla="*/ 4763 w 487679"/>
              <a:gd name="connsiteY4" fmla="*/ 76295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9" h="771525">
                <a:moveTo>
                  <a:pt x="487680" y="0"/>
                </a:moveTo>
                <a:lnTo>
                  <a:pt x="384810" y="708660"/>
                </a:lnTo>
                <a:lnTo>
                  <a:pt x="8573" y="770573"/>
                </a:lnTo>
                <a:lnTo>
                  <a:pt x="0" y="771525"/>
                </a:lnTo>
                <a:lnTo>
                  <a:pt x="4763" y="7629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52DD5-295A-85AC-AA2E-C762803A44E3}"/>
              </a:ext>
            </a:extLst>
          </p:cNvPr>
          <p:cNvSpPr/>
          <p:nvPr/>
        </p:nvSpPr>
        <p:spPr>
          <a:xfrm>
            <a:off x="4725988" y="3759200"/>
            <a:ext cx="849312" cy="942975"/>
          </a:xfrm>
          <a:custGeom>
            <a:avLst/>
            <a:gdLst>
              <a:gd name="connsiteX0" fmla="*/ 695325 w 695324"/>
              <a:gd name="connsiteY0" fmla="*/ 0 h 771525"/>
              <a:gd name="connsiteX1" fmla="*/ 212407 w 695324"/>
              <a:gd name="connsiteY1" fmla="*/ 762953 h 771525"/>
              <a:gd name="connsiteX2" fmla="*/ 207645 w 695324"/>
              <a:gd name="connsiteY2" fmla="*/ 771525 h 771525"/>
              <a:gd name="connsiteX3" fmla="*/ 0 w 695324"/>
              <a:gd name="connsiteY3" fmla="*/ 56483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4" h="771525">
                <a:moveTo>
                  <a:pt x="695325" y="0"/>
                </a:moveTo>
                <a:lnTo>
                  <a:pt x="212407" y="762953"/>
                </a:lnTo>
                <a:lnTo>
                  <a:pt x="207645" y="771525"/>
                </a:lnTo>
                <a:lnTo>
                  <a:pt x="0" y="56483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284" name="Freeform: Shape 29">
            <a:extLst>
              <a:ext uri="{FF2B5EF4-FFF2-40B4-BE49-F238E27FC236}">
                <a16:creationId xmlns:a16="http://schemas.microsoft.com/office/drawing/2014/main" id="{E8729A91-93B0-9D54-D1AC-2D4867929D40}"/>
              </a:ext>
            </a:extLst>
          </p:cNvPr>
          <p:cNvSpPr>
            <a:spLocks/>
          </p:cNvSpPr>
          <p:nvPr/>
        </p:nvSpPr>
        <p:spPr bwMode="auto">
          <a:xfrm>
            <a:off x="4244975" y="2238375"/>
            <a:ext cx="11113" cy="11113"/>
          </a:xfrm>
          <a:custGeom>
            <a:avLst/>
            <a:gdLst/>
            <a:ahLst/>
            <a:cxnLst/>
            <a:rect l="0" t="0" r="r" b="b"/>
            <a:pathLst/>
          </a:custGeom>
          <a:solidFill>
            <a:srgbClr val="009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75D2CD-C98C-56B5-0471-774AAC2FD406}"/>
              </a:ext>
            </a:extLst>
          </p:cNvPr>
          <p:cNvSpPr/>
          <p:nvPr/>
        </p:nvSpPr>
        <p:spPr>
          <a:xfrm>
            <a:off x="4364038" y="3579813"/>
            <a:ext cx="1376362" cy="690562"/>
          </a:xfrm>
          <a:custGeom>
            <a:avLst/>
            <a:gdLst>
              <a:gd name="connsiteX0" fmla="*/ 1125855 w 1125854"/>
              <a:gd name="connsiteY0" fmla="*/ 0 h 564832"/>
              <a:gd name="connsiteX1" fmla="*/ 430530 w 1125854"/>
              <a:gd name="connsiteY1" fmla="*/ 564833 h 564832"/>
              <a:gd name="connsiteX2" fmla="*/ 0 w 1125854"/>
              <a:gd name="connsiteY2" fmla="*/ 367665 h 56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564832">
                <a:moveTo>
                  <a:pt x="1125855" y="0"/>
                </a:moveTo>
                <a:lnTo>
                  <a:pt x="430530" y="564833"/>
                </a:lnTo>
                <a:lnTo>
                  <a:pt x="0" y="36766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458651-0A07-2556-2E07-974A69245A72}"/>
              </a:ext>
            </a:extLst>
          </p:cNvPr>
          <p:cNvSpPr/>
          <p:nvPr/>
        </p:nvSpPr>
        <p:spPr>
          <a:xfrm>
            <a:off x="4364038" y="3476625"/>
            <a:ext cx="1376362" cy="552450"/>
          </a:xfrm>
          <a:custGeom>
            <a:avLst/>
            <a:gdLst>
              <a:gd name="connsiteX0" fmla="*/ 1125855 w 1125854"/>
              <a:gd name="connsiteY0" fmla="*/ 83820 h 451485"/>
              <a:gd name="connsiteX1" fmla="*/ 0 w 1125854"/>
              <a:gd name="connsiteY1" fmla="*/ 451485 h 451485"/>
              <a:gd name="connsiteX2" fmla="*/ 374333 w 1125854"/>
              <a:gd name="connsiteY2" fmla="*/ 0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854" h="451485">
                <a:moveTo>
                  <a:pt x="1125855" y="83820"/>
                </a:moveTo>
                <a:lnTo>
                  <a:pt x="0" y="451485"/>
                </a:lnTo>
                <a:lnTo>
                  <a:pt x="3743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66DA55-FD11-EC96-4442-288F2B33389E}"/>
              </a:ext>
            </a:extLst>
          </p:cNvPr>
          <p:cNvSpPr/>
          <p:nvPr/>
        </p:nvSpPr>
        <p:spPr>
          <a:xfrm>
            <a:off x="5740400" y="3132138"/>
            <a:ext cx="1057275" cy="466725"/>
          </a:xfrm>
          <a:custGeom>
            <a:avLst/>
            <a:gdLst>
              <a:gd name="connsiteX0" fmla="*/ 0 w 865822"/>
              <a:gd name="connsiteY0" fmla="*/ 366713 h 381952"/>
              <a:gd name="connsiteX1" fmla="*/ 865823 w 865822"/>
              <a:gd name="connsiteY1" fmla="*/ 0 h 381952"/>
              <a:gd name="connsiteX2" fmla="*/ 427673 w 865822"/>
              <a:gd name="connsiteY2" fmla="*/ 381953 h 3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22" h="381952">
                <a:moveTo>
                  <a:pt x="0" y="366713"/>
                </a:moveTo>
                <a:lnTo>
                  <a:pt x="865823" y="0"/>
                </a:lnTo>
                <a:lnTo>
                  <a:pt x="427673" y="38195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96EDA6-D907-70BE-2455-CB33AAAC0952}"/>
              </a:ext>
            </a:extLst>
          </p:cNvPr>
          <p:cNvSpPr/>
          <p:nvPr/>
        </p:nvSpPr>
        <p:spPr>
          <a:xfrm>
            <a:off x="4151313" y="3471863"/>
            <a:ext cx="546100" cy="604837"/>
          </a:xfrm>
          <a:custGeom>
            <a:avLst/>
            <a:gdLst>
              <a:gd name="connsiteX0" fmla="*/ 71438 w 445769"/>
              <a:gd name="connsiteY0" fmla="*/ 494348 h 494347"/>
              <a:gd name="connsiteX1" fmla="*/ 445770 w 445769"/>
              <a:gd name="connsiteY1" fmla="*/ 42863 h 494347"/>
              <a:gd name="connsiteX2" fmla="*/ 0 w 445769"/>
              <a:gd name="connsiteY2" fmla="*/ 0 h 49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69" h="494347">
                <a:moveTo>
                  <a:pt x="71438" y="494348"/>
                </a:moveTo>
                <a:lnTo>
                  <a:pt x="445770" y="42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F2E7C0-B888-6921-D09F-F5ACCB898841}"/>
              </a:ext>
            </a:extLst>
          </p:cNvPr>
          <p:cNvSpPr/>
          <p:nvPr/>
        </p:nvSpPr>
        <p:spPr>
          <a:xfrm>
            <a:off x="4275138" y="3157538"/>
            <a:ext cx="615950" cy="319087"/>
          </a:xfrm>
          <a:custGeom>
            <a:avLst/>
            <a:gdLst>
              <a:gd name="connsiteX0" fmla="*/ 0 w 502919"/>
              <a:gd name="connsiteY0" fmla="*/ 218123 h 260985"/>
              <a:gd name="connsiteX1" fmla="*/ 502920 w 502919"/>
              <a:gd name="connsiteY1" fmla="*/ 0 h 260985"/>
              <a:gd name="connsiteX2" fmla="*/ 445770 w 502919"/>
              <a:gd name="connsiteY2" fmla="*/ 260985 h 26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260985">
                <a:moveTo>
                  <a:pt x="0" y="218123"/>
                </a:moveTo>
                <a:lnTo>
                  <a:pt x="502920" y="0"/>
                </a:lnTo>
                <a:lnTo>
                  <a:pt x="445770" y="2609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02F203A-B516-FAD3-1B09-0BE5AFFC6549}"/>
              </a:ext>
            </a:extLst>
          </p:cNvPr>
          <p:cNvSpPr/>
          <p:nvPr/>
        </p:nvSpPr>
        <p:spPr>
          <a:xfrm>
            <a:off x="6159500" y="4421188"/>
            <a:ext cx="700088" cy="381000"/>
          </a:xfrm>
          <a:custGeom>
            <a:avLst/>
            <a:gdLst>
              <a:gd name="connsiteX0" fmla="*/ 0 w 572452"/>
              <a:gd name="connsiteY0" fmla="*/ 234315 h 310515"/>
              <a:gd name="connsiteX1" fmla="*/ 572453 w 572452"/>
              <a:gd name="connsiteY1" fmla="*/ 310515 h 310515"/>
              <a:gd name="connsiteX2" fmla="*/ 388620 w 572452"/>
              <a:gd name="connsiteY2" fmla="*/ 0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" h="310515">
                <a:moveTo>
                  <a:pt x="0" y="234315"/>
                </a:moveTo>
                <a:lnTo>
                  <a:pt x="572453" y="310515"/>
                </a:lnTo>
                <a:lnTo>
                  <a:pt x="38862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0421F2-6865-603F-B0C8-A26C77A1CB5F}"/>
              </a:ext>
            </a:extLst>
          </p:cNvPr>
          <p:cNvSpPr/>
          <p:nvPr/>
        </p:nvSpPr>
        <p:spPr>
          <a:xfrm>
            <a:off x="6759575" y="4498975"/>
            <a:ext cx="842963" cy="379413"/>
          </a:xfrm>
          <a:custGeom>
            <a:avLst/>
            <a:gdLst>
              <a:gd name="connsiteX0" fmla="*/ 0 w 688657"/>
              <a:gd name="connsiteY0" fmla="*/ 0 h 310515"/>
              <a:gd name="connsiteX1" fmla="*/ 688658 w 688657"/>
              <a:gd name="connsiteY1" fmla="*/ 52388 h 310515"/>
              <a:gd name="connsiteX2" fmla="*/ 183833 w 688657"/>
              <a:gd name="connsiteY2" fmla="*/ 310515 h 3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57" h="310515">
                <a:moveTo>
                  <a:pt x="0" y="0"/>
                </a:moveTo>
                <a:lnTo>
                  <a:pt x="688658" y="52388"/>
                </a:lnTo>
                <a:lnTo>
                  <a:pt x="183833" y="3105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D6AA07-1C14-4FDB-4116-930C99A08A0A}"/>
              </a:ext>
            </a:extLst>
          </p:cNvPr>
          <p:cNvSpPr>
            <a:spLocks/>
          </p:cNvSpPr>
          <p:nvPr/>
        </p:nvSpPr>
        <p:spPr bwMode="auto">
          <a:xfrm>
            <a:off x="6362700" y="2587625"/>
            <a:ext cx="522288" cy="544513"/>
          </a:xfrm>
          <a:custGeom>
            <a:avLst/>
            <a:gdLst>
              <a:gd name="T0" fmla="*/ 0 w 426720"/>
              <a:gd name="T1" fmla="*/ 52407 h 444817"/>
              <a:gd name="T2" fmla="*/ 521736 w 426720"/>
              <a:gd name="T3" fmla="*/ 0 h 444817"/>
              <a:gd name="T4" fmla="*/ 435556 w 426720"/>
              <a:gd name="T5" fmla="*/ 543862 h 444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720" h="444817">
                <a:moveTo>
                  <a:pt x="0" y="42863"/>
                </a:moveTo>
                <a:lnTo>
                  <a:pt x="426720" y="0"/>
                </a:lnTo>
                <a:lnTo>
                  <a:pt x="356235" y="444817"/>
                </a:lnTo>
                <a:lnTo>
                  <a:pt x="0" y="428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63E1D2A-EB3B-406E-86D9-3C134B3EB8DA}"/>
              </a:ext>
            </a:extLst>
          </p:cNvPr>
          <p:cNvSpPr/>
          <p:nvPr/>
        </p:nvSpPr>
        <p:spPr>
          <a:xfrm>
            <a:off x="6797675" y="2587625"/>
            <a:ext cx="595313" cy="646113"/>
          </a:xfrm>
          <a:custGeom>
            <a:avLst/>
            <a:gdLst>
              <a:gd name="connsiteX0" fmla="*/ 70485 w 485774"/>
              <a:gd name="connsiteY0" fmla="*/ 0 h 528637"/>
              <a:gd name="connsiteX1" fmla="*/ 485775 w 485774"/>
              <a:gd name="connsiteY1" fmla="*/ 528638 h 528637"/>
              <a:gd name="connsiteX2" fmla="*/ 0 w 485774"/>
              <a:gd name="connsiteY2" fmla="*/ 44481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4" h="528637">
                <a:moveTo>
                  <a:pt x="70485" y="0"/>
                </a:moveTo>
                <a:lnTo>
                  <a:pt x="485775" y="528638"/>
                </a:lnTo>
                <a:lnTo>
                  <a:pt x="0" y="444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A904AA-6610-29FE-1407-56755AC28FC7}"/>
              </a:ext>
            </a:extLst>
          </p:cNvPr>
          <p:cNvSpPr/>
          <p:nvPr/>
        </p:nvSpPr>
        <p:spPr>
          <a:xfrm>
            <a:off x="7545388" y="3335338"/>
            <a:ext cx="557212" cy="666750"/>
          </a:xfrm>
          <a:custGeom>
            <a:avLst/>
            <a:gdLst>
              <a:gd name="connsiteX0" fmla="*/ 0 w 456247"/>
              <a:gd name="connsiteY0" fmla="*/ 0 h 545782"/>
              <a:gd name="connsiteX1" fmla="*/ 456248 w 456247"/>
              <a:gd name="connsiteY1" fmla="*/ 102870 h 545782"/>
              <a:gd name="connsiteX2" fmla="*/ 424815 w 456247"/>
              <a:gd name="connsiteY2" fmla="*/ 545783 h 545782"/>
              <a:gd name="connsiteX3" fmla="*/ 235268 w 456247"/>
              <a:gd name="connsiteY3" fmla="*/ 340995 h 54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" h="545782">
                <a:moveTo>
                  <a:pt x="0" y="0"/>
                </a:moveTo>
                <a:lnTo>
                  <a:pt x="456248" y="102870"/>
                </a:lnTo>
                <a:lnTo>
                  <a:pt x="424815" y="545783"/>
                </a:lnTo>
                <a:lnTo>
                  <a:pt x="235268" y="34099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594152-CA22-E8F1-E972-55BDDEF4B6B0}"/>
              </a:ext>
            </a:extLst>
          </p:cNvPr>
          <p:cNvSpPr/>
          <p:nvPr/>
        </p:nvSpPr>
        <p:spPr>
          <a:xfrm>
            <a:off x="4826000" y="2600325"/>
            <a:ext cx="588963" cy="557213"/>
          </a:xfrm>
          <a:custGeom>
            <a:avLst/>
            <a:gdLst>
              <a:gd name="connsiteX0" fmla="*/ 481965 w 481964"/>
              <a:gd name="connsiteY0" fmla="*/ 200025 h 456247"/>
              <a:gd name="connsiteX1" fmla="*/ 0 w 481964"/>
              <a:gd name="connsiteY1" fmla="*/ 0 h 456247"/>
              <a:gd name="connsiteX2" fmla="*/ 53340 w 481964"/>
              <a:gd name="connsiteY2" fmla="*/ 456248 h 45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4" h="456247">
                <a:moveTo>
                  <a:pt x="481965" y="200025"/>
                </a:moveTo>
                <a:lnTo>
                  <a:pt x="0" y="0"/>
                </a:lnTo>
                <a:lnTo>
                  <a:pt x="53340" y="4562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BDDEC1-12E8-E7A4-6D3E-A772920C0FE7}"/>
              </a:ext>
            </a:extLst>
          </p:cNvPr>
          <p:cNvSpPr>
            <a:spLocks/>
          </p:cNvSpPr>
          <p:nvPr/>
        </p:nvSpPr>
        <p:spPr bwMode="auto">
          <a:xfrm>
            <a:off x="4222750" y="2495550"/>
            <a:ext cx="573088" cy="557213"/>
          </a:xfrm>
          <a:custGeom>
            <a:avLst/>
            <a:gdLst>
              <a:gd name="T0" fmla="*/ 507760 w 468629"/>
              <a:gd name="T1" fmla="*/ 0 h 456247"/>
              <a:gd name="T2" fmla="*/ 0 w 468629"/>
              <a:gd name="T3" fmla="*/ 380821 h 456247"/>
              <a:gd name="T4" fmla="*/ 572977 w 468629"/>
              <a:gd name="T5" fmla="*/ 557838 h 456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8629" h="456247">
                <a:moveTo>
                  <a:pt x="415290" y="0"/>
                </a:moveTo>
                <a:lnTo>
                  <a:pt x="0" y="311468"/>
                </a:lnTo>
                <a:lnTo>
                  <a:pt x="468630" y="456248"/>
                </a:lnTo>
                <a:lnTo>
                  <a:pt x="415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E97F4A4-C888-213A-A18F-C3E3566555B1}"/>
              </a:ext>
            </a:extLst>
          </p:cNvPr>
          <p:cNvSpPr/>
          <p:nvPr/>
        </p:nvSpPr>
        <p:spPr>
          <a:xfrm>
            <a:off x="4275138" y="2981325"/>
            <a:ext cx="615950" cy="442913"/>
          </a:xfrm>
          <a:custGeom>
            <a:avLst/>
            <a:gdLst>
              <a:gd name="connsiteX0" fmla="*/ 34290 w 502919"/>
              <a:gd name="connsiteY0" fmla="*/ 0 h 362902"/>
              <a:gd name="connsiteX1" fmla="*/ 0 w 502919"/>
              <a:gd name="connsiteY1" fmla="*/ 362903 h 362902"/>
              <a:gd name="connsiteX2" fmla="*/ 502920 w 502919"/>
              <a:gd name="connsiteY2" fmla="*/ 144780 h 36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19" h="362902">
                <a:moveTo>
                  <a:pt x="34290" y="0"/>
                </a:moveTo>
                <a:lnTo>
                  <a:pt x="0" y="362903"/>
                </a:lnTo>
                <a:lnTo>
                  <a:pt x="502920" y="1447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4CF9CD-8989-7379-5458-6380867BBD32}"/>
              </a:ext>
            </a:extLst>
          </p:cNvPr>
          <p:cNvSpPr/>
          <p:nvPr/>
        </p:nvSpPr>
        <p:spPr>
          <a:xfrm>
            <a:off x="7392988" y="2862263"/>
            <a:ext cx="557212" cy="496887"/>
          </a:xfrm>
          <a:custGeom>
            <a:avLst/>
            <a:gdLst>
              <a:gd name="connsiteX0" fmla="*/ 333375 w 456247"/>
              <a:gd name="connsiteY0" fmla="*/ 0 h 406717"/>
              <a:gd name="connsiteX1" fmla="*/ 0 w 456247"/>
              <a:gd name="connsiteY1" fmla="*/ 303848 h 406717"/>
              <a:gd name="connsiteX2" fmla="*/ 456248 w 456247"/>
              <a:gd name="connsiteY2" fmla="*/ 406718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47" h="406717">
                <a:moveTo>
                  <a:pt x="333375" y="0"/>
                </a:moveTo>
                <a:lnTo>
                  <a:pt x="0" y="303848"/>
                </a:lnTo>
                <a:lnTo>
                  <a:pt x="456248" y="4067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F89E6D-525F-C9AC-E6E3-30BB7D86D7D1}"/>
              </a:ext>
            </a:extLst>
          </p:cNvPr>
          <p:cNvSpPr>
            <a:spLocks/>
          </p:cNvSpPr>
          <p:nvPr/>
        </p:nvSpPr>
        <p:spPr bwMode="auto">
          <a:xfrm>
            <a:off x="6884988" y="2238375"/>
            <a:ext cx="914400" cy="646113"/>
          </a:xfrm>
          <a:custGeom>
            <a:avLst/>
            <a:gdLst>
              <a:gd name="T0" fmla="*/ 915366 w 748664"/>
              <a:gd name="T1" fmla="*/ 274842 h 528637"/>
              <a:gd name="T2" fmla="*/ 0 w 748664"/>
              <a:gd name="T3" fmla="*/ 0 h 528637"/>
              <a:gd name="T4" fmla="*/ 507760 w 748664"/>
              <a:gd name="T5" fmla="*/ 646346 h 528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8664" h="528637">
                <a:moveTo>
                  <a:pt x="748665" y="224790"/>
                </a:moveTo>
                <a:lnTo>
                  <a:pt x="0" y="0"/>
                </a:lnTo>
                <a:lnTo>
                  <a:pt x="415290" y="528638"/>
                </a:lnTo>
                <a:lnTo>
                  <a:pt x="748665" y="224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726A7-B1F8-5BCB-94C5-8237B5C666C3}"/>
              </a:ext>
            </a:extLst>
          </p:cNvPr>
          <p:cNvSpPr/>
          <p:nvPr/>
        </p:nvSpPr>
        <p:spPr>
          <a:xfrm>
            <a:off x="6634163" y="3651250"/>
            <a:ext cx="1046162" cy="835025"/>
          </a:xfrm>
          <a:custGeom>
            <a:avLst/>
            <a:gdLst>
              <a:gd name="connsiteX0" fmla="*/ 0 w 855345"/>
              <a:gd name="connsiteY0" fmla="*/ 630555 h 682942"/>
              <a:gd name="connsiteX1" fmla="*/ 855345 w 855345"/>
              <a:gd name="connsiteY1" fmla="*/ 0 h 682942"/>
              <a:gd name="connsiteX2" fmla="*/ 688658 w 855345"/>
              <a:gd name="connsiteY2" fmla="*/ 682943 h 6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45" h="682942">
                <a:moveTo>
                  <a:pt x="0" y="630555"/>
                </a:moveTo>
                <a:lnTo>
                  <a:pt x="855345" y="0"/>
                </a:lnTo>
                <a:lnTo>
                  <a:pt x="688658" y="68294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36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72A-A280-EDCB-14FB-05831A667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8690" y="319087"/>
            <a:ext cx="8499475" cy="1106488"/>
          </a:xfrm>
        </p:spPr>
        <p:txBody>
          <a:bodyPr>
            <a:normAutofit fontScale="90000"/>
          </a:bodyPr>
          <a:lstStyle/>
          <a:p>
            <a:r>
              <a:rPr lang="en-US" altLang="es-MX" dirty="0" err="1"/>
              <a:t>Modelos</a:t>
            </a:r>
            <a:r>
              <a:rPr lang="en-US" altLang="es-MX" dirty="0"/>
              <a:t> </a:t>
            </a:r>
            <a:r>
              <a:rPr lang="en-US" altLang="es-MX" dirty="0" err="1"/>
              <a:t>bayesianos</a:t>
            </a:r>
            <a:r>
              <a:rPr lang="en-US" altLang="es-MX" dirty="0"/>
              <a:t> no </a:t>
            </a:r>
            <a:r>
              <a:rPr lang="en-US" altLang="es-MX" dirty="0" err="1"/>
              <a:t>paramétricos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47B7AB-4A65-1AB6-1139-4F2AF7003DB7}"/>
              </a:ext>
            </a:extLst>
          </p:cNvPr>
          <p:cNvSpPr>
            <a:spLocks/>
          </p:cNvSpPr>
          <p:nvPr/>
        </p:nvSpPr>
        <p:spPr bwMode="auto">
          <a:xfrm>
            <a:off x="8883163" y="1435100"/>
            <a:ext cx="1457325" cy="1428750"/>
          </a:xfrm>
          <a:custGeom>
            <a:avLst/>
            <a:gdLst>
              <a:gd name="T0" fmla="*/ 1457805 w 963929"/>
              <a:gd name="T1" fmla="*/ 714497 h 944880"/>
              <a:gd name="T2" fmla="*/ 728902 w 963929"/>
              <a:gd name="T3" fmla="*/ 1428993 h 944880"/>
              <a:gd name="T4" fmla="*/ 0 w 963929"/>
              <a:gd name="T5" fmla="*/ 714497 h 944880"/>
              <a:gd name="T6" fmla="*/ 728902 w 963929"/>
              <a:gd name="T7" fmla="*/ 0 h 944880"/>
              <a:gd name="T8" fmla="*/ 1457805 w 963929"/>
              <a:gd name="T9" fmla="*/ 714497 h 944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929" h="944880">
                <a:moveTo>
                  <a:pt x="963930" y="472440"/>
                </a:moveTo>
                <a:cubicBezTo>
                  <a:pt x="963930" y="733361"/>
                  <a:pt x="748147" y="944880"/>
                  <a:pt x="481965" y="944880"/>
                </a:cubicBezTo>
                <a:cubicBezTo>
                  <a:pt x="215783" y="944880"/>
                  <a:pt x="0" y="733361"/>
                  <a:pt x="0" y="472440"/>
                </a:cubicBezTo>
                <a:cubicBezTo>
                  <a:pt x="0" y="211519"/>
                  <a:pt x="215783" y="0"/>
                  <a:pt x="481965" y="0"/>
                </a:cubicBezTo>
                <a:cubicBezTo>
                  <a:pt x="748147" y="0"/>
                  <a:pt x="963930" y="211519"/>
                  <a:pt x="963930" y="472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9A4C1E-E338-CB1A-9355-67B3B64DEB0D}"/>
              </a:ext>
            </a:extLst>
          </p:cNvPr>
          <p:cNvSpPr>
            <a:spLocks/>
          </p:cNvSpPr>
          <p:nvPr/>
        </p:nvSpPr>
        <p:spPr bwMode="auto">
          <a:xfrm>
            <a:off x="7021025" y="3051175"/>
            <a:ext cx="1152525" cy="1130300"/>
          </a:xfrm>
          <a:custGeom>
            <a:avLst/>
            <a:gdLst>
              <a:gd name="T0" fmla="*/ 1152415 w 762000"/>
              <a:gd name="T1" fmla="*/ 564683 h 746760"/>
              <a:gd name="T2" fmla="*/ 576208 w 762000"/>
              <a:gd name="T3" fmla="*/ 1129366 h 746760"/>
              <a:gd name="T4" fmla="*/ 0 w 762000"/>
              <a:gd name="T5" fmla="*/ 564683 h 746760"/>
              <a:gd name="T6" fmla="*/ 576208 w 762000"/>
              <a:gd name="T7" fmla="*/ 0 h 746760"/>
              <a:gd name="T8" fmla="*/ 1152415 w 762000"/>
              <a:gd name="T9" fmla="*/ 564683 h 746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00" h="746760">
                <a:moveTo>
                  <a:pt x="762000" y="373380"/>
                </a:moveTo>
                <a:cubicBezTo>
                  <a:pt x="762000" y="579592"/>
                  <a:pt x="591421" y="746760"/>
                  <a:pt x="381000" y="746760"/>
                </a:cubicBezTo>
                <a:cubicBezTo>
                  <a:pt x="170580" y="746760"/>
                  <a:pt x="0" y="579592"/>
                  <a:pt x="0" y="373380"/>
                </a:cubicBezTo>
                <a:cubicBezTo>
                  <a:pt x="0" y="167168"/>
                  <a:pt x="170580" y="0"/>
                  <a:pt x="381000" y="0"/>
                </a:cubicBezTo>
                <a:cubicBezTo>
                  <a:pt x="591421" y="0"/>
                  <a:pt x="762000" y="167168"/>
                  <a:pt x="762000" y="373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885BF8-EA7E-4039-C416-E61A28A24A94}"/>
              </a:ext>
            </a:extLst>
          </p:cNvPr>
          <p:cNvSpPr/>
          <p:nvPr/>
        </p:nvSpPr>
        <p:spPr>
          <a:xfrm>
            <a:off x="10908813" y="2387600"/>
            <a:ext cx="749300" cy="735013"/>
          </a:xfrm>
          <a:custGeom>
            <a:avLst/>
            <a:gdLst>
              <a:gd name="connsiteX0" fmla="*/ 495300 w 495300"/>
              <a:gd name="connsiteY0" fmla="*/ 242887 h 485775"/>
              <a:gd name="connsiteX1" fmla="*/ 247650 w 495300"/>
              <a:gd name="connsiteY1" fmla="*/ 485775 h 485775"/>
              <a:gd name="connsiteX2" fmla="*/ 0 w 495300"/>
              <a:gd name="connsiteY2" fmla="*/ 242887 h 485775"/>
              <a:gd name="connsiteX3" fmla="*/ 247650 w 495300"/>
              <a:gd name="connsiteY3" fmla="*/ 0 h 485775"/>
              <a:gd name="connsiteX4" fmla="*/ 495300 w 495300"/>
              <a:gd name="connsiteY4" fmla="*/ 2428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85775">
                <a:moveTo>
                  <a:pt x="495300" y="242887"/>
                </a:moveTo>
                <a:cubicBezTo>
                  <a:pt x="495300" y="377031"/>
                  <a:pt x="384423" y="485775"/>
                  <a:pt x="247650" y="485775"/>
                </a:cubicBezTo>
                <a:cubicBezTo>
                  <a:pt x="110877" y="485775"/>
                  <a:pt x="0" y="377031"/>
                  <a:pt x="0" y="242887"/>
                </a:cubicBezTo>
                <a:cubicBezTo>
                  <a:pt x="0" y="108744"/>
                  <a:pt x="110877" y="0"/>
                  <a:pt x="247650" y="0"/>
                </a:cubicBezTo>
                <a:cubicBezTo>
                  <a:pt x="384423" y="0"/>
                  <a:pt x="495300" y="108744"/>
                  <a:pt x="495300" y="2428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25C191-FFEA-C221-3F3F-A18C05B38692}"/>
              </a:ext>
            </a:extLst>
          </p:cNvPr>
          <p:cNvSpPr>
            <a:spLocks/>
          </p:cNvSpPr>
          <p:nvPr/>
        </p:nvSpPr>
        <p:spPr bwMode="auto">
          <a:xfrm>
            <a:off x="9078425" y="3622675"/>
            <a:ext cx="430213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CB1F8-1E8A-A2FA-0279-D5535C17052A}"/>
              </a:ext>
            </a:extLst>
          </p:cNvPr>
          <p:cNvSpPr>
            <a:spLocks/>
          </p:cNvSpPr>
          <p:nvPr/>
        </p:nvSpPr>
        <p:spPr bwMode="auto">
          <a:xfrm>
            <a:off x="8397388" y="398145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89933-5BF6-DD48-0698-E68A17C80EAD}"/>
              </a:ext>
            </a:extLst>
          </p:cNvPr>
          <p:cNvSpPr/>
          <p:nvPr/>
        </p:nvSpPr>
        <p:spPr>
          <a:xfrm>
            <a:off x="11262825" y="4865688"/>
            <a:ext cx="428625" cy="420687"/>
          </a:xfrm>
          <a:custGeom>
            <a:avLst/>
            <a:gdLst>
              <a:gd name="connsiteX0" fmla="*/ 283845 w 283844"/>
              <a:gd name="connsiteY0" fmla="*/ 139065 h 278130"/>
              <a:gd name="connsiteX1" fmla="*/ 141923 w 283844"/>
              <a:gd name="connsiteY1" fmla="*/ 278130 h 278130"/>
              <a:gd name="connsiteX2" fmla="*/ 0 w 283844"/>
              <a:gd name="connsiteY2" fmla="*/ 139065 h 278130"/>
              <a:gd name="connsiteX3" fmla="*/ 141923 w 283844"/>
              <a:gd name="connsiteY3" fmla="*/ 0 h 278130"/>
              <a:gd name="connsiteX4" fmla="*/ 283845 w 283844"/>
              <a:gd name="connsiteY4" fmla="*/ 139065 h 2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30">
                <a:moveTo>
                  <a:pt x="283845" y="139065"/>
                </a:moveTo>
                <a:cubicBezTo>
                  <a:pt x="283845" y="215869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0CC4C-AD4F-5DD3-DF74-22C625430EDB}"/>
              </a:ext>
            </a:extLst>
          </p:cNvPr>
          <p:cNvSpPr>
            <a:spLocks/>
          </p:cNvSpPr>
          <p:nvPr/>
        </p:nvSpPr>
        <p:spPr bwMode="auto">
          <a:xfrm>
            <a:off x="8171963" y="4649788"/>
            <a:ext cx="388937" cy="379412"/>
          </a:xfrm>
          <a:custGeom>
            <a:avLst/>
            <a:gdLst>
              <a:gd name="T0" fmla="*/ 388940 w 257175"/>
              <a:gd name="T1" fmla="*/ 190148 h 251459"/>
              <a:gd name="T2" fmla="*/ 194471 w 257175"/>
              <a:gd name="T3" fmla="*/ 380297 h 251459"/>
              <a:gd name="T4" fmla="*/ 0 w 257175"/>
              <a:gd name="T5" fmla="*/ 190148 h 251459"/>
              <a:gd name="T6" fmla="*/ 194471 w 257175"/>
              <a:gd name="T7" fmla="*/ 0 h 251459"/>
              <a:gd name="T8" fmla="*/ 388940 w 257175"/>
              <a:gd name="T9" fmla="*/ 190148 h 251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8" y="251460"/>
                </a:cubicBezTo>
                <a:cubicBezTo>
                  <a:pt x="57571" y="251460"/>
                  <a:pt x="0" y="195169"/>
                  <a:pt x="0" y="125730"/>
                </a:cubicBezTo>
                <a:cubicBezTo>
                  <a:pt x="0" y="56291"/>
                  <a:pt x="57571" y="0"/>
                  <a:pt x="128588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0AF718-591E-1CC6-197C-F487206994DC}"/>
              </a:ext>
            </a:extLst>
          </p:cNvPr>
          <p:cNvSpPr/>
          <p:nvPr/>
        </p:nvSpPr>
        <p:spPr>
          <a:xfrm>
            <a:off x="10835788" y="5399088"/>
            <a:ext cx="388937" cy="381000"/>
          </a:xfrm>
          <a:custGeom>
            <a:avLst/>
            <a:gdLst>
              <a:gd name="connsiteX0" fmla="*/ 257175 w 257175"/>
              <a:gd name="connsiteY0" fmla="*/ 125730 h 251459"/>
              <a:gd name="connsiteX1" fmla="*/ 128587 w 257175"/>
              <a:gd name="connsiteY1" fmla="*/ 251460 h 251459"/>
              <a:gd name="connsiteX2" fmla="*/ 0 w 257175"/>
              <a:gd name="connsiteY2" fmla="*/ 125730 h 251459"/>
              <a:gd name="connsiteX3" fmla="*/ 128587 w 257175"/>
              <a:gd name="connsiteY3" fmla="*/ 0 h 251459"/>
              <a:gd name="connsiteX4" fmla="*/ 257175 w 257175"/>
              <a:gd name="connsiteY4" fmla="*/ 125730 h 25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7" y="251460"/>
                </a:cubicBezTo>
                <a:cubicBezTo>
                  <a:pt x="57570" y="251460"/>
                  <a:pt x="0" y="195169"/>
                  <a:pt x="0" y="125730"/>
                </a:cubicBezTo>
                <a:cubicBezTo>
                  <a:pt x="0" y="56291"/>
                  <a:pt x="57570" y="0"/>
                  <a:pt x="128587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C1F112-4EAD-9B85-429F-4975A79704E0}"/>
              </a:ext>
            </a:extLst>
          </p:cNvPr>
          <p:cNvSpPr/>
          <p:nvPr/>
        </p:nvSpPr>
        <p:spPr>
          <a:xfrm>
            <a:off x="10294450" y="5546725"/>
            <a:ext cx="569913" cy="558800"/>
          </a:xfrm>
          <a:custGeom>
            <a:avLst/>
            <a:gdLst>
              <a:gd name="connsiteX0" fmla="*/ 377190 w 377190"/>
              <a:gd name="connsiteY0" fmla="*/ 184785 h 369569"/>
              <a:gd name="connsiteX1" fmla="*/ 188595 w 377190"/>
              <a:gd name="connsiteY1" fmla="*/ 369570 h 369569"/>
              <a:gd name="connsiteX2" fmla="*/ 0 w 377190"/>
              <a:gd name="connsiteY2" fmla="*/ 184785 h 369569"/>
              <a:gd name="connsiteX3" fmla="*/ 188595 w 377190"/>
              <a:gd name="connsiteY3" fmla="*/ 0 h 369569"/>
              <a:gd name="connsiteX4" fmla="*/ 377190 w 377190"/>
              <a:gd name="connsiteY4" fmla="*/ 184785 h 3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" h="369569">
                <a:moveTo>
                  <a:pt x="377190" y="184785"/>
                </a:moveTo>
                <a:cubicBezTo>
                  <a:pt x="377190" y="286839"/>
                  <a:pt x="292753" y="369570"/>
                  <a:pt x="188595" y="369570"/>
                </a:cubicBezTo>
                <a:cubicBezTo>
                  <a:pt x="84437" y="369570"/>
                  <a:pt x="0" y="286839"/>
                  <a:pt x="0" y="184785"/>
                </a:cubicBezTo>
                <a:cubicBezTo>
                  <a:pt x="0" y="82731"/>
                  <a:pt x="84437" y="0"/>
                  <a:pt x="188595" y="0"/>
                </a:cubicBezTo>
                <a:cubicBezTo>
                  <a:pt x="292753" y="0"/>
                  <a:pt x="377190" y="82731"/>
                  <a:pt x="377190" y="1847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16F610-0D13-1340-824F-05AD581EBBCD}"/>
              </a:ext>
            </a:extLst>
          </p:cNvPr>
          <p:cNvSpPr>
            <a:spLocks/>
          </p:cNvSpPr>
          <p:nvPr/>
        </p:nvSpPr>
        <p:spPr bwMode="auto">
          <a:xfrm>
            <a:off x="7725875" y="4619625"/>
            <a:ext cx="322263" cy="315913"/>
          </a:xfrm>
          <a:custGeom>
            <a:avLst/>
            <a:gdLst>
              <a:gd name="T0" fmla="*/ 322677 w 213359"/>
              <a:gd name="T1" fmla="*/ 158457 h 209550"/>
              <a:gd name="T2" fmla="*/ 161338 w 213359"/>
              <a:gd name="T3" fmla="*/ 316914 h 209550"/>
              <a:gd name="T4" fmla="*/ 0 w 213359"/>
              <a:gd name="T5" fmla="*/ 158457 h 209550"/>
              <a:gd name="T6" fmla="*/ 161338 w 213359"/>
              <a:gd name="T7" fmla="*/ 0 h 209550"/>
              <a:gd name="T8" fmla="*/ 322677 w 213359"/>
              <a:gd name="T9" fmla="*/ 158457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8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BAB85C-1DEB-0712-1F95-5245BC731E9F}"/>
              </a:ext>
            </a:extLst>
          </p:cNvPr>
          <p:cNvSpPr/>
          <p:nvPr/>
        </p:nvSpPr>
        <p:spPr>
          <a:xfrm>
            <a:off x="10880238" y="5041900"/>
            <a:ext cx="323850" cy="317500"/>
          </a:xfrm>
          <a:custGeom>
            <a:avLst/>
            <a:gdLst>
              <a:gd name="connsiteX0" fmla="*/ 213360 w 213359"/>
              <a:gd name="connsiteY0" fmla="*/ 104775 h 209550"/>
              <a:gd name="connsiteX1" fmla="*/ 106680 w 213359"/>
              <a:gd name="connsiteY1" fmla="*/ 209550 h 209550"/>
              <a:gd name="connsiteX2" fmla="*/ 0 w 213359"/>
              <a:gd name="connsiteY2" fmla="*/ 104775 h 209550"/>
              <a:gd name="connsiteX3" fmla="*/ 106680 w 213359"/>
              <a:gd name="connsiteY3" fmla="*/ 0 h 209550"/>
              <a:gd name="connsiteX4" fmla="*/ 213360 w 213359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7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B1B7A-2562-D469-3CA5-EA22B9816404}"/>
              </a:ext>
            </a:extLst>
          </p:cNvPr>
          <p:cNvSpPr>
            <a:spLocks/>
          </p:cNvSpPr>
          <p:nvPr/>
        </p:nvSpPr>
        <p:spPr bwMode="auto">
          <a:xfrm>
            <a:off x="10237300" y="242570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28074-CF8F-70A6-0182-5AD159AA23E7}"/>
              </a:ext>
            </a:extLst>
          </p:cNvPr>
          <p:cNvSpPr/>
          <p:nvPr/>
        </p:nvSpPr>
        <p:spPr>
          <a:xfrm>
            <a:off x="10562738" y="2895600"/>
            <a:ext cx="428625" cy="420688"/>
          </a:xfrm>
          <a:custGeom>
            <a:avLst/>
            <a:gdLst>
              <a:gd name="connsiteX0" fmla="*/ 283845 w 283844"/>
              <a:gd name="connsiteY0" fmla="*/ 139065 h 278129"/>
              <a:gd name="connsiteX1" fmla="*/ 141923 w 283844"/>
              <a:gd name="connsiteY1" fmla="*/ 278130 h 278129"/>
              <a:gd name="connsiteX2" fmla="*/ 0 w 283844"/>
              <a:gd name="connsiteY2" fmla="*/ 139065 h 278129"/>
              <a:gd name="connsiteX3" fmla="*/ 141923 w 283844"/>
              <a:gd name="connsiteY3" fmla="*/ 0 h 278129"/>
              <a:gd name="connsiteX4" fmla="*/ 283845 w 283844"/>
              <a:gd name="connsiteY4" fmla="*/ 139065 h 2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9BB0C3-ACCA-63E6-CE4F-CF3C40364EEC}"/>
              </a:ext>
            </a:extLst>
          </p:cNvPr>
          <p:cNvSpPr>
            <a:spLocks/>
          </p:cNvSpPr>
          <p:nvPr/>
        </p:nvSpPr>
        <p:spPr bwMode="auto">
          <a:xfrm>
            <a:off x="8148150" y="2159000"/>
            <a:ext cx="625475" cy="612775"/>
          </a:xfrm>
          <a:custGeom>
            <a:avLst/>
            <a:gdLst>
              <a:gd name="T0" fmla="*/ 625185 w 413385"/>
              <a:gd name="T1" fmla="*/ 306831 h 405764"/>
              <a:gd name="T2" fmla="*/ 312593 w 413385"/>
              <a:gd name="T3" fmla="*/ 613661 h 405764"/>
              <a:gd name="T4" fmla="*/ 0 w 413385"/>
              <a:gd name="T5" fmla="*/ 306831 h 405764"/>
              <a:gd name="T6" fmla="*/ 312593 w 413385"/>
              <a:gd name="T7" fmla="*/ 0 h 405764"/>
              <a:gd name="T8" fmla="*/ 625185 w 413385"/>
              <a:gd name="T9" fmla="*/ 306831 h 405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385" h="405764">
                <a:moveTo>
                  <a:pt x="413385" y="202883"/>
                </a:moveTo>
                <a:cubicBezTo>
                  <a:pt x="413385" y="314931"/>
                  <a:pt x="320846" y="405765"/>
                  <a:pt x="206693" y="405765"/>
                </a:cubicBezTo>
                <a:cubicBezTo>
                  <a:pt x="92539" y="405765"/>
                  <a:pt x="0" y="314931"/>
                  <a:pt x="0" y="202883"/>
                </a:cubicBezTo>
                <a:cubicBezTo>
                  <a:pt x="0" y="90834"/>
                  <a:pt x="92539" y="0"/>
                  <a:pt x="206693" y="0"/>
                </a:cubicBezTo>
                <a:cubicBezTo>
                  <a:pt x="320846" y="0"/>
                  <a:pt x="413385" y="90834"/>
                  <a:pt x="413385" y="2028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004B7-7BE4-FCDB-AC36-9C1AE4074591}"/>
              </a:ext>
            </a:extLst>
          </p:cNvPr>
          <p:cNvSpPr/>
          <p:nvPr/>
        </p:nvSpPr>
        <p:spPr>
          <a:xfrm>
            <a:off x="11227900" y="3119438"/>
            <a:ext cx="625475" cy="614362"/>
          </a:xfrm>
          <a:custGeom>
            <a:avLst/>
            <a:gdLst>
              <a:gd name="connsiteX0" fmla="*/ 413385 w 413384"/>
              <a:gd name="connsiteY0" fmla="*/ 202882 h 405765"/>
              <a:gd name="connsiteX1" fmla="*/ 206692 w 413384"/>
              <a:gd name="connsiteY1" fmla="*/ 405765 h 405765"/>
              <a:gd name="connsiteX2" fmla="*/ 0 w 413384"/>
              <a:gd name="connsiteY2" fmla="*/ 202882 h 405765"/>
              <a:gd name="connsiteX3" fmla="*/ 206692 w 413384"/>
              <a:gd name="connsiteY3" fmla="*/ 0 h 405765"/>
              <a:gd name="connsiteX4" fmla="*/ 413385 w 413384"/>
              <a:gd name="connsiteY4" fmla="*/ 202882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4" h="405765">
                <a:moveTo>
                  <a:pt x="413385" y="202882"/>
                </a:moveTo>
                <a:cubicBezTo>
                  <a:pt x="413385" y="314931"/>
                  <a:pt x="320846" y="405765"/>
                  <a:pt x="206692" y="405765"/>
                </a:cubicBezTo>
                <a:cubicBezTo>
                  <a:pt x="92539" y="405765"/>
                  <a:pt x="0" y="314931"/>
                  <a:pt x="0" y="202882"/>
                </a:cubicBezTo>
                <a:cubicBezTo>
                  <a:pt x="0" y="90834"/>
                  <a:pt x="92539" y="0"/>
                  <a:pt x="206692" y="0"/>
                </a:cubicBezTo>
                <a:cubicBezTo>
                  <a:pt x="320846" y="0"/>
                  <a:pt x="413385" y="90834"/>
                  <a:pt x="413385" y="20288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331E7-7E6B-30A1-870E-C626ECC5316F}"/>
              </a:ext>
            </a:extLst>
          </p:cNvPr>
          <p:cNvSpPr/>
          <p:nvPr/>
        </p:nvSpPr>
        <p:spPr>
          <a:xfrm>
            <a:off x="10872300" y="3305175"/>
            <a:ext cx="319088" cy="314325"/>
          </a:xfrm>
          <a:custGeom>
            <a:avLst/>
            <a:gdLst>
              <a:gd name="connsiteX0" fmla="*/ 211455 w 211455"/>
              <a:gd name="connsiteY0" fmla="*/ 103822 h 207645"/>
              <a:gd name="connsiteX1" fmla="*/ 105727 w 211455"/>
              <a:gd name="connsiteY1" fmla="*/ 207645 h 207645"/>
              <a:gd name="connsiteX2" fmla="*/ 0 w 211455"/>
              <a:gd name="connsiteY2" fmla="*/ 103822 h 207645"/>
              <a:gd name="connsiteX3" fmla="*/ 105727 w 211455"/>
              <a:gd name="connsiteY3" fmla="*/ 0 h 207645"/>
              <a:gd name="connsiteX4" fmla="*/ 211455 w 211455"/>
              <a:gd name="connsiteY4" fmla="*/ 103822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8010B4-2278-688E-417F-961A7F915A1D}"/>
              </a:ext>
            </a:extLst>
          </p:cNvPr>
          <p:cNvSpPr>
            <a:spLocks/>
          </p:cNvSpPr>
          <p:nvPr/>
        </p:nvSpPr>
        <p:spPr bwMode="auto">
          <a:xfrm>
            <a:off x="8268800" y="1665288"/>
            <a:ext cx="388938" cy="384175"/>
          </a:xfrm>
          <a:custGeom>
            <a:avLst/>
            <a:gdLst>
              <a:gd name="T0" fmla="*/ 388940 w 257175"/>
              <a:gd name="T1" fmla="*/ 191588 h 253365"/>
              <a:gd name="T2" fmla="*/ 194469 w 257175"/>
              <a:gd name="T3" fmla="*/ 383178 h 253365"/>
              <a:gd name="T4" fmla="*/ 0 w 257175"/>
              <a:gd name="T5" fmla="*/ 191588 h 253365"/>
              <a:gd name="T6" fmla="*/ 194469 w 257175"/>
              <a:gd name="T7" fmla="*/ 0 h 253365"/>
              <a:gd name="T8" fmla="*/ 388940 w 257175"/>
              <a:gd name="T9" fmla="*/ 191588 h 253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3365">
                <a:moveTo>
                  <a:pt x="257175" y="126682"/>
                </a:moveTo>
                <a:cubicBezTo>
                  <a:pt x="257175" y="196647"/>
                  <a:pt x="199604" y="253365"/>
                  <a:pt x="128587" y="253365"/>
                </a:cubicBezTo>
                <a:cubicBezTo>
                  <a:pt x="57571" y="253365"/>
                  <a:pt x="0" y="196647"/>
                  <a:pt x="0" y="126682"/>
                </a:cubicBezTo>
                <a:cubicBezTo>
                  <a:pt x="0" y="56718"/>
                  <a:pt x="57571" y="0"/>
                  <a:pt x="128587" y="0"/>
                </a:cubicBezTo>
                <a:cubicBezTo>
                  <a:pt x="199604" y="0"/>
                  <a:pt x="257175" y="56718"/>
                  <a:pt x="257175" y="126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AF36B4-E487-1013-EE71-093F9587C5DD}"/>
              </a:ext>
            </a:extLst>
          </p:cNvPr>
          <p:cNvSpPr>
            <a:spLocks/>
          </p:cNvSpPr>
          <p:nvPr/>
        </p:nvSpPr>
        <p:spPr bwMode="auto">
          <a:xfrm>
            <a:off x="8687900" y="1520825"/>
            <a:ext cx="320675" cy="314325"/>
          </a:xfrm>
          <a:custGeom>
            <a:avLst/>
            <a:gdLst>
              <a:gd name="T0" fmla="*/ 319795 w 211455"/>
              <a:gd name="T1" fmla="*/ 157016 h 207645"/>
              <a:gd name="T2" fmla="*/ 159897 w 211455"/>
              <a:gd name="T3" fmla="*/ 314033 h 207645"/>
              <a:gd name="T4" fmla="*/ 0 w 211455"/>
              <a:gd name="T5" fmla="*/ 157016 h 207645"/>
              <a:gd name="T6" fmla="*/ 159897 w 211455"/>
              <a:gd name="T7" fmla="*/ 0 h 207645"/>
              <a:gd name="T8" fmla="*/ 319795 w 211455"/>
              <a:gd name="T9" fmla="*/ 157016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54E371-F209-C27B-2341-81860482EFE4}"/>
              </a:ext>
            </a:extLst>
          </p:cNvPr>
          <p:cNvSpPr/>
          <p:nvPr/>
        </p:nvSpPr>
        <p:spPr>
          <a:xfrm>
            <a:off x="11521588" y="4586288"/>
            <a:ext cx="320675" cy="314325"/>
          </a:xfrm>
          <a:custGeom>
            <a:avLst/>
            <a:gdLst>
              <a:gd name="connsiteX0" fmla="*/ 211455 w 211455"/>
              <a:gd name="connsiteY0" fmla="*/ 103823 h 207645"/>
              <a:gd name="connsiteX1" fmla="*/ 105728 w 211455"/>
              <a:gd name="connsiteY1" fmla="*/ 207645 h 207645"/>
              <a:gd name="connsiteX2" fmla="*/ 0 w 211455"/>
              <a:gd name="connsiteY2" fmla="*/ 103823 h 207645"/>
              <a:gd name="connsiteX3" fmla="*/ 105728 w 211455"/>
              <a:gd name="connsiteY3" fmla="*/ 0 h 207645"/>
              <a:gd name="connsiteX4" fmla="*/ 211455 w 211455"/>
              <a:gd name="connsiteY4" fmla="*/ 103823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3"/>
                </a:moveTo>
                <a:cubicBezTo>
                  <a:pt x="211455" y="161162"/>
                  <a:pt x="164119" y="207645"/>
                  <a:pt x="105728" y="207645"/>
                </a:cubicBezTo>
                <a:cubicBezTo>
                  <a:pt x="47336" y="207645"/>
                  <a:pt x="0" y="161162"/>
                  <a:pt x="0" y="103823"/>
                </a:cubicBezTo>
                <a:cubicBezTo>
                  <a:pt x="0" y="46483"/>
                  <a:pt x="47336" y="0"/>
                  <a:pt x="105728" y="0"/>
                </a:cubicBezTo>
                <a:cubicBezTo>
                  <a:pt x="164119" y="0"/>
                  <a:pt x="211455" y="46483"/>
                  <a:pt x="211455" y="1038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B2A9E9-84FC-21DD-AC9B-D93B0E6C1A72}"/>
              </a:ext>
            </a:extLst>
          </p:cNvPr>
          <p:cNvSpPr>
            <a:spLocks/>
          </p:cNvSpPr>
          <p:nvPr/>
        </p:nvSpPr>
        <p:spPr bwMode="auto">
          <a:xfrm>
            <a:off x="9942025" y="2768600"/>
            <a:ext cx="238125" cy="234950"/>
          </a:xfrm>
          <a:custGeom>
            <a:avLst/>
            <a:gdLst>
              <a:gd name="T0" fmla="*/ 239126 w 158115"/>
              <a:gd name="T1" fmla="*/ 118123 h 156210"/>
              <a:gd name="T2" fmla="*/ 119564 w 158115"/>
              <a:gd name="T3" fmla="*/ 236245 h 156210"/>
              <a:gd name="T4" fmla="*/ 0 w 158115"/>
              <a:gd name="T5" fmla="*/ 118123 h 156210"/>
              <a:gd name="T6" fmla="*/ 119564 w 158115"/>
              <a:gd name="T7" fmla="*/ 0 h 156210"/>
              <a:gd name="T8" fmla="*/ 239126 w 158115"/>
              <a:gd name="T9" fmla="*/ 118123 h 156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0FCEEE-5F3C-1C01-EAC8-4F36DEFD9C86}"/>
              </a:ext>
            </a:extLst>
          </p:cNvPr>
          <p:cNvSpPr/>
          <p:nvPr/>
        </p:nvSpPr>
        <p:spPr>
          <a:xfrm>
            <a:off x="11104075" y="2136775"/>
            <a:ext cx="239713" cy="236538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8B863-F782-A0AC-BD54-6FEAA548F202}"/>
              </a:ext>
            </a:extLst>
          </p:cNvPr>
          <p:cNvSpPr/>
          <p:nvPr/>
        </p:nvSpPr>
        <p:spPr>
          <a:xfrm>
            <a:off x="11780350" y="3590925"/>
            <a:ext cx="239713" cy="234950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4034D8-110E-2386-FB14-5D2DB72CBB2D}"/>
              </a:ext>
            </a:extLst>
          </p:cNvPr>
          <p:cNvSpPr/>
          <p:nvPr/>
        </p:nvSpPr>
        <p:spPr>
          <a:xfrm>
            <a:off x="11616838" y="2905125"/>
            <a:ext cx="239712" cy="236538"/>
          </a:xfrm>
          <a:custGeom>
            <a:avLst/>
            <a:gdLst>
              <a:gd name="connsiteX0" fmla="*/ 158115 w 158115"/>
              <a:gd name="connsiteY0" fmla="*/ 78105 h 156210"/>
              <a:gd name="connsiteX1" fmla="*/ 79058 w 158115"/>
              <a:gd name="connsiteY1" fmla="*/ 156210 h 156210"/>
              <a:gd name="connsiteX2" fmla="*/ 0 w 158115"/>
              <a:gd name="connsiteY2" fmla="*/ 78105 h 156210"/>
              <a:gd name="connsiteX3" fmla="*/ 79058 w 158115"/>
              <a:gd name="connsiteY3" fmla="*/ 0 h 156210"/>
              <a:gd name="connsiteX4" fmla="*/ 158115 w 158115"/>
              <a:gd name="connsiteY4" fmla="*/ 78105 h 1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6" y="156210"/>
                  <a:pt x="0" y="121241"/>
                  <a:pt x="0" y="78105"/>
                </a:cubicBezTo>
                <a:cubicBezTo>
                  <a:pt x="0" y="34969"/>
                  <a:pt x="35396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B3D8AE-C640-07C9-A4B1-58DA1F10534A}"/>
              </a:ext>
            </a:extLst>
          </p:cNvPr>
          <p:cNvSpPr>
            <a:spLocks/>
          </p:cNvSpPr>
          <p:nvPr/>
        </p:nvSpPr>
        <p:spPr bwMode="auto">
          <a:xfrm>
            <a:off x="9364175" y="4090988"/>
            <a:ext cx="192088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49BD8-0DB8-A6E9-2E15-56571BC20320}"/>
              </a:ext>
            </a:extLst>
          </p:cNvPr>
          <p:cNvSpPr/>
          <p:nvPr/>
        </p:nvSpPr>
        <p:spPr>
          <a:xfrm>
            <a:off x="10886588" y="4141788"/>
            <a:ext cx="193675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8 w 127634"/>
              <a:gd name="connsiteY1" fmla="*/ 125730 h 125729"/>
              <a:gd name="connsiteX2" fmla="*/ 0 w 127634"/>
              <a:gd name="connsiteY2" fmla="*/ 62865 h 125729"/>
              <a:gd name="connsiteX3" fmla="*/ 63818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AD79A3-7AC0-809B-0525-FB1A18AB2323}"/>
              </a:ext>
            </a:extLst>
          </p:cNvPr>
          <p:cNvSpPr>
            <a:spLocks/>
          </p:cNvSpPr>
          <p:nvPr/>
        </p:nvSpPr>
        <p:spPr bwMode="auto">
          <a:xfrm>
            <a:off x="8619638" y="1957388"/>
            <a:ext cx="244475" cy="241300"/>
          </a:xfrm>
          <a:custGeom>
            <a:avLst/>
            <a:gdLst>
              <a:gd name="T0" fmla="*/ 244888 w 161925"/>
              <a:gd name="T1" fmla="*/ 121003 h 160019"/>
              <a:gd name="T2" fmla="*/ 122445 w 161925"/>
              <a:gd name="T3" fmla="*/ 242007 h 160019"/>
              <a:gd name="T4" fmla="*/ 0 w 161925"/>
              <a:gd name="T5" fmla="*/ 121003 h 160019"/>
              <a:gd name="T6" fmla="*/ 122445 w 161925"/>
              <a:gd name="T7" fmla="*/ 0 h 160019"/>
              <a:gd name="T8" fmla="*/ 244888 w 161925"/>
              <a:gd name="T9" fmla="*/ 121003 h 160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925" h="160019">
                <a:moveTo>
                  <a:pt x="161925" y="80010"/>
                </a:moveTo>
                <a:cubicBezTo>
                  <a:pt x="161925" y="124198"/>
                  <a:pt x="125677" y="160020"/>
                  <a:pt x="80963" y="160020"/>
                </a:cubicBezTo>
                <a:cubicBezTo>
                  <a:pt x="36248" y="160020"/>
                  <a:pt x="0" y="124198"/>
                  <a:pt x="0" y="80010"/>
                </a:cubicBezTo>
                <a:cubicBezTo>
                  <a:pt x="0" y="35822"/>
                  <a:pt x="36248" y="0"/>
                  <a:pt x="80963" y="0"/>
                </a:cubicBezTo>
                <a:cubicBezTo>
                  <a:pt x="125677" y="0"/>
                  <a:pt x="161925" y="35822"/>
                  <a:pt x="161925" y="80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FF1132-C263-18D7-595D-50F7D526A01A}"/>
              </a:ext>
            </a:extLst>
          </p:cNvPr>
          <p:cNvSpPr>
            <a:spLocks/>
          </p:cNvSpPr>
          <p:nvPr/>
        </p:nvSpPr>
        <p:spPr bwMode="auto">
          <a:xfrm>
            <a:off x="8806963" y="2566988"/>
            <a:ext cx="192087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6640A-46A5-C70E-4242-F59695FFE234}"/>
              </a:ext>
            </a:extLst>
          </p:cNvPr>
          <p:cNvSpPr>
            <a:spLocks/>
          </p:cNvSpPr>
          <p:nvPr/>
        </p:nvSpPr>
        <p:spPr bwMode="auto">
          <a:xfrm rot="17457907">
            <a:off x="8085444" y="1983581"/>
            <a:ext cx="211138" cy="212725"/>
          </a:xfrm>
          <a:custGeom>
            <a:avLst/>
            <a:gdLst>
              <a:gd name="T0" fmla="*/ 210316 w 139065"/>
              <a:gd name="T1" fmla="*/ 106599 h 140970"/>
              <a:gd name="T2" fmla="*/ 105159 w 139065"/>
              <a:gd name="T3" fmla="*/ 213197 h 140970"/>
              <a:gd name="T4" fmla="*/ 0 w 139065"/>
              <a:gd name="T5" fmla="*/ 106599 h 140970"/>
              <a:gd name="T6" fmla="*/ 105159 w 139065"/>
              <a:gd name="T7" fmla="*/ 0 h 140970"/>
              <a:gd name="T8" fmla="*/ 210316 w 139065"/>
              <a:gd name="T9" fmla="*/ 106599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140970">
                <a:moveTo>
                  <a:pt x="139065" y="70485"/>
                </a:moveTo>
                <a:cubicBezTo>
                  <a:pt x="139065" y="109413"/>
                  <a:pt x="107934" y="140970"/>
                  <a:pt x="69533" y="140970"/>
                </a:cubicBezTo>
                <a:cubicBezTo>
                  <a:pt x="31131" y="140970"/>
                  <a:pt x="0" y="109413"/>
                  <a:pt x="0" y="70485"/>
                </a:cubicBezTo>
                <a:cubicBezTo>
                  <a:pt x="0" y="31557"/>
                  <a:pt x="31131" y="0"/>
                  <a:pt x="69533" y="0"/>
                </a:cubicBezTo>
                <a:cubicBezTo>
                  <a:pt x="107934" y="0"/>
                  <a:pt x="139065" y="31557"/>
                  <a:pt x="139065" y="70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CD4D4A-3E55-D208-4399-73644766162E}"/>
              </a:ext>
            </a:extLst>
          </p:cNvPr>
          <p:cNvSpPr>
            <a:spLocks/>
          </p:cNvSpPr>
          <p:nvPr/>
        </p:nvSpPr>
        <p:spPr bwMode="auto">
          <a:xfrm rot="17457907">
            <a:off x="7769532" y="2002631"/>
            <a:ext cx="309562" cy="314325"/>
          </a:xfrm>
          <a:custGeom>
            <a:avLst/>
            <a:gdLst>
              <a:gd name="T0" fmla="*/ 308271 w 203835"/>
              <a:gd name="T1" fmla="*/ 157017 h 207645"/>
              <a:gd name="T2" fmla="*/ 154136 w 203835"/>
              <a:gd name="T3" fmla="*/ 314033 h 207645"/>
              <a:gd name="T4" fmla="*/ 0 w 203835"/>
              <a:gd name="T5" fmla="*/ 157017 h 207645"/>
              <a:gd name="T6" fmla="*/ 154136 w 203835"/>
              <a:gd name="T7" fmla="*/ 0 h 207645"/>
              <a:gd name="T8" fmla="*/ 308271 w 203835"/>
              <a:gd name="T9" fmla="*/ 157017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35" h="207645">
                <a:moveTo>
                  <a:pt x="203835" y="103823"/>
                </a:moveTo>
                <a:cubicBezTo>
                  <a:pt x="203835" y="161162"/>
                  <a:pt x="158205" y="207645"/>
                  <a:pt x="101918" y="207645"/>
                </a:cubicBezTo>
                <a:cubicBezTo>
                  <a:pt x="45630" y="207645"/>
                  <a:pt x="0" y="161162"/>
                  <a:pt x="0" y="103823"/>
                </a:cubicBezTo>
                <a:cubicBezTo>
                  <a:pt x="0" y="46483"/>
                  <a:pt x="45630" y="0"/>
                  <a:pt x="101918" y="0"/>
                </a:cubicBezTo>
                <a:cubicBezTo>
                  <a:pt x="158205" y="0"/>
                  <a:pt x="203835" y="46483"/>
                  <a:pt x="203835" y="103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CEE964-FC2C-6094-2B5C-8F392FEA69F4}"/>
              </a:ext>
            </a:extLst>
          </p:cNvPr>
          <p:cNvSpPr/>
          <p:nvPr/>
        </p:nvSpPr>
        <p:spPr>
          <a:xfrm>
            <a:off x="11154875" y="3690938"/>
            <a:ext cx="192088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7 w 127634"/>
              <a:gd name="connsiteY1" fmla="*/ 125730 h 125729"/>
              <a:gd name="connsiteX2" fmla="*/ 0 w 127634"/>
              <a:gd name="connsiteY2" fmla="*/ 62865 h 125729"/>
              <a:gd name="connsiteX3" fmla="*/ 63817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2C1D2E-C75E-9516-759B-0F94F34033DA}"/>
              </a:ext>
            </a:extLst>
          </p:cNvPr>
          <p:cNvSpPr/>
          <p:nvPr/>
        </p:nvSpPr>
        <p:spPr>
          <a:xfrm>
            <a:off x="9778513" y="5508625"/>
            <a:ext cx="469900" cy="461963"/>
          </a:xfrm>
          <a:custGeom>
            <a:avLst/>
            <a:gdLst>
              <a:gd name="connsiteX0" fmla="*/ 310515 w 310515"/>
              <a:gd name="connsiteY0" fmla="*/ 152400 h 304800"/>
              <a:gd name="connsiteX1" fmla="*/ 155257 w 310515"/>
              <a:gd name="connsiteY1" fmla="*/ 304800 h 304800"/>
              <a:gd name="connsiteX2" fmla="*/ 0 w 310515"/>
              <a:gd name="connsiteY2" fmla="*/ 152400 h 304800"/>
              <a:gd name="connsiteX3" fmla="*/ 155257 w 310515"/>
              <a:gd name="connsiteY3" fmla="*/ 0 h 304800"/>
              <a:gd name="connsiteX4" fmla="*/ 310515 w 310515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515" h="304800">
                <a:moveTo>
                  <a:pt x="310515" y="152400"/>
                </a:moveTo>
                <a:cubicBezTo>
                  <a:pt x="310515" y="236568"/>
                  <a:pt x="241004" y="304800"/>
                  <a:pt x="155257" y="304800"/>
                </a:cubicBezTo>
                <a:cubicBezTo>
                  <a:pt x="69511" y="304800"/>
                  <a:pt x="0" y="236568"/>
                  <a:pt x="0" y="152400"/>
                </a:cubicBezTo>
                <a:cubicBezTo>
                  <a:pt x="0" y="68232"/>
                  <a:pt x="69511" y="0"/>
                  <a:pt x="155257" y="0"/>
                </a:cubicBezTo>
                <a:cubicBezTo>
                  <a:pt x="241004" y="0"/>
                  <a:pt x="310515" y="68232"/>
                  <a:pt x="310515" y="152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7BCF9-1804-316E-5F3E-4548D6A377FC}"/>
              </a:ext>
            </a:extLst>
          </p:cNvPr>
          <p:cNvSpPr/>
          <p:nvPr/>
        </p:nvSpPr>
        <p:spPr>
          <a:xfrm>
            <a:off x="9778513" y="6013450"/>
            <a:ext cx="307975" cy="303213"/>
          </a:xfrm>
          <a:custGeom>
            <a:avLst/>
            <a:gdLst>
              <a:gd name="connsiteX0" fmla="*/ 203835 w 203834"/>
              <a:gd name="connsiteY0" fmla="*/ 100012 h 200025"/>
              <a:gd name="connsiteX1" fmla="*/ 101918 w 203834"/>
              <a:gd name="connsiteY1" fmla="*/ 200025 h 200025"/>
              <a:gd name="connsiteX2" fmla="*/ 0 w 203834"/>
              <a:gd name="connsiteY2" fmla="*/ 100012 h 200025"/>
              <a:gd name="connsiteX3" fmla="*/ 101918 w 203834"/>
              <a:gd name="connsiteY3" fmla="*/ 0 h 200025"/>
              <a:gd name="connsiteX4" fmla="*/ 203835 w 203834"/>
              <a:gd name="connsiteY4" fmla="*/ 100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4" h="200025">
                <a:moveTo>
                  <a:pt x="203835" y="100012"/>
                </a:moveTo>
                <a:cubicBezTo>
                  <a:pt x="203835" y="155248"/>
                  <a:pt x="158205" y="200025"/>
                  <a:pt x="101918" y="200025"/>
                </a:cubicBezTo>
                <a:cubicBezTo>
                  <a:pt x="45630" y="200025"/>
                  <a:pt x="0" y="155248"/>
                  <a:pt x="0" y="100012"/>
                </a:cubicBezTo>
                <a:cubicBezTo>
                  <a:pt x="0" y="44777"/>
                  <a:pt x="45630" y="0"/>
                  <a:pt x="101918" y="0"/>
                </a:cubicBezTo>
                <a:cubicBezTo>
                  <a:pt x="158205" y="0"/>
                  <a:pt x="203835" y="44777"/>
                  <a:pt x="203835" y="10001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A322-ABE1-3119-1121-2C80516239AF}"/>
              </a:ext>
            </a:extLst>
          </p:cNvPr>
          <p:cNvSpPr>
            <a:spLocks/>
          </p:cNvSpPr>
          <p:nvPr/>
        </p:nvSpPr>
        <p:spPr bwMode="auto">
          <a:xfrm>
            <a:off x="8014800" y="5711825"/>
            <a:ext cx="193675" cy="190500"/>
          </a:xfrm>
          <a:custGeom>
            <a:avLst/>
            <a:gdLst>
              <a:gd name="T0" fmla="*/ 193030 w 127635"/>
              <a:gd name="T1" fmla="*/ 95074 h 125730"/>
              <a:gd name="T2" fmla="*/ 96516 w 127635"/>
              <a:gd name="T3" fmla="*/ 190148 h 125730"/>
              <a:gd name="T4" fmla="*/ 0 w 127635"/>
              <a:gd name="T5" fmla="*/ 95074 h 125730"/>
              <a:gd name="T6" fmla="*/ 96516 w 127635"/>
              <a:gd name="T7" fmla="*/ 0 h 125730"/>
              <a:gd name="T8" fmla="*/ 193030 w 127635"/>
              <a:gd name="T9" fmla="*/ 95074 h 125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5" h="125730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73C167-E7D5-ADAC-58B6-DFEA58005298}"/>
              </a:ext>
            </a:extLst>
          </p:cNvPr>
          <p:cNvSpPr/>
          <p:nvPr/>
        </p:nvSpPr>
        <p:spPr>
          <a:xfrm>
            <a:off x="11227900" y="5318125"/>
            <a:ext cx="193675" cy="188913"/>
          </a:xfrm>
          <a:custGeom>
            <a:avLst/>
            <a:gdLst>
              <a:gd name="connsiteX0" fmla="*/ 127635 w 127634"/>
              <a:gd name="connsiteY0" fmla="*/ 62865 h 125730"/>
              <a:gd name="connsiteX1" fmla="*/ 63817 w 127634"/>
              <a:gd name="connsiteY1" fmla="*/ 125730 h 125730"/>
              <a:gd name="connsiteX2" fmla="*/ 0 w 127634"/>
              <a:gd name="connsiteY2" fmla="*/ 62865 h 125730"/>
              <a:gd name="connsiteX3" fmla="*/ 63817 w 127634"/>
              <a:gd name="connsiteY3" fmla="*/ 0 h 125730"/>
              <a:gd name="connsiteX4" fmla="*/ 127635 w 127634"/>
              <a:gd name="connsiteY4" fmla="*/ 62865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30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C48CE-1737-54C5-7048-884E1B518DC6}"/>
              </a:ext>
            </a:extLst>
          </p:cNvPr>
          <p:cNvSpPr>
            <a:spLocks/>
          </p:cNvSpPr>
          <p:nvPr/>
        </p:nvSpPr>
        <p:spPr bwMode="auto">
          <a:xfrm>
            <a:off x="7932250" y="4189413"/>
            <a:ext cx="442913" cy="434975"/>
          </a:xfrm>
          <a:custGeom>
            <a:avLst/>
            <a:gdLst>
              <a:gd name="T0" fmla="*/ 443680 w 293370"/>
              <a:gd name="T1" fmla="*/ 217519 h 287654"/>
              <a:gd name="T2" fmla="*/ 221840 w 293370"/>
              <a:gd name="T3" fmla="*/ 435037 h 287654"/>
              <a:gd name="T4" fmla="*/ 0 w 293370"/>
              <a:gd name="T5" fmla="*/ 217519 h 287654"/>
              <a:gd name="T6" fmla="*/ 221840 w 293370"/>
              <a:gd name="T7" fmla="*/ 0 h 287654"/>
              <a:gd name="T8" fmla="*/ 443680 w 293370"/>
              <a:gd name="T9" fmla="*/ 217519 h 287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370" h="287654">
                <a:moveTo>
                  <a:pt x="293370" y="143828"/>
                </a:moveTo>
                <a:cubicBezTo>
                  <a:pt x="293370" y="223261"/>
                  <a:pt x="227697" y="287655"/>
                  <a:pt x="146685" y="287655"/>
                </a:cubicBezTo>
                <a:cubicBezTo>
                  <a:pt x="65673" y="287655"/>
                  <a:pt x="0" y="223261"/>
                  <a:pt x="0" y="143828"/>
                </a:cubicBezTo>
                <a:cubicBezTo>
                  <a:pt x="0" y="64394"/>
                  <a:pt x="65673" y="0"/>
                  <a:pt x="146685" y="0"/>
                </a:cubicBezTo>
                <a:cubicBezTo>
                  <a:pt x="227697" y="0"/>
                  <a:pt x="293370" y="64394"/>
                  <a:pt x="293370" y="143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401948-27E9-B129-B234-14B613EBC592}"/>
              </a:ext>
            </a:extLst>
          </p:cNvPr>
          <p:cNvSpPr>
            <a:spLocks/>
          </p:cNvSpPr>
          <p:nvPr/>
        </p:nvSpPr>
        <p:spPr bwMode="auto">
          <a:xfrm>
            <a:off x="7075000" y="4206875"/>
            <a:ext cx="584200" cy="573088"/>
          </a:xfrm>
          <a:custGeom>
            <a:avLst/>
            <a:gdLst>
              <a:gd name="T0" fmla="*/ 584851 w 386714"/>
              <a:gd name="T1" fmla="*/ 286664 h 379095"/>
              <a:gd name="T2" fmla="*/ 292426 w 386714"/>
              <a:gd name="T3" fmla="*/ 573326 h 379095"/>
              <a:gd name="T4" fmla="*/ 0 w 386714"/>
              <a:gd name="T5" fmla="*/ 286664 h 379095"/>
              <a:gd name="T6" fmla="*/ 292426 w 386714"/>
              <a:gd name="T7" fmla="*/ 0 h 379095"/>
              <a:gd name="T8" fmla="*/ 584851 w 386714"/>
              <a:gd name="T9" fmla="*/ 286664 h 379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714" h="379095">
                <a:moveTo>
                  <a:pt x="386715" y="189548"/>
                </a:moveTo>
                <a:cubicBezTo>
                  <a:pt x="386715" y="294232"/>
                  <a:pt x="300146" y="379095"/>
                  <a:pt x="193358" y="379095"/>
                </a:cubicBezTo>
                <a:cubicBezTo>
                  <a:pt x="86569" y="379095"/>
                  <a:pt x="0" y="294232"/>
                  <a:pt x="0" y="189548"/>
                </a:cubicBezTo>
                <a:cubicBezTo>
                  <a:pt x="0" y="84863"/>
                  <a:pt x="86569" y="0"/>
                  <a:pt x="193358" y="0"/>
                </a:cubicBezTo>
                <a:cubicBezTo>
                  <a:pt x="300146" y="0"/>
                  <a:pt x="386715" y="84863"/>
                  <a:pt x="386715" y="1895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355E-7351-41BF-91A5-9FA6A84E4FF6}"/>
              </a:ext>
            </a:extLst>
          </p:cNvPr>
          <p:cNvSpPr/>
          <p:nvPr/>
        </p:nvSpPr>
        <p:spPr>
          <a:xfrm>
            <a:off x="9778513" y="4122738"/>
            <a:ext cx="271462" cy="263525"/>
          </a:xfrm>
          <a:custGeom>
            <a:avLst/>
            <a:gdLst>
              <a:gd name="connsiteX0" fmla="*/ 179070 w 179070"/>
              <a:gd name="connsiteY0" fmla="*/ 87630 h 175259"/>
              <a:gd name="connsiteX1" fmla="*/ 89535 w 179070"/>
              <a:gd name="connsiteY1" fmla="*/ 175260 h 175259"/>
              <a:gd name="connsiteX2" fmla="*/ 0 w 179070"/>
              <a:gd name="connsiteY2" fmla="*/ 87630 h 175259"/>
              <a:gd name="connsiteX3" fmla="*/ 89535 w 179070"/>
              <a:gd name="connsiteY3" fmla="*/ 0 h 175259"/>
              <a:gd name="connsiteX4" fmla="*/ 179070 w 179070"/>
              <a:gd name="connsiteY4" fmla="*/ 87630 h 17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31948F-08F0-86AA-A9C2-27F918200F88}"/>
              </a:ext>
            </a:extLst>
          </p:cNvPr>
          <p:cNvSpPr>
            <a:spLocks/>
          </p:cNvSpPr>
          <p:nvPr/>
        </p:nvSpPr>
        <p:spPr bwMode="auto">
          <a:xfrm>
            <a:off x="9245113" y="4827588"/>
            <a:ext cx="271462" cy="265112"/>
          </a:xfrm>
          <a:custGeom>
            <a:avLst/>
            <a:gdLst>
              <a:gd name="T0" fmla="*/ 270818 w 179070"/>
              <a:gd name="T1" fmla="*/ 132528 h 175259"/>
              <a:gd name="T2" fmla="*/ 135409 w 179070"/>
              <a:gd name="T3" fmla="*/ 265056 h 175259"/>
              <a:gd name="T4" fmla="*/ 0 w 179070"/>
              <a:gd name="T5" fmla="*/ 132528 h 175259"/>
              <a:gd name="T6" fmla="*/ 135409 w 179070"/>
              <a:gd name="T7" fmla="*/ 0 h 175259"/>
              <a:gd name="T8" fmla="*/ 270818 w 179070"/>
              <a:gd name="T9" fmla="*/ 132528 h 175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B89674-C4D0-42B8-81FB-F54C72F57F50}"/>
              </a:ext>
            </a:extLst>
          </p:cNvPr>
          <p:cNvSpPr>
            <a:spLocks/>
          </p:cNvSpPr>
          <p:nvPr/>
        </p:nvSpPr>
        <p:spPr bwMode="auto">
          <a:xfrm>
            <a:off x="7286138" y="4875213"/>
            <a:ext cx="331787" cy="322262"/>
          </a:xfrm>
          <a:custGeom>
            <a:avLst/>
            <a:gdLst>
              <a:gd name="T0" fmla="*/ 331319 w 219075"/>
              <a:gd name="T1" fmla="*/ 161338 h 213359"/>
              <a:gd name="T2" fmla="*/ 165660 w 219075"/>
              <a:gd name="T3" fmla="*/ 322676 h 213359"/>
              <a:gd name="T4" fmla="*/ 0 w 219075"/>
              <a:gd name="T5" fmla="*/ 161338 h 213359"/>
              <a:gd name="T6" fmla="*/ 165660 w 219075"/>
              <a:gd name="T7" fmla="*/ 0 h 213359"/>
              <a:gd name="T8" fmla="*/ 331319 w 219075"/>
              <a:gd name="T9" fmla="*/ 161338 h 213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075" h="213359">
                <a:moveTo>
                  <a:pt x="219075" y="106680"/>
                </a:moveTo>
                <a:cubicBezTo>
                  <a:pt x="219075" y="165598"/>
                  <a:pt x="170033" y="213360"/>
                  <a:pt x="109538" y="213360"/>
                </a:cubicBezTo>
                <a:cubicBezTo>
                  <a:pt x="49042" y="213360"/>
                  <a:pt x="0" y="165598"/>
                  <a:pt x="0" y="106680"/>
                </a:cubicBezTo>
                <a:cubicBezTo>
                  <a:pt x="0" y="47762"/>
                  <a:pt x="49042" y="0"/>
                  <a:pt x="109538" y="0"/>
                </a:cubicBezTo>
                <a:cubicBezTo>
                  <a:pt x="170033" y="0"/>
                  <a:pt x="219075" y="47762"/>
                  <a:pt x="219075" y="106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226D7C-8C0E-1D6D-8FC8-9F2DB218E6D4}"/>
              </a:ext>
            </a:extLst>
          </p:cNvPr>
          <p:cNvSpPr>
            <a:spLocks/>
          </p:cNvSpPr>
          <p:nvPr/>
        </p:nvSpPr>
        <p:spPr bwMode="auto">
          <a:xfrm>
            <a:off x="10264288" y="1595438"/>
            <a:ext cx="304800" cy="300037"/>
          </a:xfrm>
          <a:custGeom>
            <a:avLst/>
            <a:gdLst>
              <a:gd name="T0" fmla="*/ 305390 w 201929"/>
              <a:gd name="T1" fmla="*/ 149814 h 198119"/>
              <a:gd name="T2" fmla="*/ 152695 w 201929"/>
              <a:gd name="T3" fmla="*/ 299628 h 198119"/>
              <a:gd name="T4" fmla="*/ 0 w 201929"/>
              <a:gd name="T5" fmla="*/ 149814 h 198119"/>
              <a:gd name="T6" fmla="*/ 152695 w 201929"/>
              <a:gd name="T7" fmla="*/ 0 h 198119"/>
              <a:gd name="T8" fmla="*/ 305390 w 201929"/>
              <a:gd name="T9" fmla="*/ 149814 h 198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29" h="198119">
                <a:moveTo>
                  <a:pt x="201930" y="99060"/>
                </a:moveTo>
                <a:cubicBezTo>
                  <a:pt x="201930" y="153769"/>
                  <a:pt x="156726" y="198120"/>
                  <a:pt x="100965" y="198120"/>
                </a:cubicBezTo>
                <a:cubicBezTo>
                  <a:pt x="45204" y="198120"/>
                  <a:pt x="0" y="153769"/>
                  <a:pt x="0" y="99060"/>
                </a:cubicBezTo>
                <a:cubicBezTo>
                  <a:pt x="0" y="44351"/>
                  <a:pt x="45204" y="0"/>
                  <a:pt x="100965" y="0"/>
                </a:cubicBezTo>
                <a:cubicBezTo>
                  <a:pt x="156726" y="0"/>
                  <a:pt x="201930" y="44351"/>
                  <a:pt x="201930" y="990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4FBD2-C8C4-7287-4A23-523C741B9B1D}"/>
              </a:ext>
            </a:extLst>
          </p:cNvPr>
          <p:cNvSpPr>
            <a:spLocks/>
          </p:cNvSpPr>
          <p:nvPr/>
        </p:nvSpPr>
        <p:spPr bwMode="auto">
          <a:xfrm>
            <a:off x="9461013" y="2898775"/>
            <a:ext cx="365125" cy="360363"/>
          </a:xfrm>
          <a:custGeom>
            <a:avLst/>
            <a:gdLst>
              <a:gd name="T0" fmla="*/ 365892 w 241934"/>
              <a:gd name="T1" fmla="*/ 180064 h 238125"/>
              <a:gd name="T2" fmla="*/ 182947 w 241934"/>
              <a:gd name="T3" fmla="*/ 360129 h 238125"/>
              <a:gd name="T4" fmla="*/ 0 w 241934"/>
              <a:gd name="T5" fmla="*/ 180064 h 238125"/>
              <a:gd name="T6" fmla="*/ 182947 w 241934"/>
              <a:gd name="T7" fmla="*/ 0 h 238125"/>
              <a:gd name="T8" fmla="*/ 365892 w 241934"/>
              <a:gd name="T9" fmla="*/ 18006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34" h="238125">
                <a:moveTo>
                  <a:pt x="241935" y="119062"/>
                </a:moveTo>
                <a:cubicBezTo>
                  <a:pt x="241935" y="184819"/>
                  <a:pt x="187776" y="238125"/>
                  <a:pt x="120968" y="238125"/>
                </a:cubicBezTo>
                <a:cubicBezTo>
                  <a:pt x="54159" y="238125"/>
                  <a:pt x="0" y="184819"/>
                  <a:pt x="0" y="119062"/>
                </a:cubicBezTo>
                <a:cubicBezTo>
                  <a:pt x="0" y="53306"/>
                  <a:pt x="54159" y="0"/>
                  <a:pt x="120968" y="0"/>
                </a:cubicBezTo>
                <a:cubicBezTo>
                  <a:pt x="187776" y="0"/>
                  <a:pt x="241935" y="53306"/>
                  <a:pt x="241935" y="1190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F0C644-0097-8976-945B-D84D8088BF1A}"/>
              </a:ext>
            </a:extLst>
          </p:cNvPr>
          <p:cNvSpPr>
            <a:spLocks/>
          </p:cNvSpPr>
          <p:nvPr/>
        </p:nvSpPr>
        <p:spPr bwMode="auto">
          <a:xfrm>
            <a:off x="10384938" y="1808163"/>
            <a:ext cx="682625" cy="668337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6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294639-0210-9959-A6D2-0A5AA9C8AAEE}"/>
              </a:ext>
            </a:extLst>
          </p:cNvPr>
          <p:cNvSpPr/>
          <p:nvPr/>
        </p:nvSpPr>
        <p:spPr>
          <a:xfrm>
            <a:off x="9794388" y="3195638"/>
            <a:ext cx="1063625" cy="1039812"/>
          </a:xfrm>
          <a:custGeom>
            <a:avLst/>
            <a:gdLst>
              <a:gd name="connsiteX0" fmla="*/ 702945 w 702945"/>
              <a:gd name="connsiteY0" fmla="*/ 343853 h 687704"/>
              <a:gd name="connsiteX1" fmla="*/ 351472 w 702945"/>
              <a:gd name="connsiteY1" fmla="*/ 687705 h 687704"/>
              <a:gd name="connsiteX2" fmla="*/ 0 w 702945"/>
              <a:gd name="connsiteY2" fmla="*/ 343853 h 687704"/>
              <a:gd name="connsiteX3" fmla="*/ 351472 w 702945"/>
              <a:gd name="connsiteY3" fmla="*/ 0 h 687704"/>
              <a:gd name="connsiteX4" fmla="*/ 702945 w 702945"/>
              <a:gd name="connsiteY4" fmla="*/ 343853 h 6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4">
                <a:moveTo>
                  <a:pt x="702945" y="343853"/>
                </a:moveTo>
                <a:cubicBezTo>
                  <a:pt x="702945" y="533757"/>
                  <a:pt x="545585" y="687705"/>
                  <a:pt x="351472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2" y="0"/>
                </a:cubicBezTo>
                <a:cubicBezTo>
                  <a:pt x="545585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9509C2-0329-880E-7BA0-2F42D3095D72}"/>
              </a:ext>
            </a:extLst>
          </p:cNvPr>
          <p:cNvSpPr/>
          <p:nvPr/>
        </p:nvSpPr>
        <p:spPr>
          <a:xfrm>
            <a:off x="11189800" y="3763963"/>
            <a:ext cx="815975" cy="800100"/>
          </a:xfrm>
          <a:custGeom>
            <a:avLst/>
            <a:gdLst>
              <a:gd name="connsiteX0" fmla="*/ 539115 w 539115"/>
              <a:gd name="connsiteY0" fmla="*/ 264795 h 529590"/>
              <a:gd name="connsiteX1" fmla="*/ 269558 w 539115"/>
              <a:gd name="connsiteY1" fmla="*/ 529590 h 529590"/>
              <a:gd name="connsiteX2" fmla="*/ 0 w 539115"/>
              <a:gd name="connsiteY2" fmla="*/ 264795 h 529590"/>
              <a:gd name="connsiteX3" fmla="*/ 269558 w 539115"/>
              <a:gd name="connsiteY3" fmla="*/ 0 h 529590"/>
              <a:gd name="connsiteX4" fmla="*/ 539115 w 539115"/>
              <a:gd name="connsiteY4" fmla="*/ 264795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" h="529590">
                <a:moveTo>
                  <a:pt x="539115" y="264795"/>
                </a:moveTo>
                <a:cubicBezTo>
                  <a:pt x="539115" y="411037"/>
                  <a:pt x="418430" y="529590"/>
                  <a:pt x="269558" y="529590"/>
                </a:cubicBezTo>
                <a:cubicBezTo>
                  <a:pt x="120685" y="529590"/>
                  <a:pt x="0" y="411037"/>
                  <a:pt x="0" y="264795"/>
                </a:cubicBezTo>
                <a:cubicBezTo>
                  <a:pt x="0" y="118553"/>
                  <a:pt x="120685" y="0"/>
                  <a:pt x="269558" y="0"/>
                </a:cubicBezTo>
                <a:cubicBezTo>
                  <a:pt x="418430" y="0"/>
                  <a:pt x="539115" y="118553"/>
                  <a:pt x="539115" y="2647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B82BC7-A0B0-75DE-1E48-BADADC1A2B17}"/>
              </a:ext>
            </a:extLst>
          </p:cNvPr>
          <p:cNvSpPr/>
          <p:nvPr/>
        </p:nvSpPr>
        <p:spPr>
          <a:xfrm>
            <a:off x="9811850" y="4505325"/>
            <a:ext cx="1063625" cy="1039813"/>
          </a:xfrm>
          <a:custGeom>
            <a:avLst/>
            <a:gdLst>
              <a:gd name="connsiteX0" fmla="*/ 702945 w 702945"/>
              <a:gd name="connsiteY0" fmla="*/ 343852 h 687705"/>
              <a:gd name="connsiteX1" fmla="*/ 351473 w 702945"/>
              <a:gd name="connsiteY1" fmla="*/ 687705 h 687705"/>
              <a:gd name="connsiteX2" fmla="*/ 0 w 702945"/>
              <a:gd name="connsiteY2" fmla="*/ 343852 h 687705"/>
              <a:gd name="connsiteX3" fmla="*/ 351473 w 702945"/>
              <a:gd name="connsiteY3" fmla="*/ 0 h 687705"/>
              <a:gd name="connsiteX4" fmla="*/ 702945 w 702945"/>
              <a:gd name="connsiteY4" fmla="*/ 343852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5">
                <a:moveTo>
                  <a:pt x="702945" y="343852"/>
                </a:moveTo>
                <a:cubicBezTo>
                  <a:pt x="702945" y="533757"/>
                  <a:pt x="545585" y="687705"/>
                  <a:pt x="351473" y="687705"/>
                </a:cubicBezTo>
                <a:cubicBezTo>
                  <a:pt x="157360" y="687705"/>
                  <a:pt x="0" y="533757"/>
                  <a:pt x="0" y="343852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5" y="0"/>
                  <a:pt x="702945" y="153948"/>
                  <a:pt x="702945" y="34385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B3FF6E-01F3-B09B-A344-9037B6C169FE}"/>
              </a:ext>
            </a:extLst>
          </p:cNvPr>
          <p:cNvSpPr/>
          <p:nvPr/>
        </p:nvSpPr>
        <p:spPr>
          <a:xfrm>
            <a:off x="10858013" y="4449763"/>
            <a:ext cx="527050" cy="519112"/>
          </a:xfrm>
          <a:custGeom>
            <a:avLst/>
            <a:gdLst>
              <a:gd name="connsiteX0" fmla="*/ 348615 w 348615"/>
              <a:gd name="connsiteY0" fmla="*/ 171450 h 342900"/>
              <a:gd name="connsiteX1" fmla="*/ 174308 w 348615"/>
              <a:gd name="connsiteY1" fmla="*/ 342900 h 342900"/>
              <a:gd name="connsiteX2" fmla="*/ 0 w 348615"/>
              <a:gd name="connsiteY2" fmla="*/ 171450 h 342900"/>
              <a:gd name="connsiteX3" fmla="*/ 174308 w 348615"/>
              <a:gd name="connsiteY3" fmla="*/ 0 h 342900"/>
              <a:gd name="connsiteX4" fmla="*/ 348615 w 348615"/>
              <a:gd name="connsiteY4" fmla="*/ 1714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342900">
                <a:moveTo>
                  <a:pt x="348615" y="171450"/>
                </a:moveTo>
                <a:cubicBezTo>
                  <a:pt x="348615" y="266139"/>
                  <a:pt x="270575" y="342900"/>
                  <a:pt x="174308" y="342900"/>
                </a:cubicBezTo>
                <a:cubicBezTo>
                  <a:pt x="78040" y="342900"/>
                  <a:pt x="0" y="266139"/>
                  <a:pt x="0" y="171450"/>
                </a:cubicBezTo>
                <a:cubicBezTo>
                  <a:pt x="0" y="76761"/>
                  <a:pt x="78040" y="0"/>
                  <a:pt x="174308" y="0"/>
                </a:cubicBezTo>
                <a:cubicBezTo>
                  <a:pt x="270575" y="0"/>
                  <a:pt x="348615" y="76761"/>
                  <a:pt x="348615" y="1714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387F97-8C52-E618-2E92-E8F1EDAEC510}"/>
              </a:ext>
            </a:extLst>
          </p:cNvPr>
          <p:cNvSpPr>
            <a:spLocks/>
          </p:cNvSpPr>
          <p:nvPr/>
        </p:nvSpPr>
        <p:spPr bwMode="auto">
          <a:xfrm>
            <a:off x="8264038" y="5202238"/>
            <a:ext cx="1063625" cy="1039812"/>
          </a:xfrm>
          <a:custGeom>
            <a:avLst/>
            <a:gdLst>
              <a:gd name="T0" fmla="*/ 1063103 w 702944"/>
              <a:gd name="T1" fmla="*/ 520028 h 687705"/>
              <a:gd name="T2" fmla="*/ 531552 w 702944"/>
              <a:gd name="T3" fmla="*/ 1040054 h 687705"/>
              <a:gd name="T4" fmla="*/ 0 w 702944"/>
              <a:gd name="T5" fmla="*/ 520028 h 687705"/>
              <a:gd name="T6" fmla="*/ 531552 w 702944"/>
              <a:gd name="T7" fmla="*/ 0 h 687705"/>
              <a:gd name="T8" fmla="*/ 1063103 w 702944"/>
              <a:gd name="T9" fmla="*/ 520028 h 687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4" h="687705">
                <a:moveTo>
                  <a:pt x="702945" y="343853"/>
                </a:moveTo>
                <a:cubicBezTo>
                  <a:pt x="702945" y="533757"/>
                  <a:pt x="545586" y="687705"/>
                  <a:pt x="351473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6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AD6F3C-5023-4889-8A4F-3A4B8B2C8493}"/>
              </a:ext>
            </a:extLst>
          </p:cNvPr>
          <p:cNvSpPr>
            <a:spLocks/>
          </p:cNvSpPr>
          <p:nvPr/>
        </p:nvSpPr>
        <p:spPr bwMode="auto">
          <a:xfrm>
            <a:off x="8286263" y="2773363"/>
            <a:ext cx="1017587" cy="996950"/>
          </a:xfrm>
          <a:custGeom>
            <a:avLst/>
            <a:gdLst>
              <a:gd name="T0" fmla="*/ 1017007 w 672464"/>
              <a:gd name="T1" fmla="*/ 498419 h 659129"/>
              <a:gd name="T2" fmla="*/ 508503 w 672464"/>
              <a:gd name="T3" fmla="*/ 996839 h 659129"/>
              <a:gd name="T4" fmla="*/ 0 w 672464"/>
              <a:gd name="T5" fmla="*/ 498419 h 659129"/>
              <a:gd name="T6" fmla="*/ 508503 w 672464"/>
              <a:gd name="T7" fmla="*/ 0 h 659129"/>
              <a:gd name="T8" fmla="*/ 1017007 w 672464"/>
              <a:gd name="T9" fmla="*/ 498419 h 659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464" h="659129">
                <a:moveTo>
                  <a:pt x="672465" y="329565"/>
                </a:moveTo>
                <a:cubicBezTo>
                  <a:pt x="672465" y="511579"/>
                  <a:pt x="521929" y="659130"/>
                  <a:pt x="336232" y="659130"/>
                </a:cubicBezTo>
                <a:cubicBezTo>
                  <a:pt x="150536" y="659130"/>
                  <a:pt x="0" y="511579"/>
                  <a:pt x="0" y="329565"/>
                </a:cubicBezTo>
                <a:cubicBezTo>
                  <a:pt x="0" y="147551"/>
                  <a:pt x="150536" y="0"/>
                  <a:pt x="336232" y="0"/>
                </a:cubicBezTo>
                <a:cubicBezTo>
                  <a:pt x="521929" y="0"/>
                  <a:pt x="672465" y="147551"/>
                  <a:pt x="672465" y="32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AEBA5-74F2-29BA-D6AB-B28F302D2532}"/>
              </a:ext>
            </a:extLst>
          </p:cNvPr>
          <p:cNvSpPr>
            <a:spLocks/>
          </p:cNvSpPr>
          <p:nvPr/>
        </p:nvSpPr>
        <p:spPr bwMode="auto">
          <a:xfrm>
            <a:off x="7400438" y="2300288"/>
            <a:ext cx="746125" cy="731837"/>
          </a:xfrm>
          <a:custGeom>
            <a:avLst/>
            <a:gdLst>
              <a:gd name="T0" fmla="*/ 746189 w 493394"/>
              <a:gd name="T1" fmla="*/ 365892 h 483870"/>
              <a:gd name="T2" fmla="*/ 373094 w 493394"/>
              <a:gd name="T3" fmla="*/ 731783 h 483870"/>
              <a:gd name="T4" fmla="*/ 0 w 493394"/>
              <a:gd name="T5" fmla="*/ 365892 h 483870"/>
              <a:gd name="T6" fmla="*/ 373094 w 493394"/>
              <a:gd name="T7" fmla="*/ 0 h 483870"/>
              <a:gd name="T8" fmla="*/ 746189 w 493394"/>
              <a:gd name="T9" fmla="*/ 365892 h 483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3394" h="483870">
                <a:moveTo>
                  <a:pt x="493395" y="241935"/>
                </a:moveTo>
                <a:cubicBezTo>
                  <a:pt x="493395" y="375552"/>
                  <a:pt x="382945" y="483870"/>
                  <a:pt x="246697" y="483870"/>
                </a:cubicBezTo>
                <a:cubicBezTo>
                  <a:pt x="110450" y="483870"/>
                  <a:pt x="0" y="375552"/>
                  <a:pt x="0" y="241935"/>
                </a:cubicBezTo>
                <a:cubicBezTo>
                  <a:pt x="0" y="108318"/>
                  <a:pt x="110450" y="0"/>
                  <a:pt x="246697" y="0"/>
                </a:cubicBezTo>
                <a:cubicBezTo>
                  <a:pt x="382945" y="0"/>
                  <a:pt x="493395" y="108318"/>
                  <a:pt x="493395" y="2419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B58189-D89B-0928-44E7-F4BC5A23C322}"/>
              </a:ext>
            </a:extLst>
          </p:cNvPr>
          <p:cNvSpPr>
            <a:spLocks/>
          </p:cNvSpPr>
          <p:nvPr/>
        </p:nvSpPr>
        <p:spPr bwMode="auto">
          <a:xfrm>
            <a:off x="8689488" y="4273550"/>
            <a:ext cx="682625" cy="668338"/>
          </a:xfrm>
          <a:custGeom>
            <a:avLst/>
            <a:gdLst>
              <a:gd name="T0" fmla="*/ 682806 w 451484"/>
              <a:gd name="T1" fmla="*/ 334200 h 441959"/>
              <a:gd name="T2" fmla="*/ 341404 w 451484"/>
              <a:gd name="T3" fmla="*/ 668401 h 441959"/>
              <a:gd name="T4" fmla="*/ 0 w 451484"/>
              <a:gd name="T5" fmla="*/ 334200 h 441959"/>
              <a:gd name="T6" fmla="*/ 341404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3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3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B97E4E-CD16-94F4-8230-2103A94F9B45}"/>
              </a:ext>
            </a:extLst>
          </p:cNvPr>
          <p:cNvSpPr>
            <a:spLocks/>
          </p:cNvSpPr>
          <p:nvPr/>
        </p:nvSpPr>
        <p:spPr bwMode="auto">
          <a:xfrm>
            <a:off x="7586175" y="5008563"/>
            <a:ext cx="682625" cy="669925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8DA6643-D3EA-5544-356C-59CED43A18E1}"/>
              </a:ext>
            </a:extLst>
          </p:cNvPr>
          <p:cNvSpPr>
            <a:spLocks/>
          </p:cNvSpPr>
          <p:nvPr/>
        </p:nvSpPr>
        <p:spPr bwMode="auto">
          <a:xfrm>
            <a:off x="7589350" y="2208213"/>
            <a:ext cx="3630613" cy="5603875"/>
          </a:xfrm>
          <a:custGeom>
            <a:avLst/>
            <a:gdLst/>
            <a:ahLst/>
            <a:cxnLst/>
            <a:rect l="0" t="0" r="r" b="b"/>
            <a:pathLst>
              <a:path w="2401252" h="3705225">
                <a:moveTo>
                  <a:pt x="2391728" y="892492"/>
                </a:moveTo>
                <a:cubicBezTo>
                  <a:pt x="2388870" y="898208"/>
                  <a:pt x="2385060" y="905828"/>
                  <a:pt x="2381250" y="913448"/>
                </a:cubicBezTo>
                <a:cubicBezTo>
                  <a:pt x="2376488" y="922020"/>
                  <a:pt x="2371725" y="931545"/>
                  <a:pt x="2366010" y="942023"/>
                </a:cubicBezTo>
                <a:cubicBezTo>
                  <a:pt x="2343150" y="984885"/>
                  <a:pt x="2308860" y="1045845"/>
                  <a:pt x="2256472" y="1114425"/>
                </a:cubicBezTo>
                <a:cubicBezTo>
                  <a:pt x="2230755" y="1147763"/>
                  <a:pt x="2200275" y="1183005"/>
                  <a:pt x="2164080" y="1217295"/>
                </a:cubicBezTo>
                <a:cubicBezTo>
                  <a:pt x="2127885" y="1250633"/>
                  <a:pt x="2085975" y="1283017"/>
                  <a:pt x="2038350" y="1307783"/>
                </a:cubicBezTo>
                <a:cubicBezTo>
                  <a:pt x="2025968" y="1313498"/>
                  <a:pt x="2014537" y="1321117"/>
                  <a:pt x="2001203" y="1325880"/>
                </a:cubicBezTo>
                <a:cubicBezTo>
                  <a:pt x="1994535" y="1328738"/>
                  <a:pt x="1988820" y="1331595"/>
                  <a:pt x="1982153" y="1334453"/>
                </a:cubicBezTo>
                <a:cubicBezTo>
                  <a:pt x="1975485" y="1337310"/>
                  <a:pt x="1968818" y="1339215"/>
                  <a:pt x="1962150" y="1342073"/>
                </a:cubicBezTo>
                <a:cubicBezTo>
                  <a:pt x="1935480" y="1351598"/>
                  <a:pt x="1906905" y="1359217"/>
                  <a:pt x="1877378" y="1365885"/>
                </a:cubicBezTo>
                <a:cubicBezTo>
                  <a:pt x="1818323" y="1379220"/>
                  <a:pt x="1753553" y="1389698"/>
                  <a:pt x="1686878" y="1407795"/>
                </a:cubicBezTo>
                <a:cubicBezTo>
                  <a:pt x="1620203" y="1426845"/>
                  <a:pt x="1554480" y="1453515"/>
                  <a:pt x="1500187" y="1498283"/>
                </a:cubicBezTo>
                <a:cubicBezTo>
                  <a:pt x="1483043" y="1512570"/>
                  <a:pt x="1465898" y="1528763"/>
                  <a:pt x="1452562" y="1545908"/>
                </a:cubicBezTo>
                <a:cubicBezTo>
                  <a:pt x="1450658" y="1488758"/>
                  <a:pt x="1446848" y="1433513"/>
                  <a:pt x="1442085" y="1379220"/>
                </a:cubicBezTo>
                <a:cubicBezTo>
                  <a:pt x="1435418" y="1303973"/>
                  <a:pt x="1423987" y="1231583"/>
                  <a:pt x="1410653" y="1163003"/>
                </a:cubicBezTo>
                <a:cubicBezTo>
                  <a:pt x="1411605" y="1108710"/>
                  <a:pt x="1412558" y="1054417"/>
                  <a:pt x="1419225" y="1000125"/>
                </a:cubicBezTo>
                <a:cubicBezTo>
                  <a:pt x="1427798" y="925830"/>
                  <a:pt x="1448753" y="853440"/>
                  <a:pt x="1489710" y="789623"/>
                </a:cubicBezTo>
                <a:cubicBezTo>
                  <a:pt x="1530668" y="724853"/>
                  <a:pt x="1586865" y="672465"/>
                  <a:pt x="1647825" y="631508"/>
                </a:cubicBezTo>
                <a:cubicBezTo>
                  <a:pt x="1678305" y="610553"/>
                  <a:pt x="1709737" y="593408"/>
                  <a:pt x="1742123" y="578168"/>
                </a:cubicBezTo>
                <a:cubicBezTo>
                  <a:pt x="1774508" y="562928"/>
                  <a:pt x="1807845" y="550545"/>
                  <a:pt x="1841183" y="539115"/>
                </a:cubicBezTo>
                <a:cubicBezTo>
                  <a:pt x="1874520" y="526733"/>
                  <a:pt x="1908810" y="515303"/>
                  <a:pt x="1941195" y="501015"/>
                </a:cubicBezTo>
                <a:cubicBezTo>
                  <a:pt x="1957387" y="493395"/>
                  <a:pt x="1973580" y="485775"/>
                  <a:pt x="1988820" y="477203"/>
                </a:cubicBezTo>
                <a:cubicBezTo>
                  <a:pt x="1996440" y="473393"/>
                  <a:pt x="2004060" y="468630"/>
                  <a:pt x="2010728" y="463868"/>
                </a:cubicBezTo>
                <a:cubicBezTo>
                  <a:pt x="2018348" y="459105"/>
                  <a:pt x="2025015" y="454343"/>
                  <a:pt x="2031683" y="449580"/>
                </a:cubicBezTo>
                <a:cubicBezTo>
                  <a:pt x="2085975" y="409575"/>
                  <a:pt x="2128838" y="363855"/>
                  <a:pt x="2161222" y="318135"/>
                </a:cubicBezTo>
                <a:cubicBezTo>
                  <a:pt x="2193608" y="272415"/>
                  <a:pt x="2217420" y="228600"/>
                  <a:pt x="2236470" y="189547"/>
                </a:cubicBezTo>
                <a:cubicBezTo>
                  <a:pt x="2255520" y="150495"/>
                  <a:pt x="2269808" y="116205"/>
                  <a:pt x="2281238" y="87630"/>
                </a:cubicBezTo>
                <a:cubicBezTo>
                  <a:pt x="2292668" y="59055"/>
                  <a:pt x="2301240" y="37147"/>
                  <a:pt x="2306955" y="22860"/>
                </a:cubicBezTo>
                <a:cubicBezTo>
                  <a:pt x="2312670" y="7620"/>
                  <a:pt x="2315528" y="0"/>
                  <a:pt x="2315528" y="0"/>
                </a:cubicBezTo>
                <a:cubicBezTo>
                  <a:pt x="2315528" y="0"/>
                  <a:pt x="2311718" y="7620"/>
                  <a:pt x="2304097" y="21907"/>
                </a:cubicBezTo>
                <a:cubicBezTo>
                  <a:pt x="2296478" y="36195"/>
                  <a:pt x="2285047" y="57150"/>
                  <a:pt x="2270760" y="83820"/>
                </a:cubicBezTo>
                <a:cubicBezTo>
                  <a:pt x="2256472" y="110490"/>
                  <a:pt x="2238375" y="142875"/>
                  <a:pt x="2214563" y="179070"/>
                </a:cubicBezTo>
                <a:cubicBezTo>
                  <a:pt x="2191703" y="215265"/>
                  <a:pt x="2164080" y="255270"/>
                  <a:pt x="2129790" y="295275"/>
                </a:cubicBezTo>
                <a:cubicBezTo>
                  <a:pt x="2095500" y="335280"/>
                  <a:pt x="2052637" y="374333"/>
                  <a:pt x="2002155" y="406718"/>
                </a:cubicBezTo>
                <a:cubicBezTo>
                  <a:pt x="1995487" y="410528"/>
                  <a:pt x="1988820" y="414337"/>
                  <a:pt x="1982153" y="418147"/>
                </a:cubicBezTo>
                <a:cubicBezTo>
                  <a:pt x="1975485" y="421958"/>
                  <a:pt x="1968818" y="425768"/>
                  <a:pt x="1962150" y="428625"/>
                </a:cubicBezTo>
                <a:cubicBezTo>
                  <a:pt x="1947862" y="435293"/>
                  <a:pt x="1933575" y="441008"/>
                  <a:pt x="1918335" y="446722"/>
                </a:cubicBezTo>
                <a:cubicBezTo>
                  <a:pt x="1887855" y="458153"/>
                  <a:pt x="1855470" y="467678"/>
                  <a:pt x="1820228" y="478155"/>
                </a:cubicBezTo>
                <a:cubicBezTo>
                  <a:pt x="1785937" y="488633"/>
                  <a:pt x="1749743" y="500062"/>
                  <a:pt x="1712595" y="515303"/>
                </a:cubicBezTo>
                <a:cubicBezTo>
                  <a:pt x="1676400" y="530543"/>
                  <a:pt x="1640205" y="548640"/>
                  <a:pt x="1605915" y="571500"/>
                </a:cubicBezTo>
                <a:cubicBezTo>
                  <a:pt x="1536383" y="616268"/>
                  <a:pt x="1471612" y="675323"/>
                  <a:pt x="1423035" y="750570"/>
                </a:cubicBezTo>
                <a:cubicBezTo>
                  <a:pt x="1399223" y="788670"/>
                  <a:pt x="1380173" y="829628"/>
                  <a:pt x="1367790" y="870585"/>
                </a:cubicBezTo>
                <a:cubicBezTo>
                  <a:pt x="1361123" y="892492"/>
                  <a:pt x="1355408" y="914400"/>
                  <a:pt x="1351598" y="936308"/>
                </a:cubicBezTo>
                <a:cubicBezTo>
                  <a:pt x="1350645" y="932498"/>
                  <a:pt x="1348740" y="928687"/>
                  <a:pt x="1347787" y="923925"/>
                </a:cubicBezTo>
                <a:cubicBezTo>
                  <a:pt x="1341120" y="902017"/>
                  <a:pt x="1332548" y="880110"/>
                  <a:pt x="1324928" y="859155"/>
                </a:cubicBezTo>
                <a:cubicBezTo>
                  <a:pt x="1321118" y="848678"/>
                  <a:pt x="1317308" y="838200"/>
                  <a:pt x="1313498" y="827723"/>
                </a:cubicBezTo>
                <a:cubicBezTo>
                  <a:pt x="1309687" y="817245"/>
                  <a:pt x="1304925" y="807720"/>
                  <a:pt x="1301115" y="798195"/>
                </a:cubicBezTo>
                <a:cubicBezTo>
                  <a:pt x="1236345" y="640080"/>
                  <a:pt x="1163003" y="522922"/>
                  <a:pt x="1106805" y="447675"/>
                </a:cubicBezTo>
                <a:cubicBezTo>
                  <a:pt x="1100137" y="438150"/>
                  <a:pt x="1093470" y="429578"/>
                  <a:pt x="1086803" y="421005"/>
                </a:cubicBezTo>
                <a:cubicBezTo>
                  <a:pt x="1080135" y="412433"/>
                  <a:pt x="1074420" y="404812"/>
                  <a:pt x="1068705" y="398145"/>
                </a:cubicBezTo>
                <a:cubicBezTo>
                  <a:pt x="1057275" y="384810"/>
                  <a:pt x="1046798" y="372428"/>
                  <a:pt x="1039178" y="362903"/>
                </a:cubicBezTo>
                <a:cubicBezTo>
                  <a:pt x="1023937" y="345758"/>
                  <a:pt x="1015365" y="335280"/>
                  <a:pt x="1014412" y="334328"/>
                </a:cubicBezTo>
                <a:cubicBezTo>
                  <a:pt x="1015365" y="335280"/>
                  <a:pt x="1022032" y="346710"/>
                  <a:pt x="1033462" y="366712"/>
                </a:cubicBezTo>
                <a:cubicBezTo>
                  <a:pt x="1040130" y="377190"/>
                  <a:pt x="1047750" y="390525"/>
                  <a:pt x="1056323" y="405765"/>
                </a:cubicBezTo>
                <a:cubicBezTo>
                  <a:pt x="1061085" y="413385"/>
                  <a:pt x="1065848" y="421958"/>
                  <a:pt x="1070610" y="431483"/>
                </a:cubicBezTo>
                <a:cubicBezTo>
                  <a:pt x="1075373" y="441008"/>
                  <a:pt x="1080135" y="450533"/>
                  <a:pt x="1085850" y="461010"/>
                </a:cubicBezTo>
                <a:cubicBezTo>
                  <a:pt x="1128712" y="542925"/>
                  <a:pt x="1183958" y="665798"/>
                  <a:pt x="1226820" y="823912"/>
                </a:cubicBezTo>
                <a:cubicBezTo>
                  <a:pt x="1229678" y="833437"/>
                  <a:pt x="1232535" y="843915"/>
                  <a:pt x="1235393" y="853440"/>
                </a:cubicBezTo>
                <a:cubicBezTo>
                  <a:pt x="1238250" y="863917"/>
                  <a:pt x="1240155" y="874395"/>
                  <a:pt x="1243012" y="884873"/>
                </a:cubicBezTo>
                <a:cubicBezTo>
                  <a:pt x="1247775" y="905828"/>
                  <a:pt x="1253490" y="926783"/>
                  <a:pt x="1258253" y="948690"/>
                </a:cubicBezTo>
                <a:cubicBezTo>
                  <a:pt x="1262062" y="970598"/>
                  <a:pt x="1266825" y="992505"/>
                  <a:pt x="1271587" y="1015365"/>
                </a:cubicBezTo>
                <a:cubicBezTo>
                  <a:pt x="1272540" y="1021080"/>
                  <a:pt x="1273493" y="1026795"/>
                  <a:pt x="1274445" y="1032510"/>
                </a:cubicBezTo>
                <a:cubicBezTo>
                  <a:pt x="1275398" y="1038225"/>
                  <a:pt x="1276350" y="1043940"/>
                  <a:pt x="1277303" y="1049655"/>
                </a:cubicBezTo>
                <a:cubicBezTo>
                  <a:pt x="1279208" y="1061085"/>
                  <a:pt x="1281112" y="1073467"/>
                  <a:pt x="1283018" y="1084898"/>
                </a:cubicBezTo>
                <a:cubicBezTo>
                  <a:pt x="1297305" y="1180148"/>
                  <a:pt x="1306830" y="1282065"/>
                  <a:pt x="1309687" y="1389698"/>
                </a:cubicBezTo>
                <a:cubicBezTo>
                  <a:pt x="1311593" y="1457325"/>
                  <a:pt x="1311593" y="1526858"/>
                  <a:pt x="1309687" y="1598295"/>
                </a:cubicBezTo>
                <a:cubicBezTo>
                  <a:pt x="1285875" y="1523048"/>
                  <a:pt x="1249680" y="1446848"/>
                  <a:pt x="1198245" y="1376363"/>
                </a:cubicBezTo>
                <a:cubicBezTo>
                  <a:pt x="1170623" y="1339215"/>
                  <a:pt x="1139190" y="1303973"/>
                  <a:pt x="1104900" y="1271588"/>
                </a:cubicBezTo>
                <a:cubicBezTo>
                  <a:pt x="1070610" y="1239203"/>
                  <a:pt x="1034415" y="1208723"/>
                  <a:pt x="995362" y="1179195"/>
                </a:cubicBezTo>
                <a:cubicBezTo>
                  <a:pt x="955357" y="1150620"/>
                  <a:pt x="913448" y="1124903"/>
                  <a:pt x="867728" y="1106805"/>
                </a:cubicBezTo>
                <a:cubicBezTo>
                  <a:pt x="822007" y="1088708"/>
                  <a:pt x="774382" y="1077278"/>
                  <a:pt x="726757" y="1073467"/>
                </a:cubicBezTo>
                <a:cubicBezTo>
                  <a:pt x="713423" y="1072515"/>
                  <a:pt x="699135" y="1071563"/>
                  <a:pt x="685800" y="1071563"/>
                </a:cubicBezTo>
                <a:cubicBezTo>
                  <a:pt x="666750" y="1067753"/>
                  <a:pt x="648653" y="1063942"/>
                  <a:pt x="630555" y="1058228"/>
                </a:cubicBezTo>
                <a:cubicBezTo>
                  <a:pt x="609600" y="1051560"/>
                  <a:pt x="589598" y="1042987"/>
                  <a:pt x="572453" y="1030605"/>
                </a:cubicBezTo>
                <a:cubicBezTo>
                  <a:pt x="555307" y="1019175"/>
                  <a:pt x="540068" y="1004887"/>
                  <a:pt x="525780" y="988695"/>
                </a:cubicBezTo>
                <a:cubicBezTo>
                  <a:pt x="499110" y="957262"/>
                  <a:pt x="479107" y="919162"/>
                  <a:pt x="465773" y="882015"/>
                </a:cubicBezTo>
                <a:cubicBezTo>
                  <a:pt x="452438" y="843915"/>
                  <a:pt x="443865" y="805815"/>
                  <a:pt x="437198" y="769620"/>
                </a:cubicBezTo>
                <a:cubicBezTo>
                  <a:pt x="430530" y="733425"/>
                  <a:pt x="425767" y="699135"/>
                  <a:pt x="421005" y="667703"/>
                </a:cubicBezTo>
                <a:cubicBezTo>
                  <a:pt x="401003" y="541973"/>
                  <a:pt x="386715" y="464820"/>
                  <a:pt x="386715" y="464820"/>
                </a:cubicBezTo>
                <a:cubicBezTo>
                  <a:pt x="386715" y="464820"/>
                  <a:pt x="388620" y="543878"/>
                  <a:pt x="395288" y="670560"/>
                </a:cubicBezTo>
                <a:cubicBezTo>
                  <a:pt x="397192" y="701993"/>
                  <a:pt x="399098" y="737235"/>
                  <a:pt x="401955" y="774383"/>
                </a:cubicBezTo>
                <a:cubicBezTo>
                  <a:pt x="405765" y="812483"/>
                  <a:pt x="411480" y="853440"/>
                  <a:pt x="423863" y="895350"/>
                </a:cubicBezTo>
                <a:cubicBezTo>
                  <a:pt x="436245" y="937260"/>
                  <a:pt x="456248" y="981075"/>
                  <a:pt x="486728" y="1020128"/>
                </a:cubicBezTo>
                <a:cubicBezTo>
                  <a:pt x="501967" y="1039178"/>
                  <a:pt x="521017" y="1057275"/>
                  <a:pt x="541973" y="1072515"/>
                </a:cubicBezTo>
                <a:cubicBezTo>
                  <a:pt x="547688" y="1076325"/>
                  <a:pt x="553403" y="1080135"/>
                  <a:pt x="559118" y="1083945"/>
                </a:cubicBezTo>
                <a:cubicBezTo>
                  <a:pt x="524828" y="1091565"/>
                  <a:pt x="491490" y="1102042"/>
                  <a:pt x="461010" y="1114425"/>
                </a:cubicBezTo>
                <a:cubicBezTo>
                  <a:pt x="421005" y="1129665"/>
                  <a:pt x="384810" y="1150620"/>
                  <a:pt x="351473" y="1171575"/>
                </a:cubicBezTo>
                <a:cubicBezTo>
                  <a:pt x="318135" y="1193483"/>
                  <a:pt x="287655" y="1218248"/>
                  <a:pt x="260032" y="1243965"/>
                </a:cubicBezTo>
                <a:cubicBezTo>
                  <a:pt x="232410" y="1269683"/>
                  <a:pt x="209550" y="1297305"/>
                  <a:pt x="187642" y="1323975"/>
                </a:cubicBezTo>
                <a:cubicBezTo>
                  <a:pt x="166688" y="1351598"/>
                  <a:pt x="147638" y="1378267"/>
                  <a:pt x="132397" y="1404938"/>
                </a:cubicBezTo>
                <a:cubicBezTo>
                  <a:pt x="67627" y="1512570"/>
                  <a:pt x="39052" y="1609725"/>
                  <a:pt x="21907" y="1676400"/>
                </a:cubicBezTo>
                <a:cubicBezTo>
                  <a:pt x="13335" y="1709738"/>
                  <a:pt x="8572" y="1736408"/>
                  <a:pt x="4763" y="1753553"/>
                </a:cubicBezTo>
                <a:cubicBezTo>
                  <a:pt x="1905" y="1768792"/>
                  <a:pt x="0" y="1778317"/>
                  <a:pt x="0" y="1780223"/>
                </a:cubicBezTo>
                <a:cubicBezTo>
                  <a:pt x="952" y="1778317"/>
                  <a:pt x="2857" y="1769745"/>
                  <a:pt x="7620" y="1754505"/>
                </a:cubicBezTo>
                <a:cubicBezTo>
                  <a:pt x="13335" y="1737360"/>
                  <a:pt x="20955" y="1711642"/>
                  <a:pt x="33338" y="1680210"/>
                </a:cubicBezTo>
                <a:cubicBezTo>
                  <a:pt x="57150" y="1616392"/>
                  <a:pt x="95250" y="1524953"/>
                  <a:pt x="164783" y="1426845"/>
                </a:cubicBezTo>
                <a:cubicBezTo>
                  <a:pt x="181927" y="1402080"/>
                  <a:pt x="201930" y="1378267"/>
                  <a:pt x="222885" y="1353503"/>
                </a:cubicBezTo>
                <a:cubicBezTo>
                  <a:pt x="244792" y="1329690"/>
                  <a:pt x="268605" y="1305878"/>
                  <a:pt x="295275" y="1283970"/>
                </a:cubicBezTo>
                <a:cubicBezTo>
                  <a:pt x="321945" y="1262063"/>
                  <a:pt x="350520" y="1241108"/>
                  <a:pt x="381953" y="1223010"/>
                </a:cubicBezTo>
                <a:cubicBezTo>
                  <a:pt x="413385" y="1204913"/>
                  <a:pt x="447675" y="1187767"/>
                  <a:pt x="483870" y="1176338"/>
                </a:cubicBezTo>
                <a:cubicBezTo>
                  <a:pt x="520065" y="1163955"/>
                  <a:pt x="558165" y="1154430"/>
                  <a:pt x="597218" y="1148715"/>
                </a:cubicBezTo>
                <a:cubicBezTo>
                  <a:pt x="636270" y="1143953"/>
                  <a:pt x="677228" y="1143000"/>
                  <a:pt x="717232" y="1146810"/>
                </a:cubicBezTo>
                <a:cubicBezTo>
                  <a:pt x="757238" y="1151573"/>
                  <a:pt x="797243" y="1161098"/>
                  <a:pt x="836295" y="1177290"/>
                </a:cubicBezTo>
                <a:cubicBezTo>
                  <a:pt x="874395" y="1193483"/>
                  <a:pt x="911543" y="1215390"/>
                  <a:pt x="947737" y="1242060"/>
                </a:cubicBezTo>
                <a:cubicBezTo>
                  <a:pt x="1020128" y="1295400"/>
                  <a:pt x="1085850" y="1355408"/>
                  <a:pt x="1137285" y="1421130"/>
                </a:cubicBezTo>
                <a:cubicBezTo>
                  <a:pt x="1187768" y="1486853"/>
                  <a:pt x="1224915" y="1560195"/>
                  <a:pt x="1250633" y="1633538"/>
                </a:cubicBezTo>
                <a:cubicBezTo>
                  <a:pt x="1272540" y="1695450"/>
                  <a:pt x="1285875" y="1757363"/>
                  <a:pt x="1294448" y="1817370"/>
                </a:cubicBezTo>
                <a:cubicBezTo>
                  <a:pt x="1292543" y="1841183"/>
                  <a:pt x="1289685" y="1864995"/>
                  <a:pt x="1286828" y="1889760"/>
                </a:cubicBezTo>
                <a:cubicBezTo>
                  <a:pt x="1281112" y="1914525"/>
                  <a:pt x="1275398" y="1939290"/>
                  <a:pt x="1268730" y="1964055"/>
                </a:cubicBezTo>
                <a:cubicBezTo>
                  <a:pt x="1267778" y="1966913"/>
                  <a:pt x="1267778" y="1969770"/>
                  <a:pt x="1266825" y="1972627"/>
                </a:cubicBezTo>
                <a:cubicBezTo>
                  <a:pt x="1252537" y="2002155"/>
                  <a:pt x="1236345" y="2033588"/>
                  <a:pt x="1221105" y="2066925"/>
                </a:cubicBezTo>
                <a:lnTo>
                  <a:pt x="1218248" y="2073592"/>
                </a:lnTo>
                <a:lnTo>
                  <a:pt x="1217295" y="2074545"/>
                </a:lnTo>
                <a:cubicBezTo>
                  <a:pt x="1217295" y="2074545"/>
                  <a:pt x="1217295" y="2074545"/>
                  <a:pt x="1217295" y="2074545"/>
                </a:cubicBezTo>
                <a:cubicBezTo>
                  <a:pt x="1217295" y="2074545"/>
                  <a:pt x="1217295" y="2075498"/>
                  <a:pt x="1217295" y="2076450"/>
                </a:cubicBezTo>
                <a:cubicBezTo>
                  <a:pt x="1217295" y="2076450"/>
                  <a:pt x="1217295" y="2076450"/>
                  <a:pt x="1216343" y="2076450"/>
                </a:cubicBezTo>
                <a:cubicBezTo>
                  <a:pt x="1216343" y="2076450"/>
                  <a:pt x="1215390" y="2075498"/>
                  <a:pt x="1215390" y="2075498"/>
                </a:cubicBezTo>
                <a:lnTo>
                  <a:pt x="1214437" y="2074545"/>
                </a:lnTo>
                <a:cubicBezTo>
                  <a:pt x="1214437" y="2074545"/>
                  <a:pt x="1213485" y="2073592"/>
                  <a:pt x="1213485" y="2072640"/>
                </a:cubicBezTo>
                <a:lnTo>
                  <a:pt x="1211580" y="2069783"/>
                </a:lnTo>
                <a:cubicBezTo>
                  <a:pt x="1204912" y="2056448"/>
                  <a:pt x="1197293" y="2044065"/>
                  <a:pt x="1190625" y="2031683"/>
                </a:cubicBezTo>
                <a:cubicBezTo>
                  <a:pt x="1187768" y="2024063"/>
                  <a:pt x="1184910" y="2017395"/>
                  <a:pt x="1182053" y="2009775"/>
                </a:cubicBezTo>
                <a:cubicBezTo>
                  <a:pt x="1168718" y="1977390"/>
                  <a:pt x="1151573" y="1943100"/>
                  <a:pt x="1123950" y="1912620"/>
                </a:cubicBezTo>
                <a:cubicBezTo>
                  <a:pt x="1113473" y="1902142"/>
                  <a:pt x="1102043" y="1891665"/>
                  <a:pt x="1089660" y="1882140"/>
                </a:cubicBezTo>
                <a:cubicBezTo>
                  <a:pt x="1087755" y="1879283"/>
                  <a:pt x="1085850" y="1877378"/>
                  <a:pt x="1085850" y="1877378"/>
                </a:cubicBezTo>
                <a:cubicBezTo>
                  <a:pt x="1085850" y="1877378"/>
                  <a:pt x="1085850" y="1878330"/>
                  <a:pt x="1085850" y="1879283"/>
                </a:cubicBezTo>
                <a:cubicBezTo>
                  <a:pt x="1082040" y="1877378"/>
                  <a:pt x="1079183" y="1874520"/>
                  <a:pt x="1075373" y="1872615"/>
                </a:cubicBezTo>
                <a:cubicBezTo>
                  <a:pt x="1057275" y="1862138"/>
                  <a:pt x="1037273" y="1854517"/>
                  <a:pt x="1017270" y="1848803"/>
                </a:cubicBezTo>
                <a:cubicBezTo>
                  <a:pt x="977265" y="1837373"/>
                  <a:pt x="938212" y="1833563"/>
                  <a:pt x="902970" y="1826895"/>
                </a:cubicBezTo>
                <a:cubicBezTo>
                  <a:pt x="884873" y="1824038"/>
                  <a:pt x="868680" y="1819275"/>
                  <a:pt x="852487" y="1814513"/>
                </a:cubicBezTo>
                <a:cubicBezTo>
                  <a:pt x="837248" y="1809750"/>
                  <a:pt x="822960" y="1802130"/>
                  <a:pt x="809625" y="1794510"/>
                </a:cubicBezTo>
                <a:cubicBezTo>
                  <a:pt x="783907" y="1778317"/>
                  <a:pt x="762953" y="1754505"/>
                  <a:pt x="745807" y="1730692"/>
                </a:cubicBezTo>
                <a:cubicBezTo>
                  <a:pt x="727710" y="1706880"/>
                  <a:pt x="712470" y="1683067"/>
                  <a:pt x="697230" y="1662113"/>
                </a:cubicBezTo>
                <a:cubicBezTo>
                  <a:pt x="681038" y="1641158"/>
                  <a:pt x="664845" y="1623060"/>
                  <a:pt x="649605" y="1608773"/>
                </a:cubicBezTo>
                <a:cubicBezTo>
                  <a:pt x="633413" y="1595438"/>
                  <a:pt x="618173" y="1584960"/>
                  <a:pt x="604838" y="1579245"/>
                </a:cubicBezTo>
                <a:cubicBezTo>
                  <a:pt x="591503" y="1573530"/>
                  <a:pt x="580073" y="1570673"/>
                  <a:pt x="572453" y="1569720"/>
                </a:cubicBezTo>
                <a:cubicBezTo>
                  <a:pt x="564832" y="1568767"/>
                  <a:pt x="561023" y="1568767"/>
                  <a:pt x="561023" y="1568767"/>
                </a:cubicBezTo>
                <a:cubicBezTo>
                  <a:pt x="561023" y="1568767"/>
                  <a:pt x="564832" y="1569720"/>
                  <a:pt x="572453" y="1571625"/>
                </a:cubicBezTo>
                <a:cubicBezTo>
                  <a:pt x="580073" y="1574483"/>
                  <a:pt x="589598" y="1578292"/>
                  <a:pt x="601980" y="1585913"/>
                </a:cubicBezTo>
                <a:cubicBezTo>
                  <a:pt x="614363" y="1593533"/>
                  <a:pt x="627698" y="1604963"/>
                  <a:pt x="641032" y="1619250"/>
                </a:cubicBezTo>
                <a:cubicBezTo>
                  <a:pt x="654368" y="1634490"/>
                  <a:pt x="667703" y="1652588"/>
                  <a:pt x="680085" y="1674495"/>
                </a:cubicBezTo>
                <a:cubicBezTo>
                  <a:pt x="693420" y="1696403"/>
                  <a:pt x="705803" y="1721167"/>
                  <a:pt x="721995" y="1747838"/>
                </a:cubicBezTo>
                <a:cubicBezTo>
                  <a:pt x="738188" y="1774508"/>
                  <a:pt x="759143" y="1802130"/>
                  <a:pt x="789623" y="1824990"/>
                </a:cubicBezTo>
                <a:cubicBezTo>
                  <a:pt x="804863" y="1835467"/>
                  <a:pt x="822007" y="1844992"/>
                  <a:pt x="840105" y="1851660"/>
                </a:cubicBezTo>
                <a:cubicBezTo>
                  <a:pt x="858203" y="1858328"/>
                  <a:pt x="876300" y="1863090"/>
                  <a:pt x="895350" y="1867853"/>
                </a:cubicBezTo>
                <a:cubicBezTo>
                  <a:pt x="932498" y="1876425"/>
                  <a:pt x="970598" y="1881188"/>
                  <a:pt x="1006793" y="1890713"/>
                </a:cubicBezTo>
                <a:cubicBezTo>
                  <a:pt x="1024890" y="1895475"/>
                  <a:pt x="1041082" y="1902142"/>
                  <a:pt x="1056323" y="1910715"/>
                </a:cubicBezTo>
                <a:cubicBezTo>
                  <a:pt x="1071562" y="1918335"/>
                  <a:pt x="1083945" y="1929765"/>
                  <a:pt x="1096328" y="1941195"/>
                </a:cubicBezTo>
                <a:cubicBezTo>
                  <a:pt x="1119187" y="1965008"/>
                  <a:pt x="1136333" y="1993583"/>
                  <a:pt x="1150620" y="2023110"/>
                </a:cubicBezTo>
                <a:cubicBezTo>
                  <a:pt x="1145858" y="2017395"/>
                  <a:pt x="1142048" y="2012633"/>
                  <a:pt x="1137285" y="2007870"/>
                </a:cubicBezTo>
                <a:cubicBezTo>
                  <a:pt x="1124903" y="1994535"/>
                  <a:pt x="1111568" y="1981200"/>
                  <a:pt x="1096328" y="1968817"/>
                </a:cubicBezTo>
                <a:cubicBezTo>
                  <a:pt x="1082040" y="1956435"/>
                  <a:pt x="1065848" y="1945005"/>
                  <a:pt x="1047750" y="1934527"/>
                </a:cubicBezTo>
                <a:cubicBezTo>
                  <a:pt x="1030605" y="1925003"/>
                  <a:pt x="1011555" y="1916430"/>
                  <a:pt x="992505" y="1910715"/>
                </a:cubicBezTo>
                <a:cubicBezTo>
                  <a:pt x="973455" y="1905000"/>
                  <a:pt x="954405" y="1901190"/>
                  <a:pt x="935355" y="1900238"/>
                </a:cubicBezTo>
                <a:cubicBezTo>
                  <a:pt x="897255" y="1897380"/>
                  <a:pt x="862012" y="1903095"/>
                  <a:pt x="829628" y="1908810"/>
                </a:cubicBezTo>
                <a:cubicBezTo>
                  <a:pt x="797243" y="1914525"/>
                  <a:pt x="767715" y="1922145"/>
                  <a:pt x="740093" y="1927860"/>
                </a:cubicBezTo>
                <a:cubicBezTo>
                  <a:pt x="712470" y="1933575"/>
                  <a:pt x="686753" y="1936433"/>
                  <a:pt x="662940" y="1937385"/>
                </a:cubicBezTo>
                <a:cubicBezTo>
                  <a:pt x="639128" y="1938338"/>
                  <a:pt x="617220" y="1936433"/>
                  <a:pt x="599123" y="1932623"/>
                </a:cubicBezTo>
                <a:cubicBezTo>
                  <a:pt x="581025" y="1928813"/>
                  <a:pt x="564832" y="1923098"/>
                  <a:pt x="553403" y="1917383"/>
                </a:cubicBezTo>
                <a:cubicBezTo>
                  <a:pt x="541973" y="1910715"/>
                  <a:pt x="532448" y="1905000"/>
                  <a:pt x="527685" y="1900238"/>
                </a:cubicBezTo>
                <a:cubicBezTo>
                  <a:pt x="522923" y="1896428"/>
                  <a:pt x="520065" y="1893570"/>
                  <a:pt x="519113" y="1893570"/>
                </a:cubicBezTo>
                <a:cubicBezTo>
                  <a:pt x="520065" y="1894523"/>
                  <a:pt x="521970" y="1897380"/>
                  <a:pt x="526732" y="1902142"/>
                </a:cubicBezTo>
                <a:cubicBezTo>
                  <a:pt x="531495" y="1907858"/>
                  <a:pt x="539115" y="1915478"/>
                  <a:pt x="550545" y="1923098"/>
                </a:cubicBezTo>
                <a:cubicBezTo>
                  <a:pt x="561975" y="1930717"/>
                  <a:pt x="577215" y="1939290"/>
                  <a:pt x="596265" y="1945958"/>
                </a:cubicBezTo>
                <a:cubicBezTo>
                  <a:pt x="615315" y="1952625"/>
                  <a:pt x="638175" y="1957388"/>
                  <a:pt x="662940" y="1959292"/>
                </a:cubicBezTo>
                <a:cubicBezTo>
                  <a:pt x="687705" y="1961198"/>
                  <a:pt x="716280" y="1961198"/>
                  <a:pt x="744855" y="1957388"/>
                </a:cubicBezTo>
                <a:cubicBezTo>
                  <a:pt x="774382" y="1954530"/>
                  <a:pt x="804863" y="1948815"/>
                  <a:pt x="836295" y="1945005"/>
                </a:cubicBezTo>
                <a:cubicBezTo>
                  <a:pt x="867728" y="1941195"/>
                  <a:pt x="900112" y="1938338"/>
                  <a:pt x="932498" y="1941195"/>
                </a:cubicBezTo>
                <a:cubicBezTo>
                  <a:pt x="948690" y="1943100"/>
                  <a:pt x="964882" y="1945958"/>
                  <a:pt x="980123" y="1950720"/>
                </a:cubicBezTo>
                <a:cubicBezTo>
                  <a:pt x="996315" y="1955483"/>
                  <a:pt x="1011555" y="1963102"/>
                  <a:pt x="1026795" y="1971675"/>
                </a:cubicBezTo>
                <a:cubicBezTo>
                  <a:pt x="1042035" y="1980248"/>
                  <a:pt x="1055370" y="1989773"/>
                  <a:pt x="1068705" y="2001202"/>
                </a:cubicBezTo>
                <a:cubicBezTo>
                  <a:pt x="1082040" y="2011680"/>
                  <a:pt x="1094423" y="2023110"/>
                  <a:pt x="1105853" y="2035492"/>
                </a:cubicBezTo>
                <a:cubicBezTo>
                  <a:pt x="1129665" y="2059305"/>
                  <a:pt x="1150620" y="2085975"/>
                  <a:pt x="1169670" y="2110740"/>
                </a:cubicBezTo>
                <a:cubicBezTo>
                  <a:pt x="1181100" y="2126933"/>
                  <a:pt x="1192530" y="2142173"/>
                  <a:pt x="1203008" y="2157413"/>
                </a:cubicBezTo>
                <a:cubicBezTo>
                  <a:pt x="1205865" y="2166938"/>
                  <a:pt x="1208723" y="2176463"/>
                  <a:pt x="1211580" y="2185035"/>
                </a:cubicBezTo>
                <a:cubicBezTo>
                  <a:pt x="1179195" y="2300288"/>
                  <a:pt x="1144905" y="2421255"/>
                  <a:pt x="1113473" y="2548890"/>
                </a:cubicBezTo>
                <a:cubicBezTo>
                  <a:pt x="1086803" y="2654618"/>
                  <a:pt x="1065848" y="2759393"/>
                  <a:pt x="1049655" y="2862263"/>
                </a:cubicBezTo>
                <a:cubicBezTo>
                  <a:pt x="1033462" y="2965133"/>
                  <a:pt x="1024890" y="3066098"/>
                  <a:pt x="1021080" y="3161348"/>
                </a:cubicBezTo>
                <a:cubicBezTo>
                  <a:pt x="1014412" y="3351848"/>
                  <a:pt x="1025843" y="3522345"/>
                  <a:pt x="1040130" y="3664268"/>
                </a:cubicBezTo>
                <a:cubicBezTo>
                  <a:pt x="1041082" y="3678555"/>
                  <a:pt x="1042987" y="3691890"/>
                  <a:pt x="1044893" y="3705225"/>
                </a:cubicBezTo>
                <a:lnTo>
                  <a:pt x="1623060" y="3705225"/>
                </a:lnTo>
                <a:cubicBezTo>
                  <a:pt x="1608773" y="3666173"/>
                  <a:pt x="1594485" y="3627120"/>
                  <a:pt x="1579245" y="3588068"/>
                </a:cubicBezTo>
                <a:cubicBezTo>
                  <a:pt x="1561148" y="3528060"/>
                  <a:pt x="1544003" y="3459480"/>
                  <a:pt x="1528762" y="3383280"/>
                </a:cubicBezTo>
                <a:cubicBezTo>
                  <a:pt x="1512570" y="3302318"/>
                  <a:pt x="1498283" y="3212783"/>
                  <a:pt x="1483995" y="3116580"/>
                </a:cubicBezTo>
                <a:cubicBezTo>
                  <a:pt x="1470660" y="3019425"/>
                  <a:pt x="1456373" y="2916555"/>
                  <a:pt x="1443037" y="2807970"/>
                </a:cubicBezTo>
                <a:cubicBezTo>
                  <a:pt x="1430655" y="2699385"/>
                  <a:pt x="1420178" y="2586038"/>
                  <a:pt x="1416368" y="2468880"/>
                </a:cubicBezTo>
                <a:cubicBezTo>
                  <a:pt x="1414462" y="2409825"/>
                  <a:pt x="1413510" y="2350770"/>
                  <a:pt x="1414462" y="2290763"/>
                </a:cubicBezTo>
                <a:cubicBezTo>
                  <a:pt x="1416368" y="2230755"/>
                  <a:pt x="1419225" y="2169795"/>
                  <a:pt x="1424940" y="2107883"/>
                </a:cubicBezTo>
                <a:cubicBezTo>
                  <a:pt x="1435418" y="1983105"/>
                  <a:pt x="1449705" y="1858328"/>
                  <a:pt x="1453515" y="1734503"/>
                </a:cubicBezTo>
                <a:cubicBezTo>
                  <a:pt x="1454468" y="1720215"/>
                  <a:pt x="1454468" y="1705928"/>
                  <a:pt x="1454468" y="1691640"/>
                </a:cubicBezTo>
                <a:cubicBezTo>
                  <a:pt x="1455420" y="1689735"/>
                  <a:pt x="1455420" y="1687830"/>
                  <a:pt x="1456373" y="1685925"/>
                </a:cubicBezTo>
                <a:cubicBezTo>
                  <a:pt x="1465898" y="1661160"/>
                  <a:pt x="1477328" y="1636395"/>
                  <a:pt x="1492568" y="1615440"/>
                </a:cubicBezTo>
                <a:cubicBezTo>
                  <a:pt x="1507808" y="1593533"/>
                  <a:pt x="1525905" y="1574483"/>
                  <a:pt x="1548765" y="1558290"/>
                </a:cubicBezTo>
                <a:cubicBezTo>
                  <a:pt x="1564958" y="1545908"/>
                  <a:pt x="1582103" y="1535430"/>
                  <a:pt x="1601153" y="1525905"/>
                </a:cubicBezTo>
                <a:cubicBezTo>
                  <a:pt x="1607820" y="1523048"/>
                  <a:pt x="1614487" y="1521142"/>
                  <a:pt x="1621155" y="1518285"/>
                </a:cubicBezTo>
                <a:cubicBezTo>
                  <a:pt x="1684020" y="1498283"/>
                  <a:pt x="1757362" y="1491615"/>
                  <a:pt x="1834515" y="1491615"/>
                </a:cubicBezTo>
                <a:cubicBezTo>
                  <a:pt x="1912620" y="1490663"/>
                  <a:pt x="1987868" y="1494473"/>
                  <a:pt x="2058353" y="1488758"/>
                </a:cubicBezTo>
                <a:cubicBezTo>
                  <a:pt x="2127885" y="1483042"/>
                  <a:pt x="2189797" y="1468755"/>
                  <a:pt x="2239328" y="1447800"/>
                </a:cubicBezTo>
                <a:cubicBezTo>
                  <a:pt x="2288858" y="1427798"/>
                  <a:pt x="2323147" y="1401128"/>
                  <a:pt x="2344103" y="1381125"/>
                </a:cubicBezTo>
                <a:cubicBezTo>
                  <a:pt x="2348865" y="1376363"/>
                  <a:pt x="2353628" y="1371600"/>
                  <a:pt x="2357438" y="1366838"/>
                </a:cubicBezTo>
                <a:cubicBezTo>
                  <a:pt x="2361247" y="1362075"/>
                  <a:pt x="2364105" y="1359217"/>
                  <a:pt x="2366010" y="1355408"/>
                </a:cubicBezTo>
                <a:cubicBezTo>
                  <a:pt x="2369820" y="1350645"/>
                  <a:pt x="2372678" y="1346835"/>
                  <a:pt x="2373630" y="1346835"/>
                </a:cubicBezTo>
                <a:cubicBezTo>
                  <a:pt x="2372678" y="1347788"/>
                  <a:pt x="2369820" y="1349692"/>
                  <a:pt x="2365058" y="1354455"/>
                </a:cubicBezTo>
                <a:cubicBezTo>
                  <a:pt x="2362200" y="1357313"/>
                  <a:pt x="2358390" y="1360170"/>
                  <a:pt x="2354580" y="1363980"/>
                </a:cubicBezTo>
                <a:cubicBezTo>
                  <a:pt x="2350770" y="1367790"/>
                  <a:pt x="2345055" y="1371600"/>
                  <a:pt x="2339340" y="1375410"/>
                </a:cubicBezTo>
                <a:cubicBezTo>
                  <a:pt x="2316480" y="1392555"/>
                  <a:pt x="2280285" y="1413510"/>
                  <a:pt x="2231708" y="1427798"/>
                </a:cubicBezTo>
                <a:cubicBezTo>
                  <a:pt x="2183130" y="1442085"/>
                  <a:pt x="2123122" y="1450658"/>
                  <a:pt x="2056448" y="1452563"/>
                </a:cubicBezTo>
                <a:cubicBezTo>
                  <a:pt x="1997393" y="1454467"/>
                  <a:pt x="1932623" y="1449705"/>
                  <a:pt x="1863090" y="1448753"/>
                </a:cubicBezTo>
                <a:cubicBezTo>
                  <a:pt x="1874520" y="1445895"/>
                  <a:pt x="1886903" y="1443038"/>
                  <a:pt x="1898333" y="1440180"/>
                </a:cubicBezTo>
                <a:cubicBezTo>
                  <a:pt x="1929765" y="1431608"/>
                  <a:pt x="1960245" y="1422083"/>
                  <a:pt x="1989773" y="1410653"/>
                </a:cubicBezTo>
                <a:cubicBezTo>
                  <a:pt x="1997393" y="1407795"/>
                  <a:pt x="2004060" y="1404938"/>
                  <a:pt x="2011680" y="1401128"/>
                </a:cubicBezTo>
                <a:cubicBezTo>
                  <a:pt x="2019300" y="1397317"/>
                  <a:pt x="2025968" y="1394460"/>
                  <a:pt x="2032635" y="1390650"/>
                </a:cubicBezTo>
                <a:cubicBezTo>
                  <a:pt x="2046923" y="1383983"/>
                  <a:pt x="2060258" y="1375410"/>
                  <a:pt x="2072640" y="1367790"/>
                </a:cubicBezTo>
                <a:cubicBezTo>
                  <a:pt x="2124075" y="1335405"/>
                  <a:pt x="2167890" y="1297305"/>
                  <a:pt x="2203133" y="1257300"/>
                </a:cubicBezTo>
                <a:cubicBezTo>
                  <a:pt x="2238375" y="1217295"/>
                  <a:pt x="2266950" y="1177290"/>
                  <a:pt x="2289810" y="1139190"/>
                </a:cubicBezTo>
                <a:cubicBezTo>
                  <a:pt x="2335530" y="1062990"/>
                  <a:pt x="2361247" y="996315"/>
                  <a:pt x="2378393" y="949642"/>
                </a:cubicBezTo>
                <a:cubicBezTo>
                  <a:pt x="2382203" y="938212"/>
                  <a:pt x="2386013" y="927735"/>
                  <a:pt x="2388870" y="919162"/>
                </a:cubicBezTo>
                <a:cubicBezTo>
                  <a:pt x="2391728" y="909637"/>
                  <a:pt x="2393633" y="902017"/>
                  <a:pt x="2395538" y="896303"/>
                </a:cubicBezTo>
                <a:cubicBezTo>
                  <a:pt x="2398395" y="885825"/>
                  <a:pt x="2400300" y="879158"/>
                  <a:pt x="2401253" y="878205"/>
                </a:cubicBezTo>
                <a:cubicBezTo>
                  <a:pt x="2400300" y="877253"/>
                  <a:pt x="2397443" y="882967"/>
                  <a:pt x="2391728" y="892492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6799D7-BABE-E45B-9723-00648532F7B1}"/>
              </a:ext>
            </a:extLst>
          </p:cNvPr>
          <p:cNvSpPr txBox="1"/>
          <p:nvPr/>
        </p:nvSpPr>
        <p:spPr>
          <a:xfrm>
            <a:off x="2138142" y="2233805"/>
            <a:ext cx="21478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latin typeface="+mj-lt"/>
              </a:rPr>
              <a:t>Bayesiano</a:t>
            </a:r>
            <a:endParaRPr lang="en-US" sz="1600" b="1" dirty="0">
              <a:latin typeface="+mj-lt"/>
            </a:endParaRPr>
          </a:p>
        </p:txBody>
      </p:sp>
      <p:grpSp>
        <p:nvGrpSpPr>
          <p:cNvPr id="102" name="Graphic 1">
            <a:extLst>
              <a:ext uri="{FF2B5EF4-FFF2-40B4-BE49-F238E27FC236}">
                <a16:creationId xmlns:a16="http://schemas.microsoft.com/office/drawing/2014/main" id="{81C07129-BFC2-53F7-5D97-21196D1A6F30}"/>
              </a:ext>
            </a:extLst>
          </p:cNvPr>
          <p:cNvGrpSpPr/>
          <p:nvPr/>
        </p:nvGrpSpPr>
        <p:grpSpPr>
          <a:xfrm>
            <a:off x="2970132" y="1562664"/>
            <a:ext cx="482844" cy="484108"/>
            <a:chOff x="8959214" y="2548890"/>
            <a:chExt cx="727710" cy="729614"/>
          </a:xfrm>
          <a:solidFill>
            <a:schemeClr val="accent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482611-AA20-9C28-2408-5C5878FA68C7}"/>
                </a:ext>
              </a:extLst>
            </p:cNvPr>
            <p:cNvSpPr/>
            <p:nvPr/>
          </p:nvSpPr>
          <p:spPr>
            <a:xfrm>
              <a:off x="8959214" y="3156584"/>
              <a:ext cx="120967" cy="121920"/>
            </a:xfrm>
            <a:custGeom>
              <a:avLst/>
              <a:gdLst>
                <a:gd name="connsiteX0" fmla="*/ 120968 w 120967"/>
                <a:gd name="connsiteY0" fmla="*/ 33338 h 121920"/>
                <a:gd name="connsiteX1" fmla="*/ 33338 w 120967"/>
                <a:gd name="connsiteY1" fmla="*/ 121920 h 121920"/>
                <a:gd name="connsiteX2" fmla="*/ 0 w 120967"/>
                <a:gd name="connsiteY2" fmla="*/ 88583 h 121920"/>
                <a:gd name="connsiteX3" fmla="*/ 87630 w 120967"/>
                <a:gd name="connsiteY3" fmla="*/ 0 h 121920"/>
                <a:gd name="connsiteX4" fmla="*/ 103823 w 120967"/>
                <a:gd name="connsiteY4" fmla="*/ 18098 h 121920"/>
                <a:gd name="connsiteX5" fmla="*/ 120968 w 120967"/>
                <a:gd name="connsiteY5" fmla="*/ 33338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1920">
                  <a:moveTo>
                    <a:pt x="120968" y="33338"/>
                  </a:moveTo>
                  <a:lnTo>
                    <a:pt x="33338" y="121920"/>
                  </a:lnTo>
                  <a:lnTo>
                    <a:pt x="0" y="88583"/>
                  </a:lnTo>
                  <a:lnTo>
                    <a:pt x="87630" y="0"/>
                  </a:lnTo>
                  <a:cubicBezTo>
                    <a:pt x="92393" y="5715"/>
                    <a:pt x="98108" y="12383"/>
                    <a:pt x="103823" y="18098"/>
                  </a:cubicBezTo>
                  <a:cubicBezTo>
                    <a:pt x="109538" y="22860"/>
                    <a:pt x="115253" y="27623"/>
                    <a:pt x="120968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grpSp>
          <p:nvGrpSpPr>
            <p:cNvPr id="104" name="Graphic 1">
              <a:extLst>
                <a:ext uri="{FF2B5EF4-FFF2-40B4-BE49-F238E27FC236}">
                  <a16:creationId xmlns:a16="http://schemas.microsoft.com/office/drawing/2014/main" id="{C89FEFAA-F4D1-2C3B-131D-BBE78F03F708}"/>
                </a:ext>
              </a:extLst>
            </p:cNvPr>
            <p:cNvGrpSpPr/>
            <p:nvPr/>
          </p:nvGrpSpPr>
          <p:grpSpPr>
            <a:xfrm>
              <a:off x="8971174" y="2548890"/>
              <a:ext cx="715750" cy="716279"/>
              <a:chOff x="8971174" y="2548890"/>
              <a:chExt cx="715750" cy="716279"/>
            </a:xfrm>
            <a:grpFill/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AFC8131-6352-F820-D714-BBE8D9B331E1}"/>
                  </a:ext>
                </a:extLst>
              </p:cNvPr>
              <p:cNvSpPr/>
              <p:nvPr/>
            </p:nvSpPr>
            <p:spPr>
              <a:xfrm>
                <a:off x="8971174" y="2548890"/>
                <a:ext cx="715750" cy="716279"/>
              </a:xfrm>
              <a:custGeom>
                <a:avLst/>
                <a:gdLst>
                  <a:gd name="connsiteX0" fmla="*/ 686223 w 715750"/>
                  <a:gd name="connsiteY0" fmla="*/ 3810 h 716279"/>
                  <a:gd name="connsiteX1" fmla="*/ 91863 w 715750"/>
                  <a:gd name="connsiteY1" fmla="*/ 180975 h 716279"/>
                  <a:gd name="connsiteX2" fmla="*/ 75670 w 715750"/>
                  <a:gd name="connsiteY2" fmla="*/ 606743 h 716279"/>
                  <a:gd name="connsiteX3" fmla="*/ 149965 w 715750"/>
                  <a:gd name="connsiteY3" fmla="*/ 532447 h 716279"/>
                  <a:gd name="connsiteX4" fmla="*/ 183303 w 715750"/>
                  <a:gd name="connsiteY4" fmla="*/ 565785 h 716279"/>
                  <a:gd name="connsiteX5" fmla="*/ 109008 w 715750"/>
                  <a:gd name="connsiteY5" fmla="*/ 640080 h 716279"/>
                  <a:gd name="connsiteX6" fmla="*/ 313795 w 715750"/>
                  <a:gd name="connsiteY6" fmla="*/ 716280 h 716279"/>
                  <a:gd name="connsiteX7" fmla="*/ 535728 w 715750"/>
                  <a:gd name="connsiteY7" fmla="*/ 624840 h 716279"/>
                  <a:gd name="connsiteX8" fmla="*/ 711940 w 715750"/>
                  <a:gd name="connsiteY8" fmla="*/ 30480 h 716279"/>
                  <a:gd name="connsiteX9" fmla="*/ 715750 w 715750"/>
                  <a:gd name="connsiteY9" fmla="*/ 0 h 716279"/>
                  <a:gd name="connsiteX10" fmla="*/ 686223 w 715750"/>
                  <a:gd name="connsiteY10" fmla="*/ 3810 h 716279"/>
                  <a:gd name="connsiteX11" fmla="*/ 390948 w 715750"/>
                  <a:gd name="connsiteY11" fmla="*/ 454342 h 716279"/>
                  <a:gd name="connsiteX12" fmla="*/ 303318 w 715750"/>
                  <a:gd name="connsiteY12" fmla="*/ 488632 h 716279"/>
                  <a:gd name="connsiteX13" fmla="*/ 215688 w 715750"/>
                  <a:gd name="connsiteY13" fmla="*/ 455295 h 716279"/>
                  <a:gd name="connsiteX14" fmla="*/ 183303 w 715750"/>
                  <a:gd name="connsiteY14" fmla="*/ 362902 h 716279"/>
                  <a:gd name="connsiteX15" fmla="*/ 194733 w 715750"/>
                  <a:gd name="connsiteY15" fmla="*/ 299085 h 716279"/>
                  <a:gd name="connsiteX16" fmla="*/ 217593 w 715750"/>
                  <a:gd name="connsiteY16" fmla="*/ 264795 h 716279"/>
                  <a:gd name="connsiteX17" fmla="*/ 249978 w 715750"/>
                  <a:gd name="connsiteY17" fmla="*/ 242888 h 716279"/>
                  <a:gd name="connsiteX18" fmla="*/ 303318 w 715750"/>
                  <a:gd name="connsiteY18" fmla="*/ 233363 h 716279"/>
                  <a:gd name="connsiteX19" fmla="*/ 390948 w 715750"/>
                  <a:gd name="connsiteY19" fmla="*/ 267652 h 716279"/>
                  <a:gd name="connsiteX20" fmla="*/ 424286 w 715750"/>
                  <a:gd name="connsiteY20" fmla="*/ 361950 h 716279"/>
                  <a:gd name="connsiteX21" fmla="*/ 390948 w 715750"/>
                  <a:gd name="connsiteY21" fmla="*/ 454342 h 716279"/>
                  <a:gd name="connsiteX22" fmla="*/ 500486 w 715750"/>
                  <a:gd name="connsiteY22" fmla="*/ 500063 h 716279"/>
                  <a:gd name="connsiteX23" fmla="*/ 500486 w 715750"/>
                  <a:gd name="connsiteY23" fmla="*/ 516255 h 716279"/>
                  <a:gd name="connsiteX24" fmla="*/ 439525 w 715750"/>
                  <a:gd name="connsiteY24" fmla="*/ 516255 h 716279"/>
                  <a:gd name="connsiteX25" fmla="*/ 445240 w 715750"/>
                  <a:gd name="connsiteY25" fmla="*/ 499110 h 716279"/>
                  <a:gd name="connsiteX26" fmla="*/ 465243 w 715750"/>
                  <a:gd name="connsiteY26" fmla="*/ 477202 h 716279"/>
                  <a:gd name="connsiteX27" fmla="*/ 479530 w 715750"/>
                  <a:gd name="connsiteY27" fmla="*/ 461963 h 716279"/>
                  <a:gd name="connsiteX28" fmla="*/ 483340 w 715750"/>
                  <a:gd name="connsiteY28" fmla="*/ 451485 h 716279"/>
                  <a:gd name="connsiteX29" fmla="*/ 480483 w 715750"/>
                  <a:gd name="connsiteY29" fmla="*/ 442913 h 716279"/>
                  <a:gd name="connsiteX30" fmla="*/ 471911 w 715750"/>
                  <a:gd name="connsiteY30" fmla="*/ 440055 h 716279"/>
                  <a:gd name="connsiteX31" fmla="*/ 463338 w 715750"/>
                  <a:gd name="connsiteY31" fmla="*/ 442913 h 716279"/>
                  <a:gd name="connsiteX32" fmla="*/ 459528 w 715750"/>
                  <a:gd name="connsiteY32" fmla="*/ 454342 h 716279"/>
                  <a:gd name="connsiteX33" fmla="*/ 442383 w 715750"/>
                  <a:gd name="connsiteY33" fmla="*/ 452438 h 716279"/>
                  <a:gd name="connsiteX34" fmla="*/ 451908 w 715750"/>
                  <a:gd name="connsiteY34" fmla="*/ 431482 h 716279"/>
                  <a:gd name="connsiteX35" fmla="*/ 472863 w 715750"/>
                  <a:gd name="connsiteY35" fmla="*/ 424815 h 716279"/>
                  <a:gd name="connsiteX36" fmla="*/ 493818 w 715750"/>
                  <a:gd name="connsiteY36" fmla="*/ 432435 h 716279"/>
                  <a:gd name="connsiteX37" fmla="*/ 501438 w 715750"/>
                  <a:gd name="connsiteY37" fmla="*/ 450532 h 716279"/>
                  <a:gd name="connsiteX38" fmla="*/ 499533 w 715750"/>
                  <a:gd name="connsiteY38" fmla="*/ 461963 h 716279"/>
                  <a:gd name="connsiteX39" fmla="*/ 492865 w 715750"/>
                  <a:gd name="connsiteY39" fmla="*/ 473392 h 716279"/>
                  <a:gd name="connsiteX40" fmla="*/ 481436 w 715750"/>
                  <a:gd name="connsiteY40" fmla="*/ 484822 h 716279"/>
                  <a:gd name="connsiteX41" fmla="*/ 470958 w 715750"/>
                  <a:gd name="connsiteY41" fmla="*/ 495300 h 716279"/>
                  <a:gd name="connsiteX42" fmla="*/ 467148 w 715750"/>
                  <a:gd name="connsiteY42" fmla="*/ 500063 h 716279"/>
                  <a:gd name="connsiteX43" fmla="*/ 500486 w 715750"/>
                  <a:gd name="connsiteY43" fmla="*/ 500063 h 716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15750" h="716279">
                    <a:moveTo>
                      <a:pt x="686223" y="3810"/>
                    </a:moveTo>
                    <a:cubicBezTo>
                      <a:pt x="667173" y="6667"/>
                      <a:pt x="209973" y="62865"/>
                      <a:pt x="91863" y="180975"/>
                    </a:cubicBezTo>
                    <a:cubicBezTo>
                      <a:pt x="-25295" y="297180"/>
                      <a:pt x="-30057" y="483870"/>
                      <a:pt x="75670" y="606743"/>
                    </a:cubicBezTo>
                    <a:lnTo>
                      <a:pt x="149965" y="532447"/>
                    </a:lnTo>
                    <a:lnTo>
                      <a:pt x="183303" y="565785"/>
                    </a:lnTo>
                    <a:lnTo>
                      <a:pt x="109008" y="640080"/>
                    </a:lnTo>
                    <a:cubicBezTo>
                      <a:pt x="168063" y="690563"/>
                      <a:pt x="240453" y="716280"/>
                      <a:pt x="313795" y="716280"/>
                    </a:cubicBezTo>
                    <a:cubicBezTo>
                      <a:pt x="393805" y="716280"/>
                      <a:pt x="474768" y="685800"/>
                      <a:pt x="535728" y="624840"/>
                    </a:cubicBezTo>
                    <a:cubicBezTo>
                      <a:pt x="653838" y="506730"/>
                      <a:pt x="710036" y="50482"/>
                      <a:pt x="711940" y="30480"/>
                    </a:cubicBezTo>
                    <a:lnTo>
                      <a:pt x="715750" y="0"/>
                    </a:lnTo>
                    <a:lnTo>
                      <a:pt x="686223" y="3810"/>
                    </a:lnTo>
                    <a:close/>
                    <a:moveTo>
                      <a:pt x="390948" y="454342"/>
                    </a:moveTo>
                    <a:cubicBezTo>
                      <a:pt x="369040" y="477202"/>
                      <a:pt x="340465" y="488632"/>
                      <a:pt x="303318" y="488632"/>
                    </a:cubicBezTo>
                    <a:cubicBezTo>
                      <a:pt x="266170" y="488632"/>
                      <a:pt x="237595" y="477202"/>
                      <a:pt x="215688" y="455295"/>
                    </a:cubicBezTo>
                    <a:cubicBezTo>
                      <a:pt x="193780" y="432435"/>
                      <a:pt x="183303" y="401955"/>
                      <a:pt x="183303" y="362902"/>
                    </a:cubicBezTo>
                    <a:cubicBezTo>
                      <a:pt x="183303" y="338138"/>
                      <a:pt x="187113" y="316230"/>
                      <a:pt x="194733" y="299085"/>
                    </a:cubicBezTo>
                    <a:cubicBezTo>
                      <a:pt x="200448" y="286702"/>
                      <a:pt x="208068" y="275272"/>
                      <a:pt x="217593" y="264795"/>
                    </a:cubicBezTo>
                    <a:cubicBezTo>
                      <a:pt x="227118" y="254317"/>
                      <a:pt x="237595" y="247650"/>
                      <a:pt x="249978" y="242888"/>
                    </a:cubicBezTo>
                    <a:cubicBezTo>
                      <a:pt x="265218" y="236220"/>
                      <a:pt x="283315" y="233363"/>
                      <a:pt x="303318" y="233363"/>
                    </a:cubicBezTo>
                    <a:cubicBezTo>
                      <a:pt x="339513" y="233363"/>
                      <a:pt x="369040" y="244792"/>
                      <a:pt x="390948" y="267652"/>
                    </a:cubicBezTo>
                    <a:cubicBezTo>
                      <a:pt x="412855" y="290513"/>
                      <a:pt x="424286" y="321945"/>
                      <a:pt x="424286" y="361950"/>
                    </a:cubicBezTo>
                    <a:cubicBezTo>
                      <a:pt x="423333" y="400050"/>
                      <a:pt x="412855" y="431482"/>
                      <a:pt x="390948" y="454342"/>
                    </a:cubicBezTo>
                    <a:close/>
                    <a:moveTo>
                      <a:pt x="500486" y="500063"/>
                    </a:moveTo>
                    <a:lnTo>
                      <a:pt x="500486" y="516255"/>
                    </a:lnTo>
                    <a:lnTo>
                      <a:pt x="439525" y="516255"/>
                    </a:lnTo>
                    <a:cubicBezTo>
                      <a:pt x="440478" y="510540"/>
                      <a:pt x="442383" y="503872"/>
                      <a:pt x="445240" y="499110"/>
                    </a:cubicBezTo>
                    <a:cubicBezTo>
                      <a:pt x="448098" y="493395"/>
                      <a:pt x="454765" y="486727"/>
                      <a:pt x="465243" y="477202"/>
                    </a:cubicBezTo>
                    <a:cubicBezTo>
                      <a:pt x="472863" y="469582"/>
                      <a:pt x="477625" y="464820"/>
                      <a:pt x="479530" y="461963"/>
                    </a:cubicBezTo>
                    <a:cubicBezTo>
                      <a:pt x="482388" y="458152"/>
                      <a:pt x="483340" y="454342"/>
                      <a:pt x="483340" y="451485"/>
                    </a:cubicBezTo>
                    <a:cubicBezTo>
                      <a:pt x="483340" y="447675"/>
                      <a:pt x="482388" y="444817"/>
                      <a:pt x="480483" y="442913"/>
                    </a:cubicBezTo>
                    <a:cubicBezTo>
                      <a:pt x="478578" y="441007"/>
                      <a:pt x="475720" y="440055"/>
                      <a:pt x="471911" y="440055"/>
                    </a:cubicBezTo>
                    <a:cubicBezTo>
                      <a:pt x="468100" y="440055"/>
                      <a:pt x="465243" y="441007"/>
                      <a:pt x="463338" y="442913"/>
                    </a:cubicBezTo>
                    <a:cubicBezTo>
                      <a:pt x="461433" y="444817"/>
                      <a:pt x="459528" y="448627"/>
                      <a:pt x="459528" y="454342"/>
                    </a:cubicBezTo>
                    <a:lnTo>
                      <a:pt x="442383" y="452438"/>
                    </a:lnTo>
                    <a:cubicBezTo>
                      <a:pt x="443336" y="442913"/>
                      <a:pt x="447145" y="436245"/>
                      <a:pt x="451908" y="431482"/>
                    </a:cubicBezTo>
                    <a:cubicBezTo>
                      <a:pt x="456670" y="426720"/>
                      <a:pt x="464290" y="424815"/>
                      <a:pt x="472863" y="424815"/>
                    </a:cubicBezTo>
                    <a:cubicBezTo>
                      <a:pt x="481436" y="424815"/>
                      <a:pt x="489055" y="427672"/>
                      <a:pt x="493818" y="432435"/>
                    </a:cubicBezTo>
                    <a:cubicBezTo>
                      <a:pt x="498580" y="437197"/>
                      <a:pt x="501438" y="442913"/>
                      <a:pt x="501438" y="450532"/>
                    </a:cubicBezTo>
                    <a:cubicBezTo>
                      <a:pt x="501438" y="454342"/>
                      <a:pt x="500486" y="458152"/>
                      <a:pt x="499533" y="461963"/>
                    </a:cubicBezTo>
                    <a:cubicBezTo>
                      <a:pt x="497628" y="465772"/>
                      <a:pt x="495723" y="469582"/>
                      <a:pt x="492865" y="473392"/>
                    </a:cubicBezTo>
                    <a:cubicBezTo>
                      <a:pt x="490961" y="476250"/>
                      <a:pt x="487150" y="480060"/>
                      <a:pt x="481436" y="484822"/>
                    </a:cubicBezTo>
                    <a:cubicBezTo>
                      <a:pt x="475720" y="489585"/>
                      <a:pt x="472863" y="493395"/>
                      <a:pt x="470958" y="495300"/>
                    </a:cubicBezTo>
                    <a:cubicBezTo>
                      <a:pt x="469053" y="497205"/>
                      <a:pt x="468100" y="498157"/>
                      <a:pt x="467148" y="500063"/>
                    </a:cubicBezTo>
                    <a:lnTo>
                      <a:pt x="500486" y="5000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072257D-B125-FEEF-38CA-9E1685105FA5}"/>
                  </a:ext>
                </a:extLst>
              </p:cNvPr>
              <p:cNvSpPr/>
              <p:nvPr/>
            </p:nvSpPr>
            <p:spPr>
              <a:xfrm>
                <a:off x="9205912" y="2824162"/>
                <a:ext cx="137160" cy="170497"/>
              </a:xfrm>
              <a:custGeom>
                <a:avLst/>
                <a:gdLst>
                  <a:gd name="connsiteX0" fmla="*/ 68580 w 137160"/>
                  <a:gd name="connsiteY0" fmla="*/ 0 h 170497"/>
                  <a:gd name="connsiteX1" fmla="*/ 19050 w 137160"/>
                  <a:gd name="connsiteY1" fmla="*/ 20955 h 170497"/>
                  <a:gd name="connsiteX2" fmla="*/ 0 w 137160"/>
                  <a:gd name="connsiteY2" fmla="*/ 84772 h 170497"/>
                  <a:gd name="connsiteX3" fmla="*/ 19050 w 137160"/>
                  <a:gd name="connsiteY3" fmla="*/ 148590 h 170497"/>
                  <a:gd name="connsiteX4" fmla="*/ 68580 w 137160"/>
                  <a:gd name="connsiteY4" fmla="*/ 170497 h 170497"/>
                  <a:gd name="connsiteX5" fmla="*/ 118110 w 137160"/>
                  <a:gd name="connsiteY5" fmla="*/ 148590 h 170497"/>
                  <a:gd name="connsiteX6" fmla="*/ 137160 w 137160"/>
                  <a:gd name="connsiteY6" fmla="*/ 83820 h 170497"/>
                  <a:gd name="connsiteX7" fmla="*/ 118110 w 137160"/>
                  <a:gd name="connsiteY7" fmla="*/ 20003 h 170497"/>
                  <a:gd name="connsiteX8" fmla="*/ 68580 w 137160"/>
                  <a:gd name="connsiteY8" fmla="*/ 0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" h="170497">
                    <a:moveTo>
                      <a:pt x="68580" y="0"/>
                    </a:moveTo>
                    <a:cubicBezTo>
                      <a:pt x="47625" y="0"/>
                      <a:pt x="31432" y="6667"/>
                      <a:pt x="19050" y="20955"/>
                    </a:cubicBezTo>
                    <a:cubicBezTo>
                      <a:pt x="6668" y="35242"/>
                      <a:pt x="0" y="56197"/>
                      <a:pt x="0" y="84772"/>
                    </a:cubicBezTo>
                    <a:cubicBezTo>
                      <a:pt x="0" y="112395"/>
                      <a:pt x="6668" y="134303"/>
                      <a:pt x="19050" y="148590"/>
                    </a:cubicBezTo>
                    <a:cubicBezTo>
                      <a:pt x="32385" y="162878"/>
                      <a:pt x="48577" y="170497"/>
                      <a:pt x="68580" y="170497"/>
                    </a:cubicBezTo>
                    <a:cubicBezTo>
                      <a:pt x="88582" y="170497"/>
                      <a:pt x="104775" y="162878"/>
                      <a:pt x="118110" y="148590"/>
                    </a:cubicBezTo>
                    <a:cubicBezTo>
                      <a:pt x="130493" y="134303"/>
                      <a:pt x="137160" y="112395"/>
                      <a:pt x="137160" y="83820"/>
                    </a:cubicBezTo>
                    <a:cubicBezTo>
                      <a:pt x="137160" y="55245"/>
                      <a:pt x="130493" y="34290"/>
                      <a:pt x="118110" y="20003"/>
                    </a:cubicBezTo>
                    <a:cubicBezTo>
                      <a:pt x="105727" y="6667"/>
                      <a:pt x="89535" y="0"/>
                      <a:pt x="685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  <p:pic>
        <p:nvPicPr>
          <p:cNvPr id="58" name="Imagen 57">
            <a:extLst>
              <a:ext uri="{FF2B5EF4-FFF2-40B4-BE49-F238E27FC236}">
                <a16:creationId xmlns:a16="http://schemas.microsoft.com/office/drawing/2014/main" id="{97AE96D7-F9DB-9810-5ABC-0A566879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5" y="2727947"/>
            <a:ext cx="5622400" cy="593725"/>
          </a:xfrm>
          <a:prstGeom prst="rect">
            <a:avLst/>
          </a:prstGeom>
        </p:spPr>
      </p:pic>
      <p:sp>
        <p:nvSpPr>
          <p:cNvPr id="97" name="Oval 35">
            <a:extLst>
              <a:ext uri="{FF2B5EF4-FFF2-40B4-BE49-F238E27FC236}">
                <a16:creationId xmlns:a16="http://schemas.microsoft.com/office/drawing/2014/main" id="{6FF149F9-18DB-F5F5-2CA4-9F98DE29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79" y="3893104"/>
            <a:ext cx="211138" cy="2111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98" name="Oval 36">
            <a:extLst>
              <a:ext uri="{FF2B5EF4-FFF2-40B4-BE49-F238E27FC236}">
                <a16:creationId xmlns:a16="http://schemas.microsoft.com/office/drawing/2014/main" id="{E758D292-AB83-8982-DD95-6C1F6051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01" y="4836143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116" name="Oval 37">
            <a:extLst>
              <a:ext uri="{FF2B5EF4-FFF2-40B4-BE49-F238E27FC236}">
                <a16:creationId xmlns:a16="http://schemas.microsoft.com/office/drawing/2014/main" id="{90209593-B5EE-2B0F-637B-42461D8F2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01" y="5741289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117" name="TextBox 38">
            <a:extLst>
              <a:ext uri="{FF2B5EF4-FFF2-40B4-BE49-F238E27FC236}">
                <a16:creationId xmlns:a16="http://schemas.microsoft.com/office/drawing/2014/main" id="{7787946F-FA8A-A00D-93A5-152CB184F97E}"/>
              </a:ext>
            </a:extLst>
          </p:cNvPr>
          <p:cNvSpPr txBox="1"/>
          <p:nvPr/>
        </p:nvSpPr>
        <p:spPr>
          <a:xfrm>
            <a:off x="1252865" y="3830983"/>
            <a:ext cx="5334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1600" dirty="0">
                <a:solidFill>
                  <a:prstClr val="black"/>
                </a:solidFill>
              </a:rPr>
              <a:t>Se tiene una función de verosimilitud</a:t>
            </a: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8" name="TextBox 40">
            <a:extLst>
              <a:ext uri="{FF2B5EF4-FFF2-40B4-BE49-F238E27FC236}">
                <a16:creationId xmlns:a16="http://schemas.microsoft.com/office/drawing/2014/main" id="{542C4E41-DCFD-BAD9-5543-B4DC0A43A8B8}"/>
              </a:ext>
            </a:extLst>
          </p:cNvPr>
          <p:cNvSpPr txBox="1"/>
          <p:nvPr/>
        </p:nvSpPr>
        <p:spPr>
          <a:xfrm>
            <a:off x="1240318" y="4758355"/>
            <a:ext cx="5150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Una distribución inicial explica nuestro conocimiento previo de los parámetros</a:t>
            </a:r>
            <a:endParaRPr lang="es-MX" sz="1400" dirty="0"/>
          </a:p>
        </p:txBody>
      </p:sp>
      <p:sp>
        <p:nvSpPr>
          <p:cNvPr id="119" name="TextBox 42">
            <a:extLst>
              <a:ext uri="{FF2B5EF4-FFF2-40B4-BE49-F238E27FC236}">
                <a16:creationId xmlns:a16="http://schemas.microsoft.com/office/drawing/2014/main" id="{AD0EF41D-428A-67EF-D9EE-35DF4D2941CB}"/>
              </a:ext>
            </a:extLst>
          </p:cNvPr>
          <p:cNvSpPr txBox="1"/>
          <p:nvPr/>
        </p:nvSpPr>
        <p:spPr>
          <a:xfrm>
            <a:off x="1213814" y="5685727"/>
            <a:ext cx="46586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600" dirty="0"/>
              <a:t>Ajustan una distribución posterior de los parámetros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463907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8" grpId="0"/>
      <p:bldP spid="97" grpId="0" animBg="1"/>
      <p:bldP spid="98" grpId="0" animBg="1"/>
      <p:bldP spid="116" grpId="0" animBg="1"/>
      <p:bldP spid="117" grpId="0"/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72A-A280-EDCB-14FB-05831A667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8690" y="319087"/>
            <a:ext cx="8499475" cy="1106488"/>
          </a:xfrm>
        </p:spPr>
        <p:txBody>
          <a:bodyPr>
            <a:normAutofit fontScale="90000"/>
          </a:bodyPr>
          <a:lstStyle/>
          <a:p>
            <a:r>
              <a:rPr lang="en-US" altLang="es-MX" dirty="0" err="1"/>
              <a:t>Modelos</a:t>
            </a:r>
            <a:r>
              <a:rPr lang="en-US" altLang="es-MX" dirty="0"/>
              <a:t> </a:t>
            </a:r>
            <a:r>
              <a:rPr lang="en-US" altLang="es-MX" dirty="0" err="1"/>
              <a:t>bayesianos</a:t>
            </a:r>
            <a:r>
              <a:rPr lang="en-US" altLang="es-MX" dirty="0"/>
              <a:t> no </a:t>
            </a:r>
            <a:r>
              <a:rPr lang="en-US" altLang="es-MX" dirty="0" err="1"/>
              <a:t>paramétricos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47B7AB-4A65-1AB6-1139-4F2AF7003DB7}"/>
              </a:ext>
            </a:extLst>
          </p:cNvPr>
          <p:cNvSpPr>
            <a:spLocks/>
          </p:cNvSpPr>
          <p:nvPr/>
        </p:nvSpPr>
        <p:spPr bwMode="auto">
          <a:xfrm>
            <a:off x="8883163" y="1435100"/>
            <a:ext cx="1457325" cy="1428750"/>
          </a:xfrm>
          <a:custGeom>
            <a:avLst/>
            <a:gdLst>
              <a:gd name="T0" fmla="*/ 1457805 w 963929"/>
              <a:gd name="T1" fmla="*/ 714497 h 944880"/>
              <a:gd name="T2" fmla="*/ 728902 w 963929"/>
              <a:gd name="T3" fmla="*/ 1428993 h 944880"/>
              <a:gd name="T4" fmla="*/ 0 w 963929"/>
              <a:gd name="T5" fmla="*/ 714497 h 944880"/>
              <a:gd name="T6" fmla="*/ 728902 w 963929"/>
              <a:gd name="T7" fmla="*/ 0 h 944880"/>
              <a:gd name="T8" fmla="*/ 1457805 w 963929"/>
              <a:gd name="T9" fmla="*/ 714497 h 944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929" h="944880">
                <a:moveTo>
                  <a:pt x="963930" y="472440"/>
                </a:moveTo>
                <a:cubicBezTo>
                  <a:pt x="963930" y="733361"/>
                  <a:pt x="748147" y="944880"/>
                  <a:pt x="481965" y="944880"/>
                </a:cubicBezTo>
                <a:cubicBezTo>
                  <a:pt x="215783" y="944880"/>
                  <a:pt x="0" y="733361"/>
                  <a:pt x="0" y="472440"/>
                </a:cubicBezTo>
                <a:cubicBezTo>
                  <a:pt x="0" y="211519"/>
                  <a:pt x="215783" y="0"/>
                  <a:pt x="481965" y="0"/>
                </a:cubicBezTo>
                <a:cubicBezTo>
                  <a:pt x="748147" y="0"/>
                  <a:pt x="963930" y="211519"/>
                  <a:pt x="963930" y="472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9A4C1E-E338-CB1A-9355-67B3B64DEB0D}"/>
              </a:ext>
            </a:extLst>
          </p:cNvPr>
          <p:cNvSpPr>
            <a:spLocks/>
          </p:cNvSpPr>
          <p:nvPr/>
        </p:nvSpPr>
        <p:spPr bwMode="auto">
          <a:xfrm>
            <a:off x="7021025" y="3051175"/>
            <a:ext cx="1152525" cy="1130300"/>
          </a:xfrm>
          <a:custGeom>
            <a:avLst/>
            <a:gdLst>
              <a:gd name="T0" fmla="*/ 1152415 w 762000"/>
              <a:gd name="T1" fmla="*/ 564683 h 746760"/>
              <a:gd name="T2" fmla="*/ 576208 w 762000"/>
              <a:gd name="T3" fmla="*/ 1129366 h 746760"/>
              <a:gd name="T4" fmla="*/ 0 w 762000"/>
              <a:gd name="T5" fmla="*/ 564683 h 746760"/>
              <a:gd name="T6" fmla="*/ 576208 w 762000"/>
              <a:gd name="T7" fmla="*/ 0 h 746760"/>
              <a:gd name="T8" fmla="*/ 1152415 w 762000"/>
              <a:gd name="T9" fmla="*/ 564683 h 746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00" h="746760">
                <a:moveTo>
                  <a:pt x="762000" y="373380"/>
                </a:moveTo>
                <a:cubicBezTo>
                  <a:pt x="762000" y="579592"/>
                  <a:pt x="591421" y="746760"/>
                  <a:pt x="381000" y="746760"/>
                </a:cubicBezTo>
                <a:cubicBezTo>
                  <a:pt x="170580" y="746760"/>
                  <a:pt x="0" y="579592"/>
                  <a:pt x="0" y="373380"/>
                </a:cubicBezTo>
                <a:cubicBezTo>
                  <a:pt x="0" y="167168"/>
                  <a:pt x="170580" y="0"/>
                  <a:pt x="381000" y="0"/>
                </a:cubicBezTo>
                <a:cubicBezTo>
                  <a:pt x="591421" y="0"/>
                  <a:pt x="762000" y="167168"/>
                  <a:pt x="762000" y="373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885BF8-EA7E-4039-C416-E61A28A24A94}"/>
              </a:ext>
            </a:extLst>
          </p:cNvPr>
          <p:cNvSpPr/>
          <p:nvPr/>
        </p:nvSpPr>
        <p:spPr>
          <a:xfrm>
            <a:off x="10908813" y="2387600"/>
            <a:ext cx="749300" cy="735013"/>
          </a:xfrm>
          <a:custGeom>
            <a:avLst/>
            <a:gdLst>
              <a:gd name="connsiteX0" fmla="*/ 495300 w 495300"/>
              <a:gd name="connsiteY0" fmla="*/ 242887 h 485775"/>
              <a:gd name="connsiteX1" fmla="*/ 247650 w 495300"/>
              <a:gd name="connsiteY1" fmla="*/ 485775 h 485775"/>
              <a:gd name="connsiteX2" fmla="*/ 0 w 495300"/>
              <a:gd name="connsiteY2" fmla="*/ 242887 h 485775"/>
              <a:gd name="connsiteX3" fmla="*/ 247650 w 495300"/>
              <a:gd name="connsiteY3" fmla="*/ 0 h 485775"/>
              <a:gd name="connsiteX4" fmla="*/ 495300 w 495300"/>
              <a:gd name="connsiteY4" fmla="*/ 2428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85775">
                <a:moveTo>
                  <a:pt x="495300" y="242887"/>
                </a:moveTo>
                <a:cubicBezTo>
                  <a:pt x="495300" y="377031"/>
                  <a:pt x="384423" y="485775"/>
                  <a:pt x="247650" y="485775"/>
                </a:cubicBezTo>
                <a:cubicBezTo>
                  <a:pt x="110877" y="485775"/>
                  <a:pt x="0" y="377031"/>
                  <a:pt x="0" y="242887"/>
                </a:cubicBezTo>
                <a:cubicBezTo>
                  <a:pt x="0" y="108744"/>
                  <a:pt x="110877" y="0"/>
                  <a:pt x="247650" y="0"/>
                </a:cubicBezTo>
                <a:cubicBezTo>
                  <a:pt x="384423" y="0"/>
                  <a:pt x="495300" y="108744"/>
                  <a:pt x="495300" y="2428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25C191-FFEA-C221-3F3F-A18C05B38692}"/>
              </a:ext>
            </a:extLst>
          </p:cNvPr>
          <p:cNvSpPr>
            <a:spLocks/>
          </p:cNvSpPr>
          <p:nvPr/>
        </p:nvSpPr>
        <p:spPr bwMode="auto">
          <a:xfrm>
            <a:off x="9078425" y="3622675"/>
            <a:ext cx="430213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CB1F8-1E8A-A2FA-0279-D5535C17052A}"/>
              </a:ext>
            </a:extLst>
          </p:cNvPr>
          <p:cNvSpPr>
            <a:spLocks/>
          </p:cNvSpPr>
          <p:nvPr/>
        </p:nvSpPr>
        <p:spPr bwMode="auto">
          <a:xfrm>
            <a:off x="8397388" y="398145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89933-5BF6-DD48-0698-E68A17C80EAD}"/>
              </a:ext>
            </a:extLst>
          </p:cNvPr>
          <p:cNvSpPr/>
          <p:nvPr/>
        </p:nvSpPr>
        <p:spPr>
          <a:xfrm>
            <a:off x="11262825" y="4865688"/>
            <a:ext cx="428625" cy="420687"/>
          </a:xfrm>
          <a:custGeom>
            <a:avLst/>
            <a:gdLst>
              <a:gd name="connsiteX0" fmla="*/ 283845 w 283844"/>
              <a:gd name="connsiteY0" fmla="*/ 139065 h 278130"/>
              <a:gd name="connsiteX1" fmla="*/ 141923 w 283844"/>
              <a:gd name="connsiteY1" fmla="*/ 278130 h 278130"/>
              <a:gd name="connsiteX2" fmla="*/ 0 w 283844"/>
              <a:gd name="connsiteY2" fmla="*/ 139065 h 278130"/>
              <a:gd name="connsiteX3" fmla="*/ 141923 w 283844"/>
              <a:gd name="connsiteY3" fmla="*/ 0 h 278130"/>
              <a:gd name="connsiteX4" fmla="*/ 283845 w 283844"/>
              <a:gd name="connsiteY4" fmla="*/ 139065 h 2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30">
                <a:moveTo>
                  <a:pt x="283845" y="139065"/>
                </a:moveTo>
                <a:cubicBezTo>
                  <a:pt x="283845" y="215869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1"/>
                  <a:pt x="63541" y="0"/>
                  <a:pt x="141923" y="0"/>
                </a:cubicBezTo>
                <a:cubicBezTo>
                  <a:pt x="220304" y="0"/>
                  <a:pt x="283845" y="62261"/>
                  <a:pt x="283845" y="1390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0CC4C-AD4F-5DD3-DF74-22C625430EDB}"/>
              </a:ext>
            </a:extLst>
          </p:cNvPr>
          <p:cNvSpPr>
            <a:spLocks/>
          </p:cNvSpPr>
          <p:nvPr/>
        </p:nvSpPr>
        <p:spPr bwMode="auto">
          <a:xfrm>
            <a:off x="8171963" y="4649788"/>
            <a:ext cx="388937" cy="379412"/>
          </a:xfrm>
          <a:custGeom>
            <a:avLst/>
            <a:gdLst>
              <a:gd name="T0" fmla="*/ 388940 w 257175"/>
              <a:gd name="T1" fmla="*/ 190148 h 251459"/>
              <a:gd name="T2" fmla="*/ 194471 w 257175"/>
              <a:gd name="T3" fmla="*/ 380297 h 251459"/>
              <a:gd name="T4" fmla="*/ 0 w 257175"/>
              <a:gd name="T5" fmla="*/ 190148 h 251459"/>
              <a:gd name="T6" fmla="*/ 194471 w 257175"/>
              <a:gd name="T7" fmla="*/ 0 h 251459"/>
              <a:gd name="T8" fmla="*/ 388940 w 257175"/>
              <a:gd name="T9" fmla="*/ 190148 h 251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8" y="251460"/>
                </a:cubicBezTo>
                <a:cubicBezTo>
                  <a:pt x="57571" y="251460"/>
                  <a:pt x="0" y="195169"/>
                  <a:pt x="0" y="125730"/>
                </a:cubicBezTo>
                <a:cubicBezTo>
                  <a:pt x="0" y="56291"/>
                  <a:pt x="57571" y="0"/>
                  <a:pt x="128588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0AF718-591E-1CC6-197C-F487206994DC}"/>
              </a:ext>
            </a:extLst>
          </p:cNvPr>
          <p:cNvSpPr/>
          <p:nvPr/>
        </p:nvSpPr>
        <p:spPr>
          <a:xfrm>
            <a:off x="10835788" y="5399088"/>
            <a:ext cx="388937" cy="381000"/>
          </a:xfrm>
          <a:custGeom>
            <a:avLst/>
            <a:gdLst>
              <a:gd name="connsiteX0" fmla="*/ 257175 w 257175"/>
              <a:gd name="connsiteY0" fmla="*/ 125730 h 251459"/>
              <a:gd name="connsiteX1" fmla="*/ 128587 w 257175"/>
              <a:gd name="connsiteY1" fmla="*/ 251460 h 251459"/>
              <a:gd name="connsiteX2" fmla="*/ 0 w 257175"/>
              <a:gd name="connsiteY2" fmla="*/ 125730 h 251459"/>
              <a:gd name="connsiteX3" fmla="*/ 128587 w 257175"/>
              <a:gd name="connsiteY3" fmla="*/ 0 h 251459"/>
              <a:gd name="connsiteX4" fmla="*/ 257175 w 257175"/>
              <a:gd name="connsiteY4" fmla="*/ 125730 h 25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51459">
                <a:moveTo>
                  <a:pt x="257175" y="125730"/>
                </a:moveTo>
                <a:cubicBezTo>
                  <a:pt x="257175" y="195169"/>
                  <a:pt x="199604" y="251460"/>
                  <a:pt x="128587" y="251460"/>
                </a:cubicBezTo>
                <a:cubicBezTo>
                  <a:pt x="57570" y="251460"/>
                  <a:pt x="0" y="195169"/>
                  <a:pt x="0" y="125730"/>
                </a:cubicBezTo>
                <a:cubicBezTo>
                  <a:pt x="0" y="56291"/>
                  <a:pt x="57570" y="0"/>
                  <a:pt x="128587" y="0"/>
                </a:cubicBezTo>
                <a:cubicBezTo>
                  <a:pt x="199604" y="0"/>
                  <a:pt x="257175" y="56291"/>
                  <a:pt x="257175" y="1257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C1F112-4EAD-9B85-429F-4975A79704E0}"/>
              </a:ext>
            </a:extLst>
          </p:cNvPr>
          <p:cNvSpPr/>
          <p:nvPr/>
        </p:nvSpPr>
        <p:spPr>
          <a:xfrm>
            <a:off x="10294450" y="5546725"/>
            <a:ext cx="569913" cy="558800"/>
          </a:xfrm>
          <a:custGeom>
            <a:avLst/>
            <a:gdLst>
              <a:gd name="connsiteX0" fmla="*/ 377190 w 377190"/>
              <a:gd name="connsiteY0" fmla="*/ 184785 h 369569"/>
              <a:gd name="connsiteX1" fmla="*/ 188595 w 377190"/>
              <a:gd name="connsiteY1" fmla="*/ 369570 h 369569"/>
              <a:gd name="connsiteX2" fmla="*/ 0 w 377190"/>
              <a:gd name="connsiteY2" fmla="*/ 184785 h 369569"/>
              <a:gd name="connsiteX3" fmla="*/ 188595 w 377190"/>
              <a:gd name="connsiteY3" fmla="*/ 0 h 369569"/>
              <a:gd name="connsiteX4" fmla="*/ 377190 w 377190"/>
              <a:gd name="connsiteY4" fmla="*/ 184785 h 3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" h="369569">
                <a:moveTo>
                  <a:pt x="377190" y="184785"/>
                </a:moveTo>
                <a:cubicBezTo>
                  <a:pt x="377190" y="286839"/>
                  <a:pt x="292753" y="369570"/>
                  <a:pt x="188595" y="369570"/>
                </a:cubicBezTo>
                <a:cubicBezTo>
                  <a:pt x="84437" y="369570"/>
                  <a:pt x="0" y="286839"/>
                  <a:pt x="0" y="184785"/>
                </a:cubicBezTo>
                <a:cubicBezTo>
                  <a:pt x="0" y="82731"/>
                  <a:pt x="84437" y="0"/>
                  <a:pt x="188595" y="0"/>
                </a:cubicBezTo>
                <a:cubicBezTo>
                  <a:pt x="292753" y="0"/>
                  <a:pt x="377190" y="82731"/>
                  <a:pt x="377190" y="1847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16F610-0D13-1340-824F-05AD581EBBCD}"/>
              </a:ext>
            </a:extLst>
          </p:cNvPr>
          <p:cNvSpPr>
            <a:spLocks/>
          </p:cNvSpPr>
          <p:nvPr/>
        </p:nvSpPr>
        <p:spPr bwMode="auto">
          <a:xfrm>
            <a:off x="7725875" y="4619625"/>
            <a:ext cx="322263" cy="315913"/>
          </a:xfrm>
          <a:custGeom>
            <a:avLst/>
            <a:gdLst>
              <a:gd name="T0" fmla="*/ 322677 w 213359"/>
              <a:gd name="T1" fmla="*/ 158457 h 209550"/>
              <a:gd name="T2" fmla="*/ 161338 w 213359"/>
              <a:gd name="T3" fmla="*/ 316914 h 209550"/>
              <a:gd name="T4" fmla="*/ 0 w 213359"/>
              <a:gd name="T5" fmla="*/ 158457 h 209550"/>
              <a:gd name="T6" fmla="*/ 161338 w 213359"/>
              <a:gd name="T7" fmla="*/ 0 h 209550"/>
              <a:gd name="T8" fmla="*/ 322677 w 213359"/>
              <a:gd name="T9" fmla="*/ 158457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8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BAB85C-1DEB-0712-1F95-5245BC731E9F}"/>
              </a:ext>
            </a:extLst>
          </p:cNvPr>
          <p:cNvSpPr/>
          <p:nvPr/>
        </p:nvSpPr>
        <p:spPr>
          <a:xfrm>
            <a:off x="10880238" y="5041900"/>
            <a:ext cx="323850" cy="317500"/>
          </a:xfrm>
          <a:custGeom>
            <a:avLst/>
            <a:gdLst>
              <a:gd name="connsiteX0" fmla="*/ 213360 w 213359"/>
              <a:gd name="connsiteY0" fmla="*/ 104775 h 209550"/>
              <a:gd name="connsiteX1" fmla="*/ 106680 w 213359"/>
              <a:gd name="connsiteY1" fmla="*/ 209550 h 209550"/>
              <a:gd name="connsiteX2" fmla="*/ 0 w 213359"/>
              <a:gd name="connsiteY2" fmla="*/ 104775 h 209550"/>
              <a:gd name="connsiteX3" fmla="*/ 106680 w 213359"/>
              <a:gd name="connsiteY3" fmla="*/ 0 h 209550"/>
              <a:gd name="connsiteX4" fmla="*/ 213360 w 213359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59" h="209550">
                <a:moveTo>
                  <a:pt x="213360" y="104775"/>
                </a:moveTo>
                <a:cubicBezTo>
                  <a:pt x="213360" y="162641"/>
                  <a:pt x="165598" y="209550"/>
                  <a:pt x="106680" y="209550"/>
                </a:cubicBezTo>
                <a:cubicBezTo>
                  <a:pt x="47762" y="209550"/>
                  <a:pt x="0" y="162641"/>
                  <a:pt x="0" y="104775"/>
                </a:cubicBezTo>
                <a:cubicBezTo>
                  <a:pt x="0" y="46909"/>
                  <a:pt x="47762" y="0"/>
                  <a:pt x="106680" y="0"/>
                </a:cubicBezTo>
                <a:cubicBezTo>
                  <a:pt x="165597" y="0"/>
                  <a:pt x="213360" y="46909"/>
                  <a:pt x="213360" y="1047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B1B7A-2562-D469-3CA5-EA22B9816404}"/>
              </a:ext>
            </a:extLst>
          </p:cNvPr>
          <p:cNvSpPr>
            <a:spLocks/>
          </p:cNvSpPr>
          <p:nvPr/>
        </p:nvSpPr>
        <p:spPr bwMode="auto">
          <a:xfrm>
            <a:off x="10237300" y="2425700"/>
            <a:ext cx="428625" cy="420688"/>
          </a:xfrm>
          <a:custGeom>
            <a:avLst/>
            <a:gdLst>
              <a:gd name="T0" fmla="*/ 429275 w 283845"/>
              <a:gd name="T1" fmla="*/ 210316 h 278129"/>
              <a:gd name="T2" fmla="*/ 214638 w 283845"/>
              <a:gd name="T3" fmla="*/ 420632 h 278129"/>
              <a:gd name="T4" fmla="*/ 0 w 283845"/>
              <a:gd name="T5" fmla="*/ 210316 h 278129"/>
              <a:gd name="T6" fmla="*/ 214638 w 283845"/>
              <a:gd name="T7" fmla="*/ 0 h 278129"/>
              <a:gd name="T8" fmla="*/ 429275 w 283845"/>
              <a:gd name="T9" fmla="*/ 210316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845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8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28074-CF8F-70A6-0182-5AD159AA23E7}"/>
              </a:ext>
            </a:extLst>
          </p:cNvPr>
          <p:cNvSpPr/>
          <p:nvPr/>
        </p:nvSpPr>
        <p:spPr>
          <a:xfrm>
            <a:off x="10562738" y="2895600"/>
            <a:ext cx="428625" cy="420688"/>
          </a:xfrm>
          <a:custGeom>
            <a:avLst/>
            <a:gdLst>
              <a:gd name="connsiteX0" fmla="*/ 283845 w 283844"/>
              <a:gd name="connsiteY0" fmla="*/ 139065 h 278129"/>
              <a:gd name="connsiteX1" fmla="*/ 141923 w 283844"/>
              <a:gd name="connsiteY1" fmla="*/ 278130 h 278129"/>
              <a:gd name="connsiteX2" fmla="*/ 0 w 283844"/>
              <a:gd name="connsiteY2" fmla="*/ 139065 h 278129"/>
              <a:gd name="connsiteX3" fmla="*/ 141923 w 283844"/>
              <a:gd name="connsiteY3" fmla="*/ 0 h 278129"/>
              <a:gd name="connsiteX4" fmla="*/ 283845 w 283844"/>
              <a:gd name="connsiteY4" fmla="*/ 139065 h 2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4" h="278129">
                <a:moveTo>
                  <a:pt x="283845" y="139065"/>
                </a:moveTo>
                <a:cubicBezTo>
                  <a:pt x="283845" y="215868"/>
                  <a:pt x="220304" y="278130"/>
                  <a:pt x="141923" y="278130"/>
                </a:cubicBezTo>
                <a:cubicBezTo>
                  <a:pt x="63541" y="278130"/>
                  <a:pt x="0" y="215869"/>
                  <a:pt x="0" y="139065"/>
                </a:cubicBezTo>
                <a:cubicBezTo>
                  <a:pt x="0" y="62262"/>
                  <a:pt x="63541" y="0"/>
                  <a:pt x="141923" y="0"/>
                </a:cubicBezTo>
                <a:cubicBezTo>
                  <a:pt x="220304" y="0"/>
                  <a:pt x="283845" y="62262"/>
                  <a:pt x="283845" y="1390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9BB0C3-ACCA-63E6-CE4F-CF3C40364EEC}"/>
              </a:ext>
            </a:extLst>
          </p:cNvPr>
          <p:cNvSpPr>
            <a:spLocks/>
          </p:cNvSpPr>
          <p:nvPr/>
        </p:nvSpPr>
        <p:spPr bwMode="auto">
          <a:xfrm>
            <a:off x="8148150" y="2159000"/>
            <a:ext cx="625475" cy="612775"/>
          </a:xfrm>
          <a:custGeom>
            <a:avLst/>
            <a:gdLst>
              <a:gd name="T0" fmla="*/ 625185 w 413385"/>
              <a:gd name="T1" fmla="*/ 306831 h 405764"/>
              <a:gd name="T2" fmla="*/ 312593 w 413385"/>
              <a:gd name="T3" fmla="*/ 613661 h 405764"/>
              <a:gd name="T4" fmla="*/ 0 w 413385"/>
              <a:gd name="T5" fmla="*/ 306831 h 405764"/>
              <a:gd name="T6" fmla="*/ 312593 w 413385"/>
              <a:gd name="T7" fmla="*/ 0 h 405764"/>
              <a:gd name="T8" fmla="*/ 625185 w 413385"/>
              <a:gd name="T9" fmla="*/ 306831 h 405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385" h="405764">
                <a:moveTo>
                  <a:pt x="413385" y="202883"/>
                </a:moveTo>
                <a:cubicBezTo>
                  <a:pt x="413385" y="314931"/>
                  <a:pt x="320846" y="405765"/>
                  <a:pt x="206693" y="405765"/>
                </a:cubicBezTo>
                <a:cubicBezTo>
                  <a:pt x="92539" y="405765"/>
                  <a:pt x="0" y="314931"/>
                  <a:pt x="0" y="202883"/>
                </a:cubicBezTo>
                <a:cubicBezTo>
                  <a:pt x="0" y="90834"/>
                  <a:pt x="92539" y="0"/>
                  <a:pt x="206693" y="0"/>
                </a:cubicBezTo>
                <a:cubicBezTo>
                  <a:pt x="320846" y="0"/>
                  <a:pt x="413385" y="90834"/>
                  <a:pt x="413385" y="2028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004B7-7BE4-FCDB-AC36-9C1AE4074591}"/>
              </a:ext>
            </a:extLst>
          </p:cNvPr>
          <p:cNvSpPr/>
          <p:nvPr/>
        </p:nvSpPr>
        <p:spPr>
          <a:xfrm>
            <a:off x="11227900" y="3119438"/>
            <a:ext cx="625475" cy="614362"/>
          </a:xfrm>
          <a:custGeom>
            <a:avLst/>
            <a:gdLst>
              <a:gd name="connsiteX0" fmla="*/ 413385 w 413384"/>
              <a:gd name="connsiteY0" fmla="*/ 202882 h 405765"/>
              <a:gd name="connsiteX1" fmla="*/ 206692 w 413384"/>
              <a:gd name="connsiteY1" fmla="*/ 405765 h 405765"/>
              <a:gd name="connsiteX2" fmla="*/ 0 w 413384"/>
              <a:gd name="connsiteY2" fmla="*/ 202882 h 405765"/>
              <a:gd name="connsiteX3" fmla="*/ 206692 w 413384"/>
              <a:gd name="connsiteY3" fmla="*/ 0 h 405765"/>
              <a:gd name="connsiteX4" fmla="*/ 413385 w 413384"/>
              <a:gd name="connsiteY4" fmla="*/ 202882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4" h="405765">
                <a:moveTo>
                  <a:pt x="413385" y="202882"/>
                </a:moveTo>
                <a:cubicBezTo>
                  <a:pt x="413385" y="314931"/>
                  <a:pt x="320846" y="405765"/>
                  <a:pt x="206692" y="405765"/>
                </a:cubicBezTo>
                <a:cubicBezTo>
                  <a:pt x="92539" y="405765"/>
                  <a:pt x="0" y="314931"/>
                  <a:pt x="0" y="202882"/>
                </a:cubicBezTo>
                <a:cubicBezTo>
                  <a:pt x="0" y="90834"/>
                  <a:pt x="92539" y="0"/>
                  <a:pt x="206692" y="0"/>
                </a:cubicBezTo>
                <a:cubicBezTo>
                  <a:pt x="320846" y="0"/>
                  <a:pt x="413385" y="90834"/>
                  <a:pt x="413385" y="20288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331E7-7E6B-30A1-870E-C626ECC5316F}"/>
              </a:ext>
            </a:extLst>
          </p:cNvPr>
          <p:cNvSpPr/>
          <p:nvPr/>
        </p:nvSpPr>
        <p:spPr>
          <a:xfrm>
            <a:off x="10872300" y="3305175"/>
            <a:ext cx="319088" cy="314325"/>
          </a:xfrm>
          <a:custGeom>
            <a:avLst/>
            <a:gdLst>
              <a:gd name="connsiteX0" fmla="*/ 211455 w 211455"/>
              <a:gd name="connsiteY0" fmla="*/ 103822 h 207645"/>
              <a:gd name="connsiteX1" fmla="*/ 105727 w 211455"/>
              <a:gd name="connsiteY1" fmla="*/ 207645 h 207645"/>
              <a:gd name="connsiteX2" fmla="*/ 0 w 211455"/>
              <a:gd name="connsiteY2" fmla="*/ 103822 h 207645"/>
              <a:gd name="connsiteX3" fmla="*/ 105727 w 211455"/>
              <a:gd name="connsiteY3" fmla="*/ 0 h 207645"/>
              <a:gd name="connsiteX4" fmla="*/ 211455 w 211455"/>
              <a:gd name="connsiteY4" fmla="*/ 103822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8010B4-2278-688E-417F-961A7F915A1D}"/>
              </a:ext>
            </a:extLst>
          </p:cNvPr>
          <p:cNvSpPr>
            <a:spLocks/>
          </p:cNvSpPr>
          <p:nvPr/>
        </p:nvSpPr>
        <p:spPr bwMode="auto">
          <a:xfrm>
            <a:off x="8268800" y="1665288"/>
            <a:ext cx="388938" cy="384175"/>
          </a:xfrm>
          <a:custGeom>
            <a:avLst/>
            <a:gdLst>
              <a:gd name="T0" fmla="*/ 388940 w 257175"/>
              <a:gd name="T1" fmla="*/ 191588 h 253365"/>
              <a:gd name="T2" fmla="*/ 194469 w 257175"/>
              <a:gd name="T3" fmla="*/ 383178 h 253365"/>
              <a:gd name="T4" fmla="*/ 0 w 257175"/>
              <a:gd name="T5" fmla="*/ 191588 h 253365"/>
              <a:gd name="T6" fmla="*/ 194469 w 257175"/>
              <a:gd name="T7" fmla="*/ 0 h 253365"/>
              <a:gd name="T8" fmla="*/ 388940 w 257175"/>
              <a:gd name="T9" fmla="*/ 191588 h 253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175" h="253365">
                <a:moveTo>
                  <a:pt x="257175" y="126682"/>
                </a:moveTo>
                <a:cubicBezTo>
                  <a:pt x="257175" y="196647"/>
                  <a:pt x="199604" y="253365"/>
                  <a:pt x="128587" y="253365"/>
                </a:cubicBezTo>
                <a:cubicBezTo>
                  <a:pt x="57571" y="253365"/>
                  <a:pt x="0" y="196647"/>
                  <a:pt x="0" y="126682"/>
                </a:cubicBezTo>
                <a:cubicBezTo>
                  <a:pt x="0" y="56718"/>
                  <a:pt x="57571" y="0"/>
                  <a:pt x="128587" y="0"/>
                </a:cubicBezTo>
                <a:cubicBezTo>
                  <a:pt x="199604" y="0"/>
                  <a:pt x="257175" y="56718"/>
                  <a:pt x="257175" y="126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AF36B4-E487-1013-EE71-093F9587C5DD}"/>
              </a:ext>
            </a:extLst>
          </p:cNvPr>
          <p:cNvSpPr>
            <a:spLocks/>
          </p:cNvSpPr>
          <p:nvPr/>
        </p:nvSpPr>
        <p:spPr bwMode="auto">
          <a:xfrm>
            <a:off x="8687900" y="1520825"/>
            <a:ext cx="320675" cy="314325"/>
          </a:xfrm>
          <a:custGeom>
            <a:avLst/>
            <a:gdLst>
              <a:gd name="T0" fmla="*/ 319795 w 211455"/>
              <a:gd name="T1" fmla="*/ 157016 h 207645"/>
              <a:gd name="T2" fmla="*/ 159897 w 211455"/>
              <a:gd name="T3" fmla="*/ 314033 h 207645"/>
              <a:gd name="T4" fmla="*/ 0 w 211455"/>
              <a:gd name="T5" fmla="*/ 157016 h 207645"/>
              <a:gd name="T6" fmla="*/ 159897 w 211455"/>
              <a:gd name="T7" fmla="*/ 0 h 207645"/>
              <a:gd name="T8" fmla="*/ 319795 w 211455"/>
              <a:gd name="T9" fmla="*/ 157016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55" h="207645">
                <a:moveTo>
                  <a:pt x="211455" y="103822"/>
                </a:moveTo>
                <a:cubicBezTo>
                  <a:pt x="211455" y="161162"/>
                  <a:pt x="164119" y="207645"/>
                  <a:pt x="105727" y="207645"/>
                </a:cubicBezTo>
                <a:cubicBezTo>
                  <a:pt x="47336" y="207645"/>
                  <a:pt x="0" y="161162"/>
                  <a:pt x="0" y="103822"/>
                </a:cubicBezTo>
                <a:cubicBezTo>
                  <a:pt x="0" y="46483"/>
                  <a:pt x="47336" y="0"/>
                  <a:pt x="105727" y="0"/>
                </a:cubicBezTo>
                <a:cubicBezTo>
                  <a:pt x="164119" y="0"/>
                  <a:pt x="211455" y="46483"/>
                  <a:pt x="211455" y="1038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54E371-F209-C27B-2341-81860482EFE4}"/>
              </a:ext>
            </a:extLst>
          </p:cNvPr>
          <p:cNvSpPr/>
          <p:nvPr/>
        </p:nvSpPr>
        <p:spPr>
          <a:xfrm>
            <a:off x="11521588" y="4586288"/>
            <a:ext cx="320675" cy="314325"/>
          </a:xfrm>
          <a:custGeom>
            <a:avLst/>
            <a:gdLst>
              <a:gd name="connsiteX0" fmla="*/ 211455 w 211455"/>
              <a:gd name="connsiteY0" fmla="*/ 103823 h 207645"/>
              <a:gd name="connsiteX1" fmla="*/ 105728 w 211455"/>
              <a:gd name="connsiteY1" fmla="*/ 207645 h 207645"/>
              <a:gd name="connsiteX2" fmla="*/ 0 w 211455"/>
              <a:gd name="connsiteY2" fmla="*/ 103823 h 207645"/>
              <a:gd name="connsiteX3" fmla="*/ 105728 w 211455"/>
              <a:gd name="connsiteY3" fmla="*/ 0 h 207645"/>
              <a:gd name="connsiteX4" fmla="*/ 211455 w 211455"/>
              <a:gd name="connsiteY4" fmla="*/ 103823 h 20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" h="207645">
                <a:moveTo>
                  <a:pt x="211455" y="103823"/>
                </a:moveTo>
                <a:cubicBezTo>
                  <a:pt x="211455" y="161162"/>
                  <a:pt x="164119" y="207645"/>
                  <a:pt x="105728" y="207645"/>
                </a:cubicBezTo>
                <a:cubicBezTo>
                  <a:pt x="47336" y="207645"/>
                  <a:pt x="0" y="161162"/>
                  <a:pt x="0" y="103823"/>
                </a:cubicBezTo>
                <a:cubicBezTo>
                  <a:pt x="0" y="46483"/>
                  <a:pt x="47336" y="0"/>
                  <a:pt x="105728" y="0"/>
                </a:cubicBezTo>
                <a:cubicBezTo>
                  <a:pt x="164119" y="0"/>
                  <a:pt x="211455" y="46483"/>
                  <a:pt x="211455" y="1038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B2A9E9-84FC-21DD-AC9B-D93B0E6C1A72}"/>
              </a:ext>
            </a:extLst>
          </p:cNvPr>
          <p:cNvSpPr>
            <a:spLocks/>
          </p:cNvSpPr>
          <p:nvPr/>
        </p:nvSpPr>
        <p:spPr bwMode="auto">
          <a:xfrm>
            <a:off x="9942025" y="2768600"/>
            <a:ext cx="238125" cy="234950"/>
          </a:xfrm>
          <a:custGeom>
            <a:avLst/>
            <a:gdLst>
              <a:gd name="T0" fmla="*/ 239126 w 158115"/>
              <a:gd name="T1" fmla="*/ 118123 h 156210"/>
              <a:gd name="T2" fmla="*/ 119564 w 158115"/>
              <a:gd name="T3" fmla="*/ 236245 h 156210"/>
              <a:gd name="T4" fmla="*/ 0 w 158115"/>
              <a:gd name="T5" fmla="*/ 118123 h 156210"/>
              <a:gd name="T6" fmla="*/ 119564 w 158115"/>
              <a:gd name="T7" fmla="*/ 0 h 156210"/>
              <a:gd name="T8" fmla="*/ 239126 w 158115"/>
              <a:gd name="T9" fmla="*/ 118123 h 156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0FCEEE-5F3C-1C01-EAC8-4F36DEFD9C86}"/>
              </a:ext>
            </a:extLst>
          </p:cNvPr>
          <p:cNvSpPr/>
          <p:nvPr/>
        </p:nvSpPr>
        <p:spPr>
          <a:xfrm>
            <a:off x="11104075" y="2136775"/>
            <a:ext cx="239713" cy="236538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8B863-F782-A0AC-BD54-6FEAA548F202}"/>
              </a:ext>
            </a:extLst>
          </p:cNvPr>
          <p:cNvSpPr/>
          <p:nvPr/>
        </p:nvSpPr>
        <p:spPr>
          <a:xfrm>
            <a:off x="11780350" y="3590925"/>
            <a:ext cx="239713" cy="234950"/>
          </a:xfrm>
          <a:custGeom>
            <a:avLst/>
            <a:gdLst>
              <a:gd name="connsiteX0" fmla="*/ 158115 w 158115"/>
              <a:gd name="connsiteY0" fmla="*/ 78105 h 156209"/>
              <a:gd name="connsiteX1" fmla="*/ 79058 w 158115"/>
              <a:gd name="connsiteY1" fmla="*/ 156210 h 156209"/>
              <a:gd name="connsiteX2" fmla="*/ 0 w 158115"/>
              <a:gd name="connsiteY2" fmla="*/ 78105 h 156209"/>
              <a:gd name="connsiteX3" fmla="*/ 79058 w 158115"/>
              <a:gd name="connsiteY3" fmla="*/ 0 h 156209"/>
              <a:gd name="connsiteX4" fmla="*/ 158115 w 158115"/>
              <a:gd name="connsiteY4" fmla="*/ 78105 h 1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09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5" y="156210"/>
                  <a:pt x="0" y="121241"/>
                  <a:pt x="0" y="78105"/>
                </a:cubicBezTo>
                <a:cubicBezTo>
                  <a:pt x="0" y="34969"/>
                  <a:pt x="35395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4034D8-110E-2386-FB14-5D2DB72CBB2D}"/>
              </a:ext>
            </a:extLst>
          </p:cNvPr>
          <p:cNvSpPr/>
          <p:nvPr/>
        </p:nvSpPr>
        <p:spPr>
          <a:xfrm>
            <a:off x="11616838" y="2905125"/>
            <a:ext cx="239712" cy="236538"/>
          </a:xfrm>
          <a:custGeom>
            <a:avLst/>
            <a:gdLst>
              <a:gd name="connsiteX0" fmla="*/ 158115 w 158115"/>
              <a:gd name="connsiteY0" fmla="*/ 78105 h 156210"/>
              <a:gd name="connsiteX1" fmla="*/ 79058 w 158115"/>
              <a:gd name="connsiteY1" fmla="*/ 156210 h 156210"/>
              <a:gd name="connsiteX2" fmla="*/ 0 w 158115"/>
              <a:gd name="connsiteY2" fmla="*/ 78105 h 156210"/>
              <a:gd name="connsiteX3" fmla="*/ 79058 w 158115"/>
              <a:gd name="connsiteY3" fmla="*/ 0 h 156210"/>
              <a:gd name="connsiteX4" fmla="*/ 158115 w 158115"/>
              <a:gd name="connsiteY4" fmla="*/ 78105 h 1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" h="156210">
                <a:moveTo>
                  <a:pt x="158115" y="78105"/>
                </a:moveTo>
                <a:cubicBezTo>
                  <a:pt x="158115" y="121241"/>
                  <a:pt x="122720" y="156210"/>
                  <a:pt x="79058" y="156210"/>
                </a:cubicBezTo>
                <a:cubicBezTo>
                  <a:pt x="35396" y="156210"/>
                  <a:pt x="0" y="121241"/>
                  <a:pt x="0" y="78105"/>
                </a:cubicBezTo>
                <a:cubicBezTo>
                  <a:pt x="0" y="34969"/>
                  <a:pt x="35396" y="0"/>
                  <a:pt x="79058" y="0"/>
                </a:cubicBezTo>
                <a:cubicBezTo>
                  <a:pt x="122720" y="0"/>
                  <a:pt x="158115" y="34969"/>
                  <a:pt x="158115" y="781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B3D8AE-C640-07C9-A4B1-58DA1F10534A}"/>
              </a:ext>
            </a:extLst>
          </p:cNvPr>
          <p:cNvSpPr>
            <a:spLocks/>
          </p:cNvSpPr>
          <p:nvPr/>
        </p:nvSpPr>
        <p:spPr bwMode="auto">
          <a:xfrm>
            <a:off x="9364175" y="4090988"/>
            <a:ext cx="192088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49BD8-0DB8-A6E9-2E15-56571BC20320}"/>
              </a:ext>
            </a:extLst>
          </p:cNvPr>
          <p:cNvSpPr/>
          <p:nvPr/>
        </p:nvSpPr>
        <p:spPr>
          <a:xfrm>
            <a:off x="10886588" y="4141788"/>
            <a:ext cx="193675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8 w 127634"/>
              <a:gd name="connsiteY1" fmla="*/ 125730 h 125729"/>
              <a:gd name="connsiteX2" fmla="*/ 0 w 127634"/>
              <a:gd name="connsiteY2" fmla="*/ 62865 h 125729"/>
              <a:gd name="connsiteX3" fmla="*/ 63818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AD79A3-7AC0-809B-0525-FB1A18AB2323}"/>
              </a:ext>
            </a:extLst>
          </p:cNvPr>
          <p:cNvSpPr>
            <a:spLocks/>
          </p:cNvSpPr>
          <p:nvPr/>
        </p:nvSpPr>
        <p:spPr bwMode="auto">
          <a:xfrm>
            <a:off x="8619638" y="1957388"/>
            <a:ext cx="244475" cy="241300"/>
          </a:xfrm>
          <a:custGeom>
            <a:avLst/>
            <a:gdLst>
              <a:gd name="T0" fmla="*/ 244888 w 161925"/>
              <a:gd name="T1" fmla="*/ 121003 h 160019"/>
              <a:gd name="T2" fmla="*/ 122445 w 161925"/>
              <a:gd name="T3" fmla="*/ 242007 h 160019"/>
              <a:gd name="T4" fmla="*/ 0 w 161925"/>
              <a:gd name="T5" fmla="*/ 121003 h 160019"/>
              <a:gd name="T6" fmla="*/ 122445 w 161925"/>
              <a:gd name="T7" fmla="*/ 0 h 160019"/>
              <a:gd name="T8" fmla="*/ 244888 w 161925"/>
              <a:gd name="T9" fmla="*/ 121003 h 160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925" h="160019">
                <a:moveTo>
                  <a:pt x="161925" y="80010"/>
                </a:moveTo>
                <a:cubicBezTo>
                  <a:pt x="161925" y="124198"/>
                  <a:pt x="125677" y="160020"/>
                  <a:pt x="80963" y="160020"/>
                </a:cubicBezTo>
                <a:cubicBezTo>
                  <a:pt x="36248" y="160020"/>
                  <a:pt x="0" y="124198"/>
                  <a:pt x="0" y="80010"/>
                </a:cubicBezTo>
                <a:cubicBezTo>
                  <a:pt x="0" y="35822"/>
                  <a:pt x="36248" y="0"/>
                  <a:pt x="80963" y="0"/>
                </a:cubicBezTo>
                <a:cubicBezTo>
                  <a:pt x="125677" y="0"/>
                  <a:pt x="161925" y="35822"/>
                  <a:pt x="161925" y="80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FF1132-C263-18D7-595D-50F7D526A01A}"/>
              </a:ext>
            </a:extLst>
          </p:cNvPr>
          <p:cNvSpPr>
            <a:spLocks/>
          </p:cNvSpPr>
          <p:nvPr/>
        </p:nvSpPr>
        <p:spPr bwMode="auto">
          <a:xfrm>
            <a:off x="8806963" y="2566988"/>
            <a:ext cx="192087" cy="188912"/>
          </a:xfrm>
          <a:custGeom>
            <a:avLst/>
            <a:gdLst>
              <a:gd name="T0" fmla="*/ 193030 w 127634"/>
              <a:gd name="T1" fmla="*/ 95074 h 125729"/>
              <a:gd name="T2" fmla="*/ 96516 w 127634"/>
              <a:gd name="T3" fmla="*/ 190149 h 125729"/>
              <a:gd name="T4" fmla="*/ 0 w 127634"/>
              <a:gd name="T5" fmla="*/ 95074 h 125729"/>
              <a:gd name="T6" fmla="*/ 96516 w 127634"/>
              <a:gd name="T7" fmla="*/ 0 h 125729"/>
              <a:gd name="T8" fmla="*/ 193030 w 127634"/>
              <a:gd name="T9" fmla="*/ 95074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6640A-46A5-C70E-4242-F59695FFE234}"/>
              </a:ext>
            </a:extLst>
          </p:cNvPr>
          <p:cNvSpPr>
            <a:spLocks/>
          </p:cNvSpPr>
          <p:nvPr/>
        </p:nvSpPr>
        <p:spPr bwMode="auto">
          <a:xfrm rot="17457907">
            <a:off x="8085444" y="1983581"/>
            <a:ext cx="211138" cy="212725"/>
          </a:xfrm>
          <a:custGeom>
            <a:avLst/>
            <a:gdLst>
              <a:gd name="T0" fmla="*/ 210316 w 139065"/>
              <a:gd name="T1" fmla="*/ 106599 h 140970"/>
              <a:gd name="T2" fmla="*/ 105159 w 139065"/>
              <a:gd name="T3" fmla="*/ 213197 h 140970"/>
              <a:gd name="T4" fmla="*/ 0 w 139065"/>
              <a:gd name="T5" fmla="*/ 106599 h 140970"/>
              <a:gd name="T6" fmla="*/ 105159 w 139065"/>
              <a:gd name="T7" fmla="*/ 0 h 140970"/>
              <a:gd name="T8" fmla="*/ 210316 w 139065"/>
              <a:gd name="T9" fmla="*/ 106599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140970">
                <a:moveTo>
                  <a:pt x="139065" y="70485"/>
                </a:moveTo>
                <a:cubicBezTo>
                  <a:pt x="139065" y="109413"/>
                  <a:pt x="107934" y="140970"/>
                  <a:pt x="69533" y="140970"/>
                </a:cubicBezTo>
                <a:cubicBezTo>
                  <a:pt x="31131" y="140970"/>
                  <a:pt x="0" y="109413"/>
                  <a:pt x="0" y="70485"/>
                </a:cubicBezTo>
                <a:cubicBezTo>
                  <a:pt x="0" y="31557"/>
                  <a:pt x="31131" y="0"/>
                  <a:pt x="69533" y="0"/>
                </a:cubicBezTo>
                <a:cubicBezTo>
                  <a:pt x="107934" y="0"/>
                  <a:pt x="139065" y="31557"/>
                  <a:pt x="139065" y="70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CD4D4A-3E55-D208-4399-73644766162E}"/>
              </a:ext>
            </a:extLst>
          </p:cNvPr>
          <p:cNvSpPr>
            <a:spLocks/>
          </p:cNvSpPr>
          <p:nvPr/>
        </p:nvSpPr>
        <p:spPr bwMode="auto">
          <a:xfrm rot="17457907">
            <a:off x="7769532" y="2002631"/>
            <a:ext cx="309562" cy="314325"/>
          </a:xfrm>
          <a:custGeom>
            <a:avLst/>
            <a:gdLst>
              <a:gd name="T0" fmla="*/ 308271 w 203835"/>
              <a:gd name="T1" fmla="*/ 157017 h 207645"/>
              <a:gd name="T2" fmla="*/ 154136 w 203835"/>
              <a:gd name="T3" fmla="*/ 314033 h 207645"/>
              <a:gd name="T4" fmla="*/ 0 w 203835"/>
              <a:gd name="T5" fmla="*/ 157017 h 207645"/>
              <a:gd name="T6" fmla="*/ 154136 w 203835"/>
              <a:gd name="T7" fmla="*/ 0 h 207645"/>
              <a:gd name="T8" fmla="*/ 308271 w 203835"/>
              <a:gd name="T9" fmla="*/ 157017 h 207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35" h="207645">
                <a:moveTo>
                  <a:pt x="203835" y="103823"/>
                </a:moveTo>
                <a:cubicBezTo>
                  <a:pt x="203835" y="161162"/>
                  <a:pt x="158205" y="207645"/>
                  <a:pt x="101918" y="207645"/>
                </a:cubicBezTo>
                <a:cubicBezTo>
                  <a:pt x="45630" y="207645"/>
                  <a:pt x="0" y="161162"/>
                  <a:pt x="0" y="103823"/>
                </a:cubicBezTo>
                <a:cubicBezTo>
                  <a:pt x="0" y="46483"/>
                  <a:pt x="45630" y="0"/>
                  <a:pt x="101918" y="0"/>
                </a:cubicBezTo>
                <a:cubicBezTo>
                  <a:pt x="158205" y="0"/>
                  <a:pt x="203835" y="46483"/>
                  <a:pt x="203835" y="103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CEE964-FC2C-6094-2B5C-8F392FEA69F4}"/>
              </a:ext>
            </a:extLst>
          </p:cNvPr>
          <p:cNvSpPr/>
          <p:nvPr/>
        </p:nvSpPr>
        <p:spPr>
          <a:xfrm>
            <a:off x="11154875" y="3690938"/>
            <a:ext cx="192088" cy="190500"/>
          </a:xfrm>
          <a:custGeom>
            <a:avLst/>
            <a:gdLst>
              <a:gd name="connsiteX0" fmla="*/ 127635 w 127634"/>
              <a:gd name="connsiteY0" fmla="*/ 62865 h 125729"/>
              <a:gd name="connsiteX1" fmla="*/ 63817 w 127634"/>
              <a:gd name="connsiteY1" fmla="*/ 125730 h 125729"/>
              <a:gd name="connsiteX2" fmla="*/ 0 w 127634"/>
              <a:gd name="connsiteY2" fmla="*/ 62865 h 125729"/>
              <a:gd name="connsiteX3" fmla="*/ 63817 w 127634"/>
              <a:gd name="connsiteY3" fmla="*/ 0 h 125729"/>
              <a:gd name="connsiteX4" fmla="*/ 127635 w 127634"/>
              <a:gd name="connsiteY4" fmla="*/ 62865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29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2C1D2E-C75E-9516-759B-0F94F34033DA}"/>
              </a:ext>
            </a:extLst>
          </p:cNvPr>
          <p:cNvSpPr/>
          <p:nvPr/>
        </p:nvSpPr>
        <p:spPr>
          <a:xfrm>
            <a:off x="9778513" y="5508625"/>
            <a:ext cx="469900" cy="461963"/>
          </a:xfrm>
          <a:custGeom>
            <a:avLst/>
            <a:gdLst>
              <a:gd name="connsiteX0" fmla="*/ 310515 w 310515"/>
              <a:gd name="connsiteY0" fmla="*/ 152400 h 304800"/>
              <a:gd name="connsiteX1" fmla="*/ 155257 w 310515"/>
              <a:gd name="connsiteY1" fmla="*/ 304800 h 304800"/>
              <a:gd name="connsiteX2" fmla="*/ 0 w 310515"/>
              <a:gd name="connsiteY2" fmla="*/ 152400 h 304800"/>
              <a:gd name="connsiteX3" fmla="*/ 155257 w 310515"/>
              <a:gd name="connsiteY3" fmla="*/ 0 h 304800"/>
              <a:gd name="connsiteX4" fmla="*/ 310515 w 310515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515" h="304800">
                <a:moveTo>
                  <a:pt x="310515" y="152400"/>
                </a:moveTo>
                <a:cubicBezTo>
                  <a:pt x="310515" y="236568"/>
                  <a:pt x="241004" y="304800"/>
                  <a:pt x="155257" y="304800"/>
                </a:cubicBezTo>
                <a:cubicBezTo>
                  <a:pt x="69511" y="304800"/>
                  <a:pt x="0" y="236568"/>
                  <a:pt x="0" y="152400"/>
                </a:cubicBezTo>
                <a:cubicBezTo>
                  <a:pt x="0" y="68232"/>
                  <a:pt x="69511" y="0"/>
                  <a:pt x="155257" y="0"/>
                </a:cubicBezTo>
                <a:cubicBezTo>
                  <a:pt x="241004" y="0"/>
                  <a:pt x="310515" y="68232"/>
                  <a:pt x="310515" y="152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7BCF9-1804-316E-5F3E-4548D6A377FC}"/>
              </a:ext>
            </a:extLst>
          </p:cNvPr>
          <p:cNvSpPr/>
          <p:nvPr/>
        </p:nvSpPr>
        <p:spPr>
          <a:xfrm>
            <a:off x="9778513" y="6013450"/>
            <a:ext cx="307975" cy="303213"/>
          </a:xfrm>
          <a:custGeom>
            <a:avLst/>
            <a:gdLst>
              <a:gd name="connsiteX0" fmla="*/ 203835 w 203834"/>
              <a:gd name="connsiteY0" fmla="*/ 100012 h 200025"/>
              <a:gd name="connsiteX1" fmla="*/ 101918 w 203834"/>
              <a:gd name="connsiteY1" fmla="*/ 200025 h 200025"/>
              <a:gd name="connsiteX2" fmla="*/ 0 w 203834"/>
              <a:gd name="connsiteY2" fmla="*/ 100012 h 200025"/>
              <a:gd name="connsiteX3" fmla="*/ 101918 w 203834"/>
              <a:gd name="connsiteY3" fmla="*/ 0 h 200025"/>
              <a:gd name="connsiteX4" fmla="*/ 203835 w 203834"/>
              <a:gd name="connsiteY4" fmla="*/ 100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4" h="200025">
                <a:moveTo>
                  <a:pt x="203835" y="100012"/>
                </a:moveTo>
                <a:cubicBezTo>
                  <a:pt x="203835" y="155248"/>
                  <a:pt x="158205" y="200025"/>
                  <a:pt x="101918" y="200025"/>
                </a:cubicBezTo>
                <a:cubicBezTo>
                  <a:pt x="45630" y="200025"/>
                  <a:pt x="0" y="155248"/>
                  <a:pt x="0" y="100012"/>
                </a:cubicBezTo>
                <a:cubicBezTo>
                  <a:pt x="0" y="44777"/>
                  <a:pt x="45630" y="0"/>
                  <a:pt x="101918" y="0"/>
                </a:cubicBezTo>
                <a:cubicBezTo>
                  <a:pt x="158205" y="0"/>
                  <a:pt x="203835" y="44777"/>
                  <a:pt x="203835" y="10001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A322-ABE1-3119-1121-2C80516239AF}"/>
              </a:ext>
            </a:extLst>
          </p:cNvPr>
          <p:cNvSpPr>
            <a:spLocks/>
          </p:cNvSpPr>
          <p:nvPr/>
        </p:nvSpPr>
        <p:spPr bwMode="auto">
          <a:xfrm>
            <a:off x="8014800" y="5711825"/>
            <a:ext cx="193675" cy="190500"/>
          </a:xfrm>
          <a:custGeom>
            <a:avLst/>
            <a:gdLst>
              <a:gd name="T0" fmla="*/ 193030 w 127635"/>
              <a:gd name="T1" fmla="*/ 95074 h 125730"/>
              <a:gd name="T2" fmla="*/ 96516 w 127635"/>
              <a:gd name="T3" fmla="*/ 190148 h 125730"/>
              <a:gd name="T4" fmla="*/ 0 w 127635"/>
              <a:gd name="T5" fmla="*/ 95074 h 125730"/>
              <a:gd name="T6" fmla="*/ 96516 w 127635"/>
              <a:gd name="T7" fmla="*/ 0 h 125730"/>
              <a:gd name="T8" fmla="*/ 193030 w 127635"/>
              <a:gd name="T9" fmla="*/ 95074 h 125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5" h="125730">
                <a:moveTo>
                  <a:pt x="127635" y="62865"/>
                </a:moveTo>
                <a:cubicBezTo>
                  <a:pt x="127635" y="97584"/>
                  <a:pt x="99063" y="125730"/>
                  <a:pt x="63818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8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73C167-E7D5-ADAC-58B6-DFEA58005298}"/>
              </a:ext>
            </a:extLst>
          </p:cNvPr>
          <p:cNvSpPr/>
          <p:nvPr/>
        </p:nvSpPr>
        <p:spPr>
          <a:xfrm>
            <a:off x="11227900" y="5318125"/>
            <a:ext cx="193675" cy="188913"/>
          </a:xfrm>
          <a:custGeom>
            <a:avLst/>
            <a:gdLst>
              <a:gd name="connsiteX0" fmla="*/ 127635 w 127634"/>
              <a:gd name="connsiteY0" fmla="*/ 62865 h 125730"/>
              <a:gd name="connsiteX1" fmla="*/ 63817 w 127634"/>
              <a:gd name="connsiteY1" fmla="*/ 125730 h 125730"/>
              <a:gd name="connsiteX2" fmla="*/ 0 w 127634"/>
              <a:gd name="connsiteY2" fmla="*/ 62865 h 125730"/>
              <a:gd name="connsiteX3" fmla="*/ 63817 w 127634"/>
              <a:gd name="connsiteY3" fmla="*/ 0 h 125730"/>
              <a:gd name="connsiteX4" fmla="*/ 127635 w 127634"/>
              <a:gd name="connsiteY4" fmla="*/ 62865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4" h="125730">
                <a:moveTo>
                  <a:pt x="127635" y="62865"/>
                </a:moveTo>
                <a:cubicBezTo>
                  <a:pt x="127635" y="97584"/>
                  <a:pt x="99063" y="125730"/>
                  <a:pt x="63817" y="125730"/>
                </a:cubicBezTo>
                <a:cubicBezTo>
                  <a:pt x="28572" y="125730"/>
                  <a:pt x="0" y="97584"/>
                  <a:pt x="0" y="62865"/>
                </a:cubicBezTo>
                <a:cubicBezTo>
                  <a:pt x="0" y="28146"/>
                  <a:pt x="28572" y="0"/>
                  <a:pt x="63817" y="0"/>
                </a:cubicBezTo>
                <a:cubicBezTo>
                  <a:pt x="99063" y="0"/>
                  <a:pt x="127635" y="28146"/>
                  <a:pt x="127635" y="628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C48CE-1737-54C5-7048-884E1B518DC6}"/>
              </a:ext>
            </a:extLst>
          </p:cNvPr>
          <p:cNvSpPr>
            <a:spLocks/>
          </p:cNvSpPr>
          <p:nvPr/>
        </p:nvSpPr>
        <p:spPr bwMode="auto">
          <a:xfrm>
            <a:off x="7932250" y="4189413"/>
            <a:ext cx="442913" cy="434975"/>
          </a:xfrm>
          <a:custGeom>
            <a:avLst/>
            <a:gdLst>
              <a:gd name="T0" fmla="*/ 443680 w 293370"/>
              <a:gd name="T1" fmla="*/ 217519 h 287654"/>
              <a:gd name="T2" fmla="*/ 221840 w 293370"/>
              <a:gd name="T3" fmla="*/ 435037 h 287654"/>
              <a:gd name="T4" fmla="*/ 0 w 293370"/>
              <a:gd name="T5" fmla="*/ 217519 h 287654"/>
              <a:gd name="T6" fmla="*/ 221840 w 293370"/>
              <a:gd name="T7" fmla="*/ 0 h 287654"/>
              <a:gd name="T8" fmla="*/ 443680 w 293370"/>
              <a:gd name="T9" fmla="*/ 217519 h 287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370" h="287654">
                <a:moveTo>
                  <a:pt x="293370" y="143828"/>
                </a:moveTo>
                <a:cubicBezTo>
                  <a:pt x="293370" y="223261"/>
                  <a:pt x="227697" y="287655"/>
                  <a:pt x="146685" y="287655"/>
                </a:cubicBezTo>
                <a:cubicBezTo>
                  <a:pt x="65673" y="287655"/>
                  <a:pt x="0" y="223261"/>
                  <a:pt x="0" y="143828"/>
                </a:cubicBezTo>
                <a:cubicBezTo>
                  <a:pt x="0" y="64394"/>
                  <a:pt x="65673" y="0"/>
                  <a:pt x="146685" y="0"/>
                </a:cubicBezTo>
                <a:cubicBezTo>
                  <a:pt x="227697" y="0"/>
                  <a:pt x="293370" y="64394"/>
                  <a:pt x="293370" y="143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401948-27E9-B129-B234-14B613EBC592}"/>
              </a:ext>
            </a:extLst>
          </p:cNvPr>
          <p:cNvSpPr>
            <a:spLocks/>
          </p:cNvSpPr>
          <p:nvPr/>
        </p:nvSpPr>
        <p:spPr bwMode="auto">
          <a:xfrm>
            <a:off x="7075000" y="4206875"/>
            <a:ext cx="584200" cy="573088"/>
          </a:xfrm>
          <a:custGeom>
            <a:avLst/>
            <a:gdLst>
              <a:gd name="T0" fmla="*/ 584851 w 386714"/>
              <a:gd name="T1" fmla="*/ 286664 h 379095"/>
              <a:gd name="T2" fmla="*/ 292426 w 386714"/>
              <a:gd name="T3" fmla="*/ 573326 h 379095"/>
              <a:gd name="T4" fmla="*/ 0 w 386714"/>
              <a:gd name="T5" fmla="*/ 286664 h 379095"/>
              <a:gd name="T6" fmla="*/ 292426 w 386714"/>
              <a:gd name="T7" fmla="*/ 0 h 379095"/>
              <a:gd name="T8" fmla="*/ 584851 w 386714"/>
              <a:gd name="T9" fmla="*/ 286664 h 379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714" h="379095">
                <a:moveTo>
                  <a:pt x="386715" y="189548"/>
                </a:moveTo>
                <a:cubicBezTo>
                  <a:pt x="386715" y="294232"/>
                  <a:pt x="300146" y="379095"/>
                  <a:pt x="193358" y="379095"/>
                </a:cubicBezTo>
                <a:cubicBezTo>
                  <a:pt x="86569" y="379095"/>
                  <a:pt x="0" y="294232"/>
                  <a:pt x="0" y="189548"/>
                </a:cubicBezTo>
                <a:cubicBezTo>
                  <a:pt x="0" y="84863"/>
                  <a:pt x="86569" y="0"/>
                  <a:pt x="193358" y="0"/>
                </a:cubicBezTo>
                <a:cubicBezTo>
                  <a:pt x="300146" y="0"/>
                  <a:pt x="386715" y="84863"/>
                  <a:pt x="386715" y="1895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355E-7351-41BF-91A5-9FA6A84E4FF6}"/>
              </a:ext>
            </a:extLst>
          </p:cNvPr>
          <p:cNvSpPr/>
          <p:nvPr/>
        </p:nvSpPr>
        <p:spPr>
          <a:xfrm>
            <a:off x="9778513" y="4122738"/>
            <a:ext cx="271462" cy="263525"/>
          </a:xfrm>
          <a:custGeom>
            <a:avLst/>
            <a:gdLst>
              <a:gd name="connsiteX0" fmla="*/ 179070 w 179070"/>
              <a:gd name="connsiteY0" fmla="*/ 87630 h 175259"/>
              <a:gd name="connsiteX1" fmla="*/ 89535 w 179070"/>
              <a:gd name="connsiteY1" fmla="*/ 175260 h 175259"/>
              <a:gd name="connsiteX2" fmla="*/ 0 w 179070"/>
              <a:gd name="connsiteY2" fmla="*/ 87630 h 175259"/>
              <a:gd name="connsiteX3" fmla="*/ 89535 w 179070"/>
              <a:gd name="connsiteY3" fmla="*/ 0 h 175259"/>
              <a:gd name="connsiteX4" fmla="*/ 179070 w 179070"/>
              <a:gd name="connsiteY4" fmla="*/ 87630 h 17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31948F-08F0-86AA-A9C2-27F918200F88}"/>
              </a:ext>
            </a:extLst>
          </p:cNvPr>
          <p:cNvSpPr>
            <a:spLocks/>
          </p:cNvSpPr>
          <p:nvPr/>
        </p:nvSpPr>
        <p:spPr bwMode="auto">
          <a:xfrm>
            <a:off x="9245113" y="4827588"/>
            <a:ext cx="271462" cy="265112"/>
          </a:xfrm>
          <a:custGeom>
            <a:avLst/>
            <a:gdLst>
              <a:gd name="T0" fmla="*/ 270818 w 179070"/>
              <a:gd name="T1" fmla="*/ 132528 h 175259"/>
              <a:gd name="T2" fmla="*/ 135409 w 179070"/>
              <a:gd name="T3" fmla="*/ 265056 h 175259"/>
              <a:gd name="T4" fmla="*/ 0 w 179070"/>
              <a:gd name="T5" fmla="*/ 132528 h 175259"/>
              <a:gd name="T6" fmla="*/ 135409 w 179070"/>
              <a:gd name="T7" fmla="*/ 0 h 175259"/>
              <a:gd name="T8" fmla="*/ 270818 w 179070"/>
              <a:gd name="T9" fmla="*/ 132528 h 175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070" h="175259">
                <a:moveTo>
                  <a:pt x="179070" y="87630"/>
                </a:moveTo>
                <a:cubicBezTo>
                  <a:pt x="179070" y="136027"/>
                  <a:pt x="138984" y="175260"/>
                  <a:pt x="89535" y="175260"/>
                </a:cubicBezTo>
                <a:cubicBezTo>
                  <a:pt x="40086" y="175260"/>
                  <a:pt x="0" y="136027"/>
                  <a:pt x="0" y="87630"/>
                </a:cubicBezTo>
                <a:cubicBezTo>
                  <a:pt x="0" y="39233"/>
                  <a:pt x="40086" y="0"/>
                  <a:pt x="89535" y="0"/>
                </a:cubicBezTo>
                <a:cubicBezTo>
                  <a:pt x="138984" y="0"/>
                  <a:pt x="179070" y="39233"/>
                  <a:pt x="179070" y="87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B89674-C4D0-42B8-81FB-F54C72F57F50}"/>
              </a:ext>
            </a:extLst>
          </p:cNvPr>
          <p:cNvSpPr>
            <a:spLocks/>
          </p:cNvSpPr>
          <p:nvPr/>
        </p:nvSpPr>
        <p:spPr bwMode="auto">
          <a:xfrm>
            <a:off x="7286138" y="4875213"/>
            <a:ext cx="331787" cy="322262"/>
          </a:xfrm>
          <a:custGeom>
            <a:avLst/>
            <a:gdLst>
              <a:gd name="T0" fmla="*/ 331319 w 219075"/>
              <a:gd name="T1" fmla="*/ 161338 h 213359"/>
              <a:gd name="T2" fmla="*/ 165660 w 219075"/>
              <a:gd name="T3" fmla="*/ 322676 h 213359"/>
              <a:gd name="T4" fmla="*/ 0 w 219075"/>
              <a:gd name="T5" fmla="*/ 161338 h 213359"/>
              <a:gd name="T6" fmla="*/ 165660 w 219075"/>
              <a:gd name="T7" fmla="*/ 0 h 213359"/>
              <a:gd name="T8" fmla="*/ 331319 w 219075"/>
              <a:gd name="T9" fmla="*/ 161338 h 213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075" h="213359">
                <a:moveTo>
                  <a:pt x="219075" y="106680"/>
                </a:moveTo>
                <a:cubicBezTo>
                  <a:pt x="219075" y="165598"/>
                  <a:pt x="170033" y="213360"/>
                  <a:pt x="109538" y="213360"/>
                </a:cubicBezTo>
                <a:cubicBezTo>
                  <a:pt x="49042" y="213360"/>
                  <a:pt x="0" y="165598"/>
                  <a:pt x="0" y="106680"/>
                </a:cubicBezTo>
                <a:cubicBezTo>
                  <a:pt x="0" y="47762"/>
                  <a:pt x="49042" y="0"/>
                  <a:pt x="109538" y="0"/>
                </a:cubicBezTo>
                <a:cubicBezTo>
                  <a:pt x="170033" y="0"/>
                  <a:pt x="219075" y="47762"/>
                  <a:pt x="219075" y="106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226D7C-8C0E-1D6D-8FC8-9F2DB218E6D4}"/>
              </a:ext>
            </a:extLst>
          </p:cNvPr>
          <p:cNvSpPr>
            <a:spLocks/>
          </p:cNvSpPr>
          <p:nvPr/>
        </p:nvSpPr>
        <p:spPr bwMode="auto">
          <a:xfrm>
            <a:off x="10264288" y="1595438"/>
            <a:ext cx="304800" cy="300037"/>
          </a:xfrm>
          <a:custGeom>
            <a:avLst/>
            <a:gdLst>
              <a:gd name="T0" fmla="*/ 305390 w 201929"/>
              <a:gd name="T1" fmla="*/ 149814 h 198119"/>
              <a:gd name="T2" fmla="*/ 152695 w 201929"/>
              <a:gd name="T3" fmla="*/ 299628 h 198119"/>
              <a:gd name="T4" fmla="*/ 0 w 201929"/>
              <a:gd name="T5" fmla="*/ 149814 h 198119"/>
              <a:gd name="T6" fmla="*/ 152695 w 201929"/>
              <a:gd name="T7" fmla="*/ 0 h 198119"/>
              <a:gd name="T8" fmla="*/ 305390 w 201929"/>
              <a:gd name="T9" fmla="*/ 149814 h 198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29" h="198119">
                <a:moveTo>
                  <a:pt x="201930" y="99060"/>
                </a:moveTo>
                <a:cubicBezTo>
                  <a:pt x="201930" y="153769"/>
                  <a:pt x="156726" y="198120"/>
                  <a:pt x="100965" y="198120"/>
                </a:cubicBezTo>
                <a:cubicBezTo>
                  <a:pt x="45204" y="198120"/>
                  <a:pt x="0" y="153769"/>
                  <a:pt x="0" y="99060"/>
                </a:cubicBezTo>
                <a:cubicBezTo>
                  <a:pt x="0" y="44351"/>
                  <a:pt x="45204" y="0"/>
                  <a:pt x="100965" y="0"/>
                </a:cubicBezTo>
                <a:cubicBezTo>
                  <a:pt x="156726" y="0"/>
                  <a:pt x="201930" y="44351"/>
                  <a:pt x="201930" y="990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4FBD2-C8C4-7287-4A23-523C741B9B1D}"/>
              </a:ext>
            </a:extLst>
          </p:cNvPr>
          <p:cNvSpPr>
            <a:spLocks/>
          </p:cNvSpPr>
          <p:nvPr/>
        </p:nvSpPr>
        <p:spPr bwMode="auto">
          <a:xfrm>
            <a:off x="9461013" y="2898775"/>
            <a:ext cx="365125" cy="360363"/>
          </a:xfrm>
          <a:custGeom>
            <a:avLst/>
            <a:gdLst>
              <a:gd name="T0" fmla="*/ 365892 w 241934"/>
              <a:gd name="T1" fmla="*/ 180064 h 238125"/>
              <a:gd name="T2" fmla="*/ 182947 w 241934"/>
              <a:gd name="T3" fmla="*/ 360129 h 238125"/>
              <a:gd name="T4" fmla="*/ 0 w 241934"/>
              <a:gd name="T5" fmla="*/ 180064 h 238125"/>
              <a:gd name="T6" fmla="*/ 182947 w 241934"/>
              <a:gd name="T7" fmla="*/ 0 h 238125"/>
              <a:gd name="T8" fmla="*/ 365892 w 241934"/>
              <a:gd name="T9" fmla="*/ 18006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34" h="238125">
                <a:moveTo>
                  <a:pt x="241935" y="119062"/>
                </a:moveTo>
                <a:cubicBezTo>
                  <a:pt x="241935" y="184819"/>
                  <a:pt x="187776" y="238125"/>
                  <a:pt x="120968" y="238125"/>
                </a:cubicBezTo>
                <a:cubicBezTo>
                  <a:pt x="54159" y="238125"/>
                  <a:pt x="0" y="184819"/>
                  <a:pt x="0" y="119062"/>
                </a:cubicBezTo>
                <a:cubicBezTo>
                  <a:pt x="0" y="53306"/>
                  <a:pt x="54159" y="0"/>
                  <a:pt x="120968" y="0"/>
                </a:cubicBezTo>
                <a:cubicBezTo>
                  <a:pt x="187776" y="0"/>
                  <a:pt x="241935" y="53306"/>
                  <a:pt x="241935" y="1190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F0C644-0097-8976-945B-D84D8088BF1A}"/>
              </a:ext>
            </a:extLst>
          </p:cNvPr>
          <p:cNvSpPr>
            <a:spLocks/>
          </p:cNvSpPr>
          <p:nvPr/>
        </p:nvSpPr>
        <p:spPr bwMode="auto">
          <a:xfrm>
            <a:off x="10384938" y="1808163"/>
            <a:ext cx="682625" cy="668337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6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294639-0210-9959-A6D2-0A5AA9C8AAEE}"/>
              </a:ext>
            </a:extLst>
          </p:cNvPr>
          <p:cNvSpPr/>
          <p:nvPr/>
        </p:nvSpPr>
        <p:spPr>
          <a:xfrm>
            <a:off x="9794388" y="3195638"/>
            <a:ext cx="1063625" cy="1039812"/>
          </a:xfrm>
          <a:custGeom>
            <a:avLst/>
            <a:gdLst>
              <a:gd name="connsiteX0" fmla="*/ 702945 w 702945"/>
              <a:gd name="connsiteY0" fmla="*/ 343853 h 687704"/>
              <a:gd name="connsiteX1" fmla="*/ 351472 w 702945"/>
              <a:gd name="connsiteY1" fmla="*/ 687705 h 687704"/>
              <a:gd name="connsiteX2" fmla="*/ 0 w 702945"/>
              <a:gd name="connsiteY2" fmla="*/ 343853 h 687704"/>
              <a:gd name="connsiteX3" fmla="*/ 351472 w 702945"/>
              <a:gd name="connsiteY3" fmla="*/ 0 h 687704"/>
              <a:gd name="connsiteX4" fmla="*/ 702945 w 702945"/>
              <a:gd name="connsiteY4" fmla="*/ 343853 h 6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4">
                <a:moveTo>
                  <a:pt x="702945" y="343853"/>
                </a:moveTo>
                <a:cubicBezTo>
                  <a:pt x="702945" y="533757"/>
                  <a:pt x="545585" y="687705"/>
                  <a:pt x="351472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2" y="0"/>
                </a:cubicBezTo>
                <a:cubicBezTo>
                  <a:pt x="545585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9509C2-0329-880E-7BA0-2F42D3095D72}"/>
              </a:ext>
            </a:extLst>
          </p:cNvPr>
          <p:cNvSpPr/>
          <p:nvPr/>
        </p:nvSpPr>
        <p:spPr>
          <a:xfrm>
            <a:off x="11189800" y="3763963"/>
            <a:ext cx="815975" cy="800100"/>
          </a:xfrm>
          <a:custGeom>
            <a:avLst/>
            <a:gdLst>
              <a:gd name="connsiteX0" fmla="*/ 539115 w 539115"/>
              <a:gd name="connsiteY0" fmla="*/ 264795 h 529590"/>
              <a:gd name="connsiteX1" fmla="*/ 269558 w 539115"/>
              <a:gd name="connsiteY1" fmla="*/ 529590 h 529590"/>
              <a:gd name="connsiteX2" fmla="*/ 0 w 539115"/>
              <a:gd name="connsiteY2" fmla="*/ 264795 h 529590"/>
              <a:gd name="connsiteX3" fmla="*/ 269558 w 539115"/>
              <a:gd name="connsiteY3" fmla="*/ 0 h 529590"/>
              <a:gd name="connsiteX4" fmla="*/ 539115 w 539115"/>
              <a:gd name="connsiteY4" fmla="*/ 264795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" h="529590">
                <a:moveTo>
                  <a:pt x="539115" y="264795"/>
                </a:moveTo>
                <a:cubicBezTo>
                  <a:pt x="539115" y="411037"/>
                  <a:pt x="418430" y="529590"/>
                  <a:pt x="269558" y="529590"/>
                </a:cubicBezTo>
                <a:cubicBezTo>
                  <a:pt x="120685" y="529590"/>
                  <a:pt x="0" y="411037"/>
                  <a:pt x="0" y="264795"/>
                </a:cubicBezTo>
                <a:cubicBezTo>
                  <a:pt x="0" y="118553"/>
                  <a:pt x="120685" y="0"/>
                  <a:pt x="269558" y="0"/>
                </a:cubicBezTo>
                <a:cubicBezTo>
                  <a:pt x="418430" y="0"/>
                  <a:pt x="539115" y="118553"/>
                  <a:pt x="539115" y="2647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B82BC7-A0B0-75DE-1E48-BADADC1A2B17}"/>
              </a:ext>
            </a:extLst>
          </p:cNvPr>
          <p:cNvSpPr/>
          <p:nvPr/>
        </p:nvSpPr>
        <p:spPr>
          <a:xfrm>
            <a:off x="9811850" y="4505325"/>
            <a:ext cx="1063625" cy="1039813"/>
          </a:xfrm>
          <a:custGeom>
            <a:avLst/>
            <a:gdLst>
              <a:gd name="connsiteX0" fmla="*/ 702945 w 702945"/>
              <a:gd name="connsiteY0" fmla="*/ 343852 h 687705"/>
              <a:gd name="connsiteX1" fmla="*/ 351473 w 702945"/>
              <a:gd name="connsiteY1" fmla="*/ 687705 h 687705"/>
              <a:gd name="connsiteX2" fmla="*/ 0 w 702945"/>
              <a:gd name="connsiteY2" fmla="*/ 343852 h 687705"/>
              <a:gd name="connsiteX3" fmla="*/ 351473 w 702945"/>
              <a:gd name="connsiteY3" fmla="*/ 0 h 687705"/>
              <a:gd name="connsiteX4" fmla="*/ 702945 w 702945"/>
              <a:gd name="connsiteY4" fmla="*/ 343852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945" h="687705">
                <a:moveTo>
                  <a:pt x="702945" y="343852"/>
                </a:moveTo>
                <a:cubicBezTo>
                  <a:pt x="702945" y="533757"/>
                  <a:pt x="545585" y="687705"/>
                  <a:pt x="351473" y="687705"/>
                </a:cubicBezTo>
                <a:cubicBezTo>
                  <a:pt x="157360" y="687705"/>
                  <a:pt x="0" y="533757"/>
                  <a:pt x="0" y="343852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5" y="0"/>
                  <a:pt x="702945" y="153948"/>
                  <a:pt x="702945" y="34385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B3FF6E-01F3-B09B-A344-9037B6C169FE}"/>
              </a:ext>
            </a:extLst>
          </p:cNvPr>
          <p:cNvSpPr/>
          <p:nvPr/>
        </p:nvSpPr>
        <p:spPr>
          <a:xfrm>
            <a:off x="10858013" y="4449763"/>
            <a:ext cx="527050" cy="519112"/>
          </a:xfrm>
          <a:custGeom>
            <a:avLst/>
            <a:gdLst>
              <a:gd name="connsiteX0" fmla="*/ 348615 w 348615"/>
              <a:gd name="connsiteY0" fmla="*/ 171450 h 342900"/>
              <a:gd name="connsiteX1" fmla="*/ 174308 w 348615"/>
              <a:gd name="connsiteY1" fmla="*/ 342900 h 342900"/>
              <a:gd name="connsiteX2" fmla="*/ 0 w 348615"/>
              <a:gd name="connsiteY2" fmla="*/ 171450 h 342900"/>
              <a:gd name="connsiteX3" fmla="*/ 174308 w 348615"/>
              <a:gd name="connsiteY3" fmla="*/ 0 h 342900"/>
              <a:gd name="connsiteX4" fmla="*/ 348615 w 348615"/>
              <a:gd name="connsiteY4" fmla="*/ 1714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342900">
                <a:moveTo>
                  <a:pt x="348615" y="171450"/>
                </a:moveTo>
                <a:cubicBezTo>
                  <a:pt x="348615" y="266139"/>
                  <a:pt x="270575" y="342900"/>
                  <a:pt x="174308" y="342900"/>
                </a:cubicBezTo>
                <a:cubicBezTo>
                  <a:pt x="78040" y="342900"/>
                  <a:pt x="0" y="266139"/>
                  <a:pt x="0" y="171450"/>
                </a:cubicBezTo>
                <a:cubicBezTo>
                  <a:pt x="0" y="76761"/>
                  <a:pt x="78040" y="0"/>
                  <a:pt x="174308" y="0"/>
                </a:cubicBezTo>
                <a:cubicBezTo>
                  <a:pt x="270575" y="0"/>
                  <a:pt x="348615" y="76761"/>
                  <a:pt x="348615" y="1714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387F97-8C52-E618-2E92-E8F1EDAEC510}"/>
              </a:ext>
            </a:extLst>
          </p:cNvPr>
          <p:cNvSpPr>
            <a:spLocks/>
          </p:cNvSpPr>
          <p:nvPr/>
        </p:nvSpPr>
        <p:spPr bwMode="auto">
          <a:xfrm>
            <a:off x="8264038" y="5202238"/>
            <a:ext cx="1063625" cy="1039812"/>
          </a:xfrm>
          <a:custGeom>
            <a:avLst/>
            <a:gdLst>
              <a:gd name="T0" fmla="*/ 1063103 w 702944"/>
              <a:gd name="T1" fmla="*/ 520028 h 687705"/>
              <a:gd name="T2" fmla="*/ 531552 w 702944"/>
              <a:gd name="T3" fmla="*/ 1040054 h 687705"/>
              <a:gd name="T4" fmla="*/ 0 w 702944"/>
              <a:gd name="T5" fmla="*/ 520028 h 687705"/>
              <a:gd name="T6" fmla="*/ 531552 w 702944"/>
              <a:gd name="T7" fmla="*/ 0 h 687705"/>
              <a:gd name="T8" fmla="*/ 1063103 w 702944"/>
              <a:gd name="T9" fmla="*/ 520028 h 687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4" h="687705">
                <a:moveTo>
                  <a:pt x="702945" y="343853"/>
                </a:moveTo>
                <a:cubicBezTo>
                  <a:pt x="702945" y="533757"/>
                  <a:pt x="545586" y="687705"/>
                  <a:pt x="351473" y="687705"/>
                </a:cubicBezTo>
                <a:cubicBezTo>
                  <a:pt x="157360" y="687705"/>
                  <a:pt x="0" y="533757"/>
                  <a:pt x="0" y="343853"/>
                </a:cubicBezTo>
                <a:cubicBezTo>
                  <a:pt x="0" y="153948"/>
                  <a:pt x="157360" y="0"/>
                  <a:pt x="351473" y="0"/>
                </a:cubicBezTo>
                <a:cubicBezTo>
                  <a:pt x="545586" y="0"/>
                  <a:pt x="702945" y="153948"/>
                  <a:pt x="702945" y="3438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AD6F3C-5023-4889-8A4F-3A4B8B2C8493}"/>
              </a:ext>
            </a:extLst>
          </p:cNvPr>
          <p:cNvSpPr>
            <a:spLocks/>
          </p:cNvSpPr>
          <p:nvPr/>
        </p:nvSpPr>
        <p:spPr bwMode="auto">
          <a:xfrm>
            <a:off x="8286263" y="2773363"/>
            <a:ext cx="1017587" cy="996950"/>
          </a:xfrm>
          <a:custGeom>
            <a:avLst/>
            <a:gdLst>
              <a:gd name="T0" fmla="*/ 1017007 w 672464"/>
              <a:gd name="T1" fmla="*/ 498419 h 659129"/>
              <a:gd name="T2" fmla="*/ 508503 w 672464"/>
              <a:gd name="T3" fmla="*/ 996839 h 659129"/>
              <a:gd name="T4" fmla="*/ 0 w 672464"/>
              <a:gd name="T5" fmla="*/ 498419 h 659129"/>
              <a:gd name="T6" fmla="*/ 508503 w 672464"/>
              <a:gd name="T7" fmla="*/ 0 h 659129"/>
              <a:gd name="T8" fmla="*/ 1017007 w 672464"/>
              <a:gd name="T9" fmla="*/ 498419 h 659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464" h="659129">
                <a:moveTo>
                  <a:pt x="672465" y="329565"/>
                </a:moveTo>
                <a:cubicBezTo>
                  <a:pt x="672465" y="511579"/>
                  <a:pt x="521929" y="659130"/>
                  <a:pt x="336232" y="659130"/>
                </a:cubicBezTo>
                <a:cubicBezTo>
                  <a:pt x="150536" y="659130"/>
                  <a:pt x="0" y="511579"/>
                  <a:pt x="0" y="329565"/>
                </a:cubicBezTo>
                <a:cubicBezTo>
                  <a:pt x="0" y="147551"/>
                  <a:pt x="150536" y="0"/>
                  <a:pt x="336232" y="0"/>
                </a:cubicBezTo>
                <a:cubicBezTo>
                  <a:pt x="521929" y="0"/>
                  <a:pt x="672465" y="147551"/>
                  <a:pt x="672465" y="32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AEBA5-74F2-29BA-D6AB-B28F302D2532}"/>
              </a:ext>
            </a:extLst>
          </p:cNvPr>
          <p:cNvSpPr>
            <a:spLocks/>
          </p:cNvSpPr>
          <p:nvPr/>
        </p:nvSpPr>
        <p:spPr bwMode="auto">
          <a:xfrm>
            <a:off x="7400438" y="2300288"/>
            <a:ext cx="746125" cy="731837"/>
          </a:xfrm>
          <a:custGeom>
            <a:avLst/>
            <a:gdLst>
              <a:gd name="T0" fmla="*/ 746189 w 493394"/>
              <a:gd name="T1" fmla="*/ 365892 h 483870"/>
              <a:gd name="T2" fmla="*/ 373094 w 493394"/>
              <a:gd name="T3" fmla="*/ 731783 h 483870"/>
              <a:gd name="T4" fmla="*/ 0 w 493394"/>
              <a:gd name="T5" fmla="*/ 365892 h 483870"/>
              <a:gd name="T6" fmla="*/ 373094 w 493394"/>
              <a:gd name="T7" fmla="*/ 0 h 483870"/>
              <a:gd name="T8" fmla="*/ 746189 w 493394"/>
              <a:gd name="T9" fmla="*/ 365892 h 483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3394" h="483870">
                <a:moveTo>
                  <a:pt x="493395" y="241935"/>
                </a:moveTo>
                <a:cubicBezTo>
                  <a:pt x="493395" y="375552"/>
                  <a:pt x="382945" y="483870"/>
                  <a:pt x="246697" y="483870"/>
                </a:cubicBezTo>
                <a:cubicBezTo>
                  <a:pt x="110450" y="483870"/>
                  <a:pt x="0" y="375552"/>
                  <a:pt x="0" y="241935"/>
                </a:cubicBezTo>
                <a:cubicBezTo>
                  <a:pt x="0" y="108318"/>
                  <a:pt x="110450" y="0"/>
                  <a:pt x="246697" y="0"/>
                </a:cubicBezTo>
                <a:cubicBezTo>
                  <a:pt x="382945" y="0"/>
                  <a:pt x="493395" y="108318"/>
                  <a:pt x="493395" y="2419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B58189-D89B-0928-44E7-F4BC5A23C322}"/>
              </a:ext>
            </a:extLst>
          </p:cNvPr>
          <p:cNvSpPr>
            <a:spLocks/>
          </p:cNvSpPr>
          <p:nvPr/>
        </p:nvSpPr>
        <p:spPr bwMode="auto">
          <a:xfrm>
            <a:off x="8689488" y="4273550"/>
            <a:ext cx="682625" cy="668338"/>
          </a:xfrm>
          <a:custGeom>
            <a:avLst/>
            <a:gdLst>
              <a:gd name="T0" fmla="*/ 682806 w 451484"/>
              <a:gd name="T1" fmla="*/ 334200 h 441959"/>
              <a:gd name="T2" fmla="*/ 341404 w 451484"/>
              <a:gd name="T3" fmla="*/ 668401 h 441959"/>
              <a:gd name="T4" fmla="*/ 0 w 451484"/>
              <a:gd name="T5" fmla="*/ 334200 h 441959"/>
              <a:gd name="T6" fmla="*/ 341404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3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3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B97E4E-CD16-94F4-8230-2103A94F9B45}"/>
              </a:ext>
            </a:extLst>
          </p:cNvPr>
          <p:cNvSpPr>
            <a:spLocks/>
          </p:cNvSpPr>
          <p:nvPr/>
        </p:nvSpPr>
        <p:spPr bwMode="auto">
          <a:xfrm>
            <a:off x="7586175" y="5008563"/>
            <a:ext cx="682625" cy="669925"/>
          </a:xfrm>
          <a:custGeom>
            <a:avLst/>
            <a:gdLst>
              <a:gd name="T0" fmla="*/ 682806 w 451484"/>
              <a:gd name="T1" fmla="*/ 334200 h 441959"/>
              <a:gd name="T2" fmla="*/ 341402 w 451484"/>
              <a:gd name="T3" fmla="*/ 668401 h 441959"/>
              <a:gd name="T4" fmla="*/ 0 w 451484"/>
              <a:gd name="T5" fmla="*/ 334200 h 441959"/>
              <a:gd name="T6" fmla="*/ 341402 w 451484"/>
              <a:gd name="T7" fmla="*/ 0 h 441959"/>
              <a:gd name="T8" fmla="*/ 682806 w 451484"/>
              <a:gd name="T9" fmla="*/ 334200 h 4419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484" h="441959">
                <a:moveTo>
                  <a:pt x="451485" y="220980"/>
                </a:moveTo>
                <a:cubicBezTo>
                  <a:pt x="451485" y="343024"/>
                  <a:pt x="350417" y="441960"/>
                  <a:pt x="225742" y="441960"/>
                </a:cubicBezTo>
                <a:cubicBezTo>
                  <a:pt x="101068" y="441960"/>
                  <a:pt x="0" y="343024"/>
                  <a:pt x="0" y="220980"/>
                </a:cubicBezTo>
                <a:cubicBezTo>
                  <a:pt x="0" y="98936"/>
                  <a:pt x="101068" y="0"/>
                  <a:pt x="225742" y="0"/>
                </a:cubicBezTo>
                <a:cubicBezTo>
                  <a:pt x="350417" y="0"/>
                  <a:pt x="451485" y="98936"/>
                  <a:pt x="451485" y="220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8DA6643-D3EA-5544-356C-59CED43A18E1}"/>
              </a:ext>
            </a:extLst>
          </p:cNvPr>
          <p:cNvSpPr>
            <a:spLocks/>
          </p:cNvSpPr>
          <p:nvPr/>
        </p:nvSpPr>
        <p:spPr bwMode="auto">
          <a:xfrm>
            <a:off x="7589350" y="2208213"/>
            <a:ext cx="3630613" cy="5603875"/>
          </a:xfrm>
          <a:custGeom>
            <a:avLst/>
            <a:gdLst/>
            <a:ahLst/>
            <a:cxnLst/>
            <a:rect l="0" t="0" r="r" b="b"/>
            <a:pathLst>
              <a:path w="2401252" h="3705225">
                <a:moveTo>
                  <a:pt x="2391728" y="892492"/>
                </a:moveTo>
                <a:cubicBezTo>
                  <a:pt x="2388870" y="898208"/>
                  <a:pt x="2385060" y="905828"/>
                  <a:pt x="2381250" y="913448"/>
                </a:cubicBezTo>
                <a:cubicBezTo>
                  <a:pt x="2376488" y="922020"/>
                  <a:pt x="2371725" y="931545"/>
                  <a:pt x="2366010" y="942023"/>
                </a:cubicBezTo>
                <a:cubicBezTo>
                  <a:pt x="2343150" y="984885"/>
                  <a:pt x="2308860" y="1045845"/>
                  <a:pt x="2256472" y="1114425"/>
                </a:cubicBezTo>
                <a:cubicBezTo>
                  <a:pt x="2230755" y="1147763"/>
                  <a:pt x="2200275" y="1183005"/>
                  <a:pt x="2164080" y="1217295"/>
                </a:cubicBezTo>
                <a:cubicBezTo>
                  <a:pt x="2127885" y="1250633"/>
                  <a:pt x="2085975" y="1283017"/>
                  <a:pt x="2038350" y="1307783"/>
                </a:cubicBezTo>
                <a:cubicBezTo>
                  <a:pt x="2025968" y="1313498"/>
                  <a:pt x="2014537" y="1321117"/>
                  <a:pt x="2001203" y="1325880"/>
                </a:cubicBezTo>
                <a:cubicBezTo>
                  <a:pt x="1994535" y="1328738"/>
                  <a:pt x="1988820" y="1331595"/>
                  <a:pt x="1982153" y="1334453"/>
                </a:cubicBezTo>
                <a:cubicBezTo>
                  <a:pt x="1975485" y="1337310"/>
                  <a:pt x="1968818" y="1339215"/>
                  <a:pt x="1962150" y="1342073"/>
                </a:cubicBezTo>
                <a:cubicBezTo>
                  <a:pt x="1935480" y="1351598"/>
                  <a:pt x="1906905" y="1359217"/>
                  <a:pt x="1877378" y="1365885"/>
                </a:cubicBezTo>
                <a:cubicBezTo>
                  <a:pt x="1818323" y="1379220"/>
                  <a:pt x="1753553" y="1389698"/>
                  <a:pt x="1686878" y="1407795"/>
                </a:cubicBezTo>
                <a:cubicBezTo>
                  <a:pt x="1620203" y="1426845"/>
                  <a:pt x="1554480" y="1453515"/>
                  <a:pt x="1500187" y="1498283"/>
                </a:cubicBezTo>
                <a:cubicBezTo>
                  <a:pt x="1483043" y="1512570"/>
                  <a:pt x="1465898" y="1528763"/>
                  <a:pt x="1452562" y="1545908"/>
                </a:cubicBezTo>
                <a:cubicBezTo>
                  <a:pt x="1450658" y="1488758"/>
                  <a:pt x="1446848" y="1433513"/>
                  <a:pt x="1442085" y="1379220"/>
                </a:cubicBezTo>
                <a:cubicBezTo>
                  <a:pt x="1435418" y="1303973"/>
                  <a:pt x="1423987" y="1231583"/>
                  <a:pt x="1410653" y="1163003"/>
                </a:cubicBezTo>
                <a:cubicBezTo>
                  <a:pt x="1411605" y="1108710"/>
                  <a:pt x="1412558" y="1054417"/>
                  <a:pt x="1419225" y="1000125"/>
                </a:cubicBezTo>
                <a:cubicBezTo>
                  <a:pt x="1427798" y="925830"/>
                  <a:pt x="1448753" y="853440"/>
                  <a:pt x="1489710" y="789623"/>
                </a:cubicBezTo>
                <a:cubicBezTo>
                  <a:pt x="1530668" y="724853"/>
                  <a:pt x="1586865" y="672465"/>
                  <a:pt x="1647825" y="631508"/>
                </a:cubicBezTo>
                <a:cubicBezTo>
                  <a:pt x="1678305" y="610553"/>
                  <a:pt x="1709737" y="593408"/>
                  <a:pt x="1742123" y="578168"/>
                </a:cubicBezTo>
                <a:cubicBezTo>
                  <a:pt x="1774508" y="562928"/>
                  <a:pt x="1807845" y="550545"/>
                  <a:pt x="1841183" y="539115"/>
                </a:cubicBezTo>
                <a:cubicBezTo>
                  <a:pt x="1874520" y="526733"/>
                  <a:pt x="1908810" y="515303"/>
                  <a:pt x="1941195" y="501015"/>
                </a:cubicBezTo>
                <a:cubicBezTo>
                  <a:pt x="1957387" y="493395"/>
                  <a:pt x="1973580" y="485775"/>
                  <a:pt x="1988820" y="477203"/>
                </a:cubicBezTo>
                <a:cubicBezTo>
                  <a:pt x="1996440" y="473393"/>
                  <a:pt x="2004060" y="468630"/>
                  <a:pt x="2010728" y="463868"/>
                </a:cubicBezTo>
                <a:cubicBezTo>
                  <a:pt x="2018348" y="459105"/>
                  <a:pt x="2025015" y="454343"/>
                  <a:pt x="2031683" y="449580"/>
                </a:cubicBezTo>
                <a:cubicBezTo>
                  <a:pt x="2085975" y="409575"/>
                  <a:pt x="2128838" y="363855"/>
                  <a:pt x="2161222" y="318135"/>
                </a:cubicBezTo>
                <a:cubicBezTo>
                  <a:pt x="2193608" y="272415"/>
                  <a:pt x="2217420" y="228600"/>
                  <a:pt x="2236470" y="189547"/>
                </a:cubicBezTo>
                <a:cubicBezTo>
                  <a:pt x="2255520" y="150495"/>
                  <a:pt x="2269808" y="116205"/>
                  <a:pt x="2281238" y="87630"/>
                </a:cubicBezTo>
                <a:cubicBezTo>
                  <a:pt x="2292668" y="59055"/>
                  <a:pt x="2301240" y="37147"/>
                  <a:pt x="2306955" y="22860"/>
                </a:cubicBezTo>
                <a:cubicBezTo>
                  <a:pt x="2312670" y="7620"/>
                  <a:pt x="2315528" y="0"/>
                  <a:pt x="2315528" y="0"/>
                </a:cubicBezTo>
                <a:cubicBezTo>
                  <a:pt x="2315528" y="0"/>
                  <a:pt x="2311718" y="7620"/>
                  <a:pt x="2304097" y="21907"/>
                </a:cubicBezTo>
                <a:cubicBezTo>
                  <a:pt x="2296478" y="36195"/>
                  <a:pt x="2285047" y="57150"/>
                  <a:pt x="2270760" y="83820"/>
                </a:cubicBezTo>
                <a:cubicBezTo>
                  <a:pt x="2256472" y="110490"/>
                  <a:pt x="2238375" y="142875"/>
                  <a:pt x="2214563" y="179070"/>
                </a:cubicBezTo>
                <a:cubicBezTo>
                  <a:pt x="2191703" y="215265"/>
                  <a:pt x="2164080" y="255270"/>
                  <a:pt x="2129790" y="295275"/>
                </a:cubicBezTo>
                <a:cubicBezTo>
                  <a:pt x="2095500" y="335280"/>
                  <a:pt x="2052637" y="374333"/>
                  <a:pt x="2002155" y="406718"/>
                </a:cubicBezTo>
                <a:cubicBezTo>
                  <a:pt x="1995487" y="410528"/>
                  <a:pt x="1988820" y="414337"/>
                  <a:pt x="1982153" y="418147"/>
                </a:cubicBezTo>
                <a:cubicBezTo>
                  <a:pt x="1975485" y="421958"/>
                  <a:pt x="1968818" y="425768"/>
                  <a:pt x="1962150" y="428625"/>
                </a:cubicBezTo>
                <a:cubicBezTo>
                  <a:pt x="1947862" y="435293"/>
                  <a:pt x="1933575" y="441008"/>
                  <a:pt x="1918335" y="446722"/>
                </a:cubicBezTo>
                <a:cubicBezTo>
                  <a:pt x="1887855" y="458153"/>
                  <a:pt x="1855470" y="467678"/>
                  <a:pt x="1820228" y="478155"/>
                </a:cubicBezTo>
                <a:cubicBezTo>
                  <a:pt x="1785937" y="488633"/>
                  <a:pt x="1749743" y="500062"/>
                  <a:pt x="1712595" y="515303"/>
                </a:cubicBezTo>
                <a:cubicBezTo>
                  <a:pt x="1676400" y="530543"/>
                  <a:pt x="1640205" y="548640"/>
                  <a:pt x="1605915" y="571500"/>
                </a:cubicBezTo>
                <a:cubicBezTo>
                  <a:pt x="1536383" y="616268"/>
                  <a:pt x="1471612" y="675323"/>
                  <a:pt x="1423035" y="750570"/>
                </a:cubicBezTo>
                <a:cubicBezTo>
                  <a:pt x="1399223" y="788670"/>
                  <a:pt x="1380173" y="829628"/>
                  <a:pt x="1367790" y="870585"/>
                </a:cubicBezTo>
                <a:cubicBezTo>
                  <a:pt x="1361123" y="892492"/>
                  <a:pt x="1355408" y="914400"/>
                  <a:pt x="1351598" y="936308"/>
                </a:cubicBezTo>
                <a:cubicBezTo>
                  <a:pt x="1350645" y="932498"/>
                  <a:pt x="1348740" y="928687"/>
                  <a:pt x="1347787" y="923925"/>
                </a:cubicBezTo>
                <a:cubicBezTo>
                  <a:pt x="1341120" y="902017"/>
                  <a:pt x="1332548" y="880110"/>
                  <a:pt x="1324928" y="859155"/>
                </a:cubicBezTo>
                <a:cubicBezTo>
                  <a:pt x="1321118" y="848678"/>
                  <a:pt x="1317308" y="838200"/>
                  <a:pt x="1313498" y="827723"/>
                </a:cubicBezTo>
                <a:cubicBezTo>
                  <a:pt x="1309687" y="817245"/>
                  <a:pt x="1304925" y="807720"/>
                  <a:pt x="1301115" y="798195"/>
                </a:cubicBezTo>
                <a:cubicBezTo>
                  <a:pt x="1236345" y="640080"/>
                  <a:pt x="1163003" y="522922"/>
                  <a:pt x="1106805" y="447675"/>
                </a:cubicBezTo>
                <a:cubicBezTo>
                  <a:pt x="1100137" y="438150"/>
                  <a:pt x="1093470" y="429578"/>
                  <a:pt x="1086803" y="421005"/>
                </a:cubicBezTo>
                <a:cubicBezTo>
                  <a:pt x="1080135" y="412433"/>
                  <a:pt x="1074420" y="404812"/>
                  <a:pt x="1068705" y="398145"/>
                </a:cubicBezTo>
                <a:cubicBezTo>
                  <a:pt x="1057275" y="384810"/>
                  <a:pt x="1046798" y="372428"/>
                  <a:pt x="1039178" y="362903"/>
                </a:cubicBezTo>
                <a:cubicBezTo>
                  <a:pt x="1023937" y="345758"/>
                  <a:pt x="1015365" y="335280"/>
                  <a:pt x="1014412" y="334328"/>
                </a:cubicBezTo>
                <a:cubicBezTo>
                  <a:pt x="1015365" y="335280"/>
                  <a:pt x="1022032" y="346710"/>
                  <a:pt x="1033462" y="366712"/>
                </a:cubicBezTo>
                <a:cubicBezTo>
                  <a:pt x="1040130" y="377190"/>
                  <a:pt x="1047750" y="390525"/>
                  <a:pt x="1056323" y="405765"/>
                </a:cubicBezTo>
                <a:cubicBezTo>
                  <a:pt x="1061085" y="413385"/>
                  <a:pt x="1065848" y="421958"/>
                  <a:pt x="1070610" y="431483"/>
                </a:cubicBezTo>
                <a:cubicBezTo>
                  <a:pt x="1075373" y="441008"/>
                  <a:pt x="1080135" y="450533"/>
                  <a:pt x="1085850" y="461010"/>
                </a:cubicBezTo>
                <a:cubicBezTo>
                  <a:pt x="1128712" y="542925"/>
                  <a:pt x="1183958" y="665798"/>
                  <a:pt x="1226820" y="823912"/>
                </a:cubicBezTo>
                <a:cubicBezTo>
                  <a:pt x="1229678" y="833437"/>
                  <a:pt x="1232535" y="843915"/>
                  <a:pt x="1235393" y="853440"/>
                </a:cubicBezTo>
                <a:cubicBezTo>
                  <a:pt x="1238250" y="863917"/>
                  <a:pt x="1240155" y="874395"/>
                  <a:pt x="1243012" y="884873"/>
                </a:cubicBezTo>
                <a:cubicBezTo>
                  <a:pt x="1247775" y="905828"/>
                  <a:pt x="1253490" y="926783"/>
                  <a:pt x="1258253" y="948690"/>
                </a:cubicBezTo>
                <a:cubicBezTo>
                  <a:pt x="1262062" y="970598"/>
                  <a:pt x="1266825" y="992505"/>
                  <a:pt x="1271587" y="1015365"/>
                </a:cubicBezTo>
                <a:cubicBezTo>
                  <a:pt x="1272540" y="1021080"/>
                  <a:pt x="1273493" y="1026795"/>
                  <a:pt x="1274445" y="1032510"/>
                </a:cubicBezTo>
                <a:cubicBezTo>
                  <a:pt x="1275398" y="1038225"/>
                  <a:pt x="1276350" y="1043940"/>
                  <a:pt x="1277303" y="1049655"/>
                </a:cubicBezTo>
                <a:cubicBezTo>
                  <a:pt x="1279208" y="1061085"/>
                  <a:pt x="1281112" y="1073467"/>
                  <a:pt x="1283018" y="1084898"/>
                </a:cubicBezTo>
                <a:cubicBezTo>
                  <a:pt x="1297305" y="1180148"/>
                  <a:pt x="1306830" y="1282065"/>
                  <a:pt x="1309687" y="1389698"/>
                </a:cubicBezTo>
                <a:cubicBezTo>
                  <a:pt x="1311593" y="1457325"/>
                  <a:pt x="1311593" y="1526858"/>
                  <a:pt x="1309687" y="1598295"/>
                </a:cubicBezTo>
                <a:cubicBezTo>
                  <a:pt x="1285875" y="1523048"/>
                  <a:pt x="1249680" y="1446848"/>
                  <a:pt x="1198245" y="1376363"/>
                </a:cubicBezTo>
                <a:cubicBezTo>
                  <a:pt x="1170623" y="1339215"/>
                  <a:pt x="1139190" y="1303973"/>
                  <a:pt x="1104900" y="1271588"/>
                </a:cubicBezTo>
                <a:cubicBezTo>
                  <a:pt x="1070610" y="1239203"/>
                  <a:pt x="1034415" y="1208723"/>
                  <a:pt x="995362" y="1179195"/>
                </a:cubicBezTo>
                <a:cubicBezTo>
                  <a:pt x="955357" y="1150620"/>
                  <a:pt x="913448" y="1124903"/>
                  <a:pt x="867728" y="1106805"/>
                </a:cubicBezTo>
                <a:cubicBezTo>
                  <a:pt x="822007" y="1088708"/>
                  <a:pt x="774382" y="1077278"/>
                  <a:pt x="726757" y="1073467"/>
                </a:cubicBezTo>
                <a:cubicBezTo>
                  <a:pt x="713423" y="1072515"/>
                  <a:pt x="699135" y="1071563"/>
                  <a:pt x="685800" y="1071563"/>
                </a:cubicBezTo>
                <a:cubicBezTo>
                  <a:pt x="666750" y="1067753"/>
                  <a:pt x="648653" y="1063942"/>
                  <a:pt x="630555" y="1058228"/>
                </a:cubicBezTo>
                <a:cubicBezTo>
                  <a:pt x="609600" y="1051560"/>
                  <a:pt x="589598" y="1042987"/>
                  <a:pt x="572453" y="1030605"/>
                </a:cubicBezTo>
                <a:cubicBezTo>
                  <a:pt x="555307" y="1019175"/>
                  <a:pt x="540068" y="1004887"/>
                  <a:pt x="525780" y="988695"/>
                </a:cubicBezTo>
                <a:cubicBezTo>
                  <a:pt x="499110" y="957262"/>
                  <a:pt x="479107" y="919162"/>
                  <a:pt x="465773" y="882015"/>
                </a:cubicBezTo>
                <a:cubicBezTo>
                  <a:pt x="452438" y="843915"/>
                  <a:pt x="443865" y="805815"/>
                  <a:pt x="437198" y="769620"/>
                </a:cubicBezTo>
                <a:cubicBezTo>
                  <a:pt x="430530" y="733425"/>
                  <a:pt x="425767" y="699135"/>
                  <a:pt x="421005" y="667703"/>
                </a:cubicBezTo>
                <a:cubicBezTo>
                  <a:pt x="401003" y="541973"/>
                  <a:pt x="386715" y="464820"/>
                  <a:pt x="386715" y="464820"/>
                </a:cubicBezTo>
                <a:cubicBezTo>
                  <a:pt x="386715" y="464820"/>
                  <a:pt x="388620" y="543878"/>
                  <a:pt x="395288" y="670560"/>
                </a:cubicBezTo>
                <a:cubicBezTo>
                  <a:pt x="397192" y="701993"/>
                  <a:pt x="399098" y="737235"/>
                  <a:pt x="401955" y="774383"/>
                </a:cubicBezTo>
                <a:cubicBezTo>
                  <a:pt x="405765" y="812483"/>
                  <a:pt x="411480" y="853440"/>
                  <a:pt x="423863" y="895350"/>
                </a:cubicBezTo>
                <a:cubicBezTo>
                  <a:pt x="436245" y="937260"/>
                  <a:pt x="456248" y="981075"/>
                  <a:pt x="486728" y="1020128"/>
                </a:cubicBezTo>
                <a:cubicBezTo>
                  <a:pt x="501967" y="1039178"/>
                  <a:pt x="521017" y="1057275"/>
                  <a:pt x="541973" y="1072515"/>
                </a:cubicBezTo>
                <a:cubicBezTo>
                  <a:pt x="547688" y="1076325"/>
                  <a:pt x="553403" y="1080135"/>
                  <a:pt x="559118" y="1083945"/>
                </a:cubicBezTo>
                <a:cubicBezTo>
                  <a:pt x="524828" y="1091565"/>
                  <a:pt x="491490" y="1102042"/>
                  <a:pt x="461010" y="1114425"/>
                </a:cubicBezTo>
                <a:cubicBezTo>
                  <a:pt x="421005" y="1129665"/>
                  <a:pt x="384810" y="1150620"/>
                  <a:pt x="351473" y="1171575"/>
                </a:cubicBezTo>
                <a:cubicBezTo>
                  <a:pt x="318135" y="1193483"/>
                  <a:pt x="287655" y="1218248"/>
                  <a:pt x="260032" y="1243965"/>
                </a:cubicBezTo>
                <a:cubicBezTo>
                  <a:pt x="232410" y="1269683"/>
                  <a:pt x="209550" y="1297305"/>
                  <a:pt x="187642" y="1323975"/>
                </a:cubicBezTo>
                <a:cubicBezTo>
                  <a:pt x="166688" y="1351598"/>
                  <a:pt x="147638" y="1378267"/>
                  <a:pt x="132397" y="1404938"/>
                </a:cubicBezTo>
                <a:cubicBezTo>
                  <a:pt x="67627" y="1512570"/>
                  <a:pt x="39052" y="1609725"/>
                  <a:pt x="21907" y="1676400"/>
                </a:cubicBezTo>
                <a:cubicBezTo>
                  <a:pt x="13335" y="1709738"/>
                  <a:pt x="8572" y="1736408"/>
                  <a:pt x="4763" y="1753553"/>
                </a:cubicBezTo>
                <a:cubicBezTo>
                  <a:pt x="1905" y="1768792"/>
                  <a:pt x="0" y="1778317"/>
                  <a:pt x="0" y="1780223"/>
                </a:cubicBezTo>
                <a:cubicBezTo>
                  <a:pt x="952" y="1778317"/>
                  <a:pt x="2857" y="1769745"/>
                  <a:pt x="7620" y="1754505"/>
                </a:cubicBezTo>
                <a:cubicBezTo>
                  <a:pt x="13335" y="1737360"/>
                  <a:pt x="20955" y="1711642"/>
                  <a:pt x="33338" y="1680210"/>
                </a:cubicBezTo>
                <a:cubicBezTo>
                  <a:pt x="57150" y="1616392"/>
                  <a:pt x="95250" y="1524953"/>
                  <a:pt x="164783" y="1426845"/>
                </a:cubicBezTo>
                <a:cubicBezTo>
                  <a:pt x="181927" y="1402080"/>
                  <a:pt x="201930" y="1378267"/>
                  <a:pt x="222885" y="1353503"/>
                </a:cubicBezTo>
                <a:cubicBezTo>
                  <a:pt x="244792" y="1329690"/>
                  <a:pt x="268605" y="1305878"/>
                  <a:pt x="295275" y="1283970"/>
                </a:cubicBezTo>
                <a:cubicBezTo>
                  <a:pt x="321945" y="1262063"/>
                  <a:pt x="350520" y="1241108"/>
                  <a:pt x="381953" y="1223010"/>
                </a:cubicBezTo>
                <a:cubicBezTo>
                  <a:pt x="413385" y="1204913"/>
                  <a:pt x="447675" y="1187767"/>
                  <a:pt x="483870" y="1176338"/>
                </a:cubicBezTo>
                <a:cubicBezTo>
                  <a:pt x="520065" y="1163955"/>
                  <a:pt x="558165" y="1154430"/>
                  <a:pt x="597218" y="1148715"/>
                </a:cubicBezTo>
                <a:cubicBezTo>
                  <a:pt x="636270" y="1143953"/>
                  <a:pt x="677228" y="1143000"/>
                  <a:pt x="717232" y="1146810"/>
                </a:cubicBezTo>
                <a:cubicBezTo>
                  <a:pt x="757238" y="1151573"/>
                  <a:pt x="797243" y="1161098"/>
                  <a:pt x="836295" y="1177290"/>
                </a:cubicBezTo>
                <a:cubicBezTo>
                  <a:pt x="874395" y="1193483"/>
                  <a:pt x="911543" y="1215390"/>
                  <a:pt x="947737" y="1242060"/>
                </a:cubicBezTo>
                <a:cubicBezTo>
                  <a:pt x="1020128" y="1295400"/>
                  <a:pt x="1085850" y="1355408"/>
                  <a:pt x="1137285" y="1421130"/>
                </a:cubicBezTo>
                <a:cubicBezTo>
                  <a:pt x="1187768" y="1486853"/>
                  <a:pt x="1224915" y="1560195"/>
                  <a:pt x="1250633" y="1633538"/>
                </a:cubicBezTo>
                <a:cubicBezTo>
                  <a:pt x="1272540" y="1695450"/>
                  <a:pt x="1285875" y="1757363"/>
                  <a:pt x="1294448" y="1817370"/>
                </a:cubicBezTo>
                <a:cubicBezTo>
                  <a:pt x="1292543" y="1841183"/>
                  <a:pt x="1289685" y="1864995"/>
                  <a:pt x="1286828" y="1889760"/>
                </a:cubicBezTo>
                <a:cubicBezTo>
                  <a:pt x="1281112" y="1914525"/>
                  <a:pt x="1275398" y="1939290"/>
                  <a:pt x="1268730" y="1964055"/>
                </a:cubicBezTo>
                <a:cubicBezTo>
                  <a:pt x="1267778" y="1966913"/>
                  <a:pt x="1267778" y="1969770"/>
                  <a:pt x="1266825" y="1972627"/>
                </a:cubicBezTo>
                <a:cubicBezTo>
                  <a:pt x="1252537" y="2002155"/>
                  <a:pt x="1236345" y="2033588"/>
                  <a:pt x="1221105" y="2066925"/>
                </a:cubicBezTo>
                <a:lnTo>
                  <a:pt x="1218248" y="2073592"/>
                </a:lnTo>
                <a:lnTo>
                  <a:pt x="1217295" y="2074545"/>
                </a:lnTo>
                <a:cubicBezTo>
                  <a:pt x="1217295" y="2074545"/>
                  <a:pt x="1217295" y="2074545"/>
                  <a:pt x="1217295" y="2074545"/>
                </a:cubicBezTo>
                <a:cubicBezTo>
                  <a:pt x="1217295" y="2074545"/>
                  <a:pt x="1217295" y="2075498"/>
                  <a:pt x="1217295" y="2076450"/>
                </a:cubicBezTo>
                <a:cubicBezTo>
                  <a:pt x="1217295" y="2076450"/>
                  <a:pt x="1217295" y="2076450"/>
                  <a:pt x="1216343" y="2076450"/>
                </a:cubicBezTo>
                <a:cubicBezTo>
                  <a:pt x="1216343" y="2076450"/>
                  <a:pt x="1215390" y="2075498"/>
                  <a:pt x="1215390" y="2075498"/>
                </a:cubicBezTo>
                <a:lnTo>
                  <a:pt x="1214437" y="2074545"/>
                </a:lnTo>
                <a:cubicBezTo>
                  <a:pt x="1214437" y="2074545"/>
                  <a:pt x="1213485" y="2073592"/>
                  <a:pt x="1213485" y="2072640"/>
                </a:cubicBezTo>
                <a:lnTo>
                  <a:pt x="1211580" y="2069783"/>
                </a:lnTo>
                <a:cubicBezTo>
                  <a:pt x="1204912" y="2056448"/>
                  <a:pt x="1197293" y="2044065"/>
                  <a:pt x="1190625" y="2031683"/>
                </a:cubicBezTo>
                <a:cubicBezTo>
                  <a:pt x="1187768" y="2024063"/>
                  <a:pt x="1184910" y="2017395"/>
                  <a:pt x="1182053" y="2009775"/>
                </a:cubicBezTo>
                <a:cubicBezTo>
                  <a:pt x="1168718" y="1977390"/>
                  <a:pt x="1151573" y="1943100"/>
                  <a:pt x="1123950" y="1912620"/>
                </a:cubicBezTo>
                <a:cubicBezTo>
                  <a:pt x="1113473" y="1902142"/>
                  <a:pt x="1102043" y="1891665"/>
                  <a:pt x="1089660" y="1882140"/>
                </a:cubicBezTo>
                <a:cubicBezTo>
                  <a:pt x="1087755" y="1879283"/>
                  <a:pt x="1085850" y="1877378"/>
                  <a:pt x="1085850" y="1877378"/>
                </a:cubicBezTo>
                <a:cubicBezTo>
                  <a:pt x="1085850" y="1877378"/>
                  <a:pt x="1085850" y="1878330"/>
                  <a:pt x="1085850" y="1879283"/>
                </a:cubicBezTo>
                <a:cubicBezTo>
                  <a:pt x="1082040" y="1877378"/>
                  <a:pt x="1079183" y="1874520"/>
                  <a:pt x="1075373" y="1872615"/>
                </a:cubicBezTo>
                <a:cubicBezTo>
                  <a:pt x="1057275" y="1862138"/>
                  <a:pt x="1037273" y="1854517"/>
                  <a:pt x="1017270" y="1848803"/>
                </a:cubicBezTo>
                <a:cubicBezTo>
                  <a:pt x="977265" y="1837373"/>
                  <a:pt x="938212" y="1833563"/>
                  <a:pt x="902970" y="1826895"/>
                </a:cubicBezTo>
                <a:cubicBezTo>
                  <a:pt x="884873" y="1824038"/>
                  <a:pt x="868680" y="1819275"/>
                  <a:pt x="852487" y="1814513"/>
                </a:cubicBezTo>
                <a:cubicBezTo>
                  <a:pt x="837248" y="1809750"/>
                  <a:pt x="822960" y="1802130"/>
                  <a:pt x="809625" y="1794510"/>
                </a:cubicBezTo>
                <a:cubicBezTo>
                  <a:pt x="783907" y="1778317"/>
                  <a:pt x="762953" y="1754505"/>
                  <a:pt x="745807" y="1730692"/>
                </a:cubicBezTo>
                <a:cubicBezTo>
                  <a:pt x="727710" y="1706880"/>
                  <a:pt x="712470" y="1683067"/>
                  <a:pt x="697230" y="1662113"/>
                </a:cubicBezTo>
                <a:cubicBezTo>
                  <a:pt x="681038" y="1641158"/>
                  <a:pt x="664845" y="1623060"/>
                  <a:pt x="649605" y="1608773"/>
                </a:cubicBezTo>
                <a:cubicBezTo>
                  <a:pt x="633413" y="1595438"/>
                  <a:pt x="618173" y="1584960"/>
                  <a:pt x="604838" y="1579245"/>
                </a:cubicBezTo>
                <a:cubicBezTo>
                  <a:pt x="591503" y="1573530"/>
                  <a:pt x="580073" y="1570673"/>
                  <a:pt x="572453" y="1569720"/>
                </a:cubicBezTo>
                <a:cubicBezTo>
                  <a:pt x="564832" y="1568767"/>
                  <a:pt x="561023" y="1568767"/>
                  <a:pt x="561023" y="1568767"/>
                </a:cubicBezTo>
                <a:cubicBezTo>
                  <a:pt x="561023" y="1568767"/>
                  <a:pt x="564832" y="1569720"/>
                  <a:pt x="572453" y="1571625"/>
                </a:cubicBezTo>
                <a:cubicBezTo>
                  <a:pt x="580073" y="1574483"/>
                  <a:pt x="589598" y="1578292"/>
                  <a:pt x="601980" y="1585913"/>
                </a:cubicBezTo>
                <a:cubicBezTo>
                  <a:pt x="614363" y="1593533"/>
                  <a:pt x="627698" y="1604963"/>
                  <a:pt x="641032" y="1619250"/>
                </a:cubicBezTo>
                <a:cubicBezTo>
                  <a:pt x="654368" y="1634490"/>
                  <a:pt x="667703" y="1652588"/>
                  <a:pt x="680085" y="1674495"/>
                </a:cubicBezTo>
                <a:cubicBezTo>
                  <a:pt x="693420" y="1696403"/>
                  <a:pt x="705803" y="1721167"/>
                  <a:pt x="721995" y="1747838"/>
                </a:cubicBezTo>
                <a:cubicBezTo>
                  <a:pt x="738188" y="1774508"/>
                  <a:pt x="759143" y="1802130"/>
                  <a:pt x="789623" y="1824990"/>
                </a:cubicBezTo>
                <a:cubicBezTo>
                  <a:pt x="804863" y="1835467"/>
                  <a:pt x="822007" y="1844992"/>
                  <a:pt x="840105" y="1851660"/>
                </a:cubicBezTo>
                <a:cubicBezTo>
                  <a:pt x="858203" y="1858328"/>
                  <a:pt x="876300" y="1863090"/>
                  <a:pt x="895350" y="1867853"/>
                </a:cubicBezTo>
                <a:cubicBezTo>
                  <a:pt x="932498" y="1876425"/>
                  <a:pt x="970598" y="1881188"/>
                  <a:pt x="1006793" y="1890713"/>
                </a:cubicBezTo>
                <a:cubicBezTo>
                  <a:pt x="1024890" y="1895475"/>
                  <a:pt x="1041082" y="1902142"/>
                  <a:pt x="1056323" y="1910715"/>
                </a:cubicBezTo>
                <a:cubicBezTo>
                  <a:pt x="1071562" y="1918335"/>
                  <a:pt x="1083945" y="1929765"/>
                  <a:pt x="1096328" y="1941195"/>
                </a:cubicBezTo>
                <a:cubicBezTo>
                  <a:pt x="1119187" y="1965008"/>
                  <a:pt x="1136333" y="1993583"/>
                  <a:pt x="1150620" y="2023110"/>
                </a:cubicBezTo>
                <a:cubicBezTo>
                  <a:pt x="1145858" y="2017395"/>
                  <a:pt x="1142048" y="2012633"/>
                  <a:pt x="1137285" y="2007870"/>
                </a:cubicBezTo>
                <a:cubicBezTo>
                  <a:pt x="1124903" y="1994535"/>
                  <a:pt x="1111568" y="1981200"/>
                  <a:pt x="1096328" y="1968817"/>
                </a:cubicBezTo>
                <a:cubicBezTo>
                  <a:pt x="1082040" y="1956435"/>
                  <a:pt x="1065848" y="1945005"/>
                  <a:pt x="1047750" y="1934527"/>
                </a:cubicBezTo>
                <a:cubicBezTo>
                  <a:pt x="1030605" y="1925003"/>
                  <a:pt x="1011555" y="1916430"/>
                  <a:pt x="992505" y="1910715"/>
                </a:cubicBezTo>
                <a:cubicBezTo>
                  <a:pt x="973455" y="1905000"/>
                  <a:pt x="954405" y="1901190"/>
                  <a:pt x="935355" y="1900238"/>
                </a:cubicBezTo>
                <a:cubicBezTo>
                  <a:pt x="897255" y="1897380"/>
                  <a:pt x="862012" y="1903095"/>
                  <a:pt x="829628" y="1908810"/>
                </a:cubicBezTo>
                <a:cubicBezTo>
                  <a:pt x="797243" y="1914525"/>
                  <a:pt x="767715" y="1922145"/>
                  <a:pt x="740093" y="1927860"/>
                </a:cubicBezTo>
                <a:cubicBezTo>
                  <a:pt x="712470" y="1933575"/>
                  <a:pt x="686753" y="1936433"/>
                  <a:pt x="662940" y="1937385"/>
                </a:cubicBezTo>
                <a:cubicBezTo>
                  <a:pt x="639128" y="1938338"/>
                  <a:pt x="617220" y="1936433"/>
                  <a:pt x="599123" y="1932623"/>
                </a:cubicBezTo>
                <a:cubicBezTo>
                  <a:pt x="581025" y="1928813"/>
                  <a:pt x="564832" y="1923098"/>
                  <a:pt x="553403" y="1917383"/>
                </a:cubicBezTo>
                <a:cubicBezTo>
                  <a:pt x="541973" y="1910715"/>
                  <a:pt x="532448" y="1905000"/>
                  <a:pt x="527685" y="1900238"/>
                </a:cubicBezTo>
                <a:cubicBezTo>
                  <a:pt x="522923" y="1896428"/>
                  <a:pt x="520065" y="1893570"/>
                  <a:pt x="519113" y="1893570"/>
                </a:cubicBezTo>
                <a:cubicBezTo>
                  <a:pt x="520065" y="1894523"/>
                  <a:pt x="521970" y="1897380"/>
                  <a:pt x="526732" y="1902142"/>
                </a:cubicBezTo>
                <a:cubicBezTo>
                  <a:pt x="531495" y="1907858"/>
                  <a:pt x="539115" y="1915478"/>
                  <a:pt x="550545" y="1923098"/>
                </a:cubicBezTo>
                <a:cubicBezTo>
                  <a:pt x="561975" y="1930717"/>
                  <a:pt x="577215" y="1939290"/>
                  <a:pt x="596265" y="1945958"/>
                </a:cubicBezTo>
                <a:cubicBezTo>
                  <a:pt x="615315" y="1952625"/>
                  <a:pt x="638175" y="1957388"/>
                  <a:pt x="662940" y="1959292"/>
                </a:cubicBezTo>
                <a:cubicBezTo>
                  <a:pt x="687705" y="1961198"/>
                  <a:pt x="716280" y="1961198"/>
                  <a:pt x="744855" y="1957388"/>
                </a:cubicBezTo>
                <a:cubicBezTo>
                  <a:pt x="774382" y="1954530"/>
                  <a:pt x="804863" y="1948815"/>
                  <a:pt x="836295" y="1945005"/>
                </a:cubicBezTo>
                <a:cubicBezTo>
                  <a:pt x="867728" y="1941195"/>
                  <a:pt x="900112" y="1938338"/>
                  <a:pt x="932498" y="1941195"/>
                </a:cubicBezTo>
                <a:cubicBezTo>
                  <a:pt x="948690" y="1943100"/>
                  <a:pt x="964882" y="1945958"/>
                  <a:pt x="980123" y="1950720"/>
                </a:cubicBezTo>
                <a:cubicBezTo>
                  <a:pt x="996315" y="1955483"/>
                  <a:pt x="1011555" y="1963102"/>
                  <a:pt x="1026795" y="1971675"/>
                </a:cubicBezTo>
                <a:cubicBezTo>
                  <a:pt x="1042035" y="1980248"/>
                  <a:pt x="1055370" y="1989773"/>
                  <a:pt x="1068705" y="2001202"/>
                </a:cubicBezTo>
                <a:cubicBezTo>
                  <a:pt x="1082040" y="2011680"/>
                  <a:pt x="1094423" y="2023110"/>
                  <a:pt x="1105853" y="2035492"/>
                </a:cubicBezTo>
                <a:cubicBezTo>
                  <a:pt x="1129665" y="2059305"/>
                  <a:pt x="1150620" y="2085975"/>
                  <a:pt x="1169670" y="2110740"/>
                </a:cubicBezTo>
                <a:cubicBezTo>
                  <a:pt x="1181100" y="2126933"/>
                  <a:pt x="1192530" y="2142173"/>
                  <a:pt x="1203008" y="2157413"/>
                </a:cubicBezTo>
                <a:cubicBezTo>
                  <a:pt x="1205865" y="2166938"/>
                  <a:pt x="1208723" y="2176463"/>
                  <a:pt x="1211580" y="2185035"/>
                </a:cubicBezTo>
                <a:cubicBezTo>
                  <a:pt x="1179195" y="2300288"/>
                  <a:pt x="1144905" y="2421255"/>
                  <a:pt x="1113473" y="2548890"/>
                </a:cubicBezTo>
                <a:cubicBezTo>
                  <a:pt x="1086803" y="2654618"/>
                  <a:pt x="1065848" y="2759393"/>
                  <a:pt x="1049655" y="2862263"/>
                </a:cubicBezTo>
                <a:cubicBezTo>
                  <a:pt x="1033462" y="2965133"/>
                  <a:pt x="1024890" y="3066098"/>
                  <a:pt x="1021080" y="3161348"/>
                </a:cubicBezTo>
                <a:cubicBezTo>
                  <a:pt x="1014412" y="3351848"/>
                  <a:pt x="1025843" y="3522345"/>
                  <a:pt x="1040130" y="3664268"/>
                </a:cubicBezTo>
                <a:cubicBezTo>
                  <a:pt x="1041082" y="3678555"/>
                  <a:pt x="1042987" y="3691890"/>
                  <a:pt x="1044893" y="3705225"/>
                </a:cubicBezTo>
                <a:lnTo>
                  <a:pt x="1623060" y="3705225"/>
                </a:lnTo>
                <a:cubicBezTo>
                  <a:pt x="1608773" y="3666173"/>
                  <a:pt x="1594485" y="3627120"/>
                  <a:pt x="1579245" y="3588068"/>
                </a:cubicBezTo>
                <a:cubicBezTo>
                  <a:pt x="1561148" y="3528060"/>
                  <a:pt x="1544003" y="3459480"/>
                  <a:pt x="1528762" y="3383280"/>
                </a:cubicBezTo>
                <a:cubicBezTo>
                  <a:pt x="1512570" y="3302318"/>
                  <a:pt x="1498283" y="3212783"/>
                  <a:pt x="1483995" y="3116580"/>
                </a:cubicBezTo>
                <a:cubicBezTo>
                  <a:pt x="1470660" y="3019425"/>
                  <a:pt x="1456373" y="2916555"/>
                  <a:pt x="1443037" y="2807970"/>
                </a:cubicBezTo>
                <a:cubicBezTo>
                  <a:pt x="1430655" y="2699385"/>
                  <a:pt x="1420178" y="2586038"/>
                  <a:pt x="1416368" y="2468880"/>
                </a:cubicBezTo>
                <a:cubicBezTo>
                  <a:pt x="1414462" y="2409825"/>
                  <a:pt x="1413510" y="2350770"/>
                  <a:pt x="1414462" y="2290763"/>
                </a:cubicBezTo>
                <a:cubicBezTo>
                  <a:pt x="1416368" y="2230755"/>
                  <a:pt x="1419225" y="2169795"/>
                  <a:pt x="1424940" y="2107883"/>
                </a:cubicBezTo>
                <a:cubicBezTo>
                  <a:pt x="1435418" y="1983105"/>
                  <a:pt x="1449705" y="1858328"/>
                  <a:pt x="1453515" y="1734503"/>
                </a:cubicBezTo>
                <a:cubicBezTo>
                  <a:pt x="1454468" y="1720215"/>
                  <a:pt x="1454468" y="1705928"/>
                  <a:pt x="1454468" y="1691640"/>
                </a:cubicBezTo>
                <a:cubicBezTo>
                  <a:pt x="1455420" y="1689735"/>
                  <a:pt x="1455420" y="1687830"/>
                  <a:pt x="1456373" y="1685925"/>
                </a:cubicBezTo>
                <a:cubicBezTo>
                  <a:pt x="1465898" y="1661160"/>
                  <a:pt x="1477328" y="1636395"/>
                  <a:pt x="1492568" y="1615440"/>
                </a:cubicBezTo>
                <a:cubicBezTo>
                  <a:pt x="1507808" y="1593533"/>
                  <a:pt x="1525905" y="1574483"/>
                  <a:pt x="1548765" y="1558290"/>
                </a:cubicBezTo>
                <a:cubicBezTo>
                  <a:pt x="1564958" y="1545908"/>
                  <a:pt x="1582103" y="1535430"/>
                  <a:pt x="1601153" y="1525905"/>
                </a:cubicBezTo>
                <a:cubicBezTo>
                  <a:pt x="1607820" y="1523048"/>
                  <a:pt x="1614487" y="1521142"/>
                  <a:pt x="1621155" y="1518285"/>
                </a:cubicBezTo>
                <a:cubicBezTo>
                  <a:pt x="1684020" y="1498283"/>
                  <a:pt x="1757362" y="1491615"/>
                  <a:pt x="1834515" y="1491615"/>
                </a:cubicBezTo>
                <a:cubicBezTo>
                  <a:pt x="1912620" y="1490663"/>
                  <a:pt x="1987868" y="1494473"/>
                  <a:pt x="2058353" y="1488758"/>
                </a:cubicBezTo>
                <a:cubicBezTo>
                  <a:pt x="2127885" y="1483042"/>
                  <a:pt x="2189797" y="1468755"/>
                  <a:pt x="2239328" y="1447800"/>
                </a:cubicBezTo>
                <a:cubicBezTo>
                  <a:pt x="2288858" y="1427798"/>
                  <a:pt x="2323147" y="1401128"/>
                  <a:pt x="2344103" y="1381125"/>
                </a:cubicBezTo>
                <a:cubicBezTo>
                  <a:pt x="2348865" y="1376363"/>
                  <a:pt x="2353628" y="1371600"/>
                  <a:pt x="2357438" y="1366838"/>
                </a:cubicBezTo>
                <a:cubicBezTo>
                  <a:pt x="2361247" y="1362075"/>
                  <a:pt x="2364105" y="1359217"/>
                  <a:pt x="2366010" y="1355408"/>
                </a:cubicBezTo>
                <a:cubicBezTo>
                  <a:pt x="2369820" y="1350645"/>
                  <a:pt x="2372678" y="1346835"/>
                  <a:pt x="2373630" y="1346835"/>
                </a:cubicBezTo>
                <a:cubicBezTo>
                  <a:pt x="2372678" y="1347788"/>
                  <a:pt x="2369820" y="1349692"/>
                  <a:pt x="2365058" y="1354455"/>
                </a:cubicBezTo>
                <a:cubicBezTo>
                  <a:pt x="2362200" y="1357313"/>
                  <a:pt x="2358390" y="1360170"/>
                  <a:pt x="2354580" y="1363980"/>
                </a:cubicBezTo>
                <a:cubicBezTo>
                  <a:pt x="2350770" y="1367790"/>
                  <a:pt x="2345055" y="1371600"/>
                  <a:pt x="2339340" y="1375410"/>
                </a:cubicBezTo>
                <a:cubicBezTo>
                  <a:pt x="2316480" y="1392555"/>
                  <a:pt x="2280285" y="1413510"/>
                  <a:pt x="2231708" y="1427798"/>
                </a:cubicBezTo>
                <a:cubicBezTo>
                  <a:pt x="2183130" y="1442085"/>
                  <a:pt x="2123122" y="1450658"/>
                  <a:pt x="2056448" y="1452563"/>
                </a:cubicBezTo>
                <a:cubicBezTo>
                  <a:pt x="1997393" y="1454467"/>
                  <a:pt x="1932623" y="1449705"/>
                  <a:pt x="1863090" y="1448753"/>
                </a:cubicBezTo>
                <a:cubicBezTo>
                  <a:pt x="1874520" y="1445895"/>
                  <a:pt x="1886903" y="1443038"/>
                  <a:pt x="1898333" y="1440180"/>
                </a:cubicBezTo>
                <a:cubicBezTo>
                  <a:pt x="1929765" y="1431608"/>
                  <a:pt x="1960245" y="1422083"/>
                  <a:pt x="1989773" y="1410653"/>
                </a:cubicBezTo>
                <a:cubicBezTo>
                  <a:pt x="1997393" y="1407795"/>
                  <a:pt x="2004060" y="1404938"/>
                  <a:pt x="2011680" y="1401128"/>
                </a:cubicBezTo>
                <a:cubicBezTo>
                  <a:pt x="2019300" y="1397317"/>
                  <a:pt x="2025968" y="1394460"/>
                  <a:pt x="2032635" y="1390650"/>
                </a:cubicBezTo>
                <a:cubicBezTo>
                  <a:pt x="2046923" y="1383983"/>
                  <a:pt x="2060258" y="1375410"/>
                  <a:pt x="2072640" y="1367790"/>
                </a:cubicBezTo>
                <a:cubicBezTo>
                  <a:pt x="2124075" y="1335405"/>
                  <a:pt x="2167890" y="1297305"/>
                  <a:pt x="2203133" y="1257300"/>
                </a:cubicBezTo>
                <a:cubicBezTo>
                  <a:pt x="2238375" y="1217295"/>
                  <a:pt x="2266950" y="1177290"/>
                  <a:pt x="2289810" y="1139190"/>
                </a:cubicBezTo>
                <a:cubicBezTo>
                  <a:pt x="2335530" y="1062990"/>
                  <a:pt x="2361247" y="996315"/>
                  <a:pt x="2378393" y="949642"/>
                </a:cubicBezTo>
                <a:cubicBezTo>
                  <a:pt x="2382203" y="938212"/>
                  <a:pt x="2386013" y="927735"/>
                  <a:pt x="2388870" y="919162"/>
                </a:cubicBezTo>
                <a:cubicBezTo>
                  <a:pt x="2391728" y="909637"/>
                  <a:pt x="2393633" y="902017"/>
                  <a:pt x="2395538" y="896303"/>
                </a:cubicBezTo>
                <a:cubicBezTo>
                  <a:pt x="2398395" y="885825"/>
                  <a:pt x="2400300" y="879158"/>
                  <a:pt x="2401253" y="878205"/>
                </a:cubicBezTo>
                <a:cubicBezTo>
                  <a:pt x="2400300" y="877253"/>
                  <a:pt x="2397443" y="882967"/>
                  <a:pt x="2391728" y="892492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6799D7-BABE-E45B-9723-00648532F7B1}"/>
              </a:ext>
            </a:extLst>
          </p:cNvPr>
          <p:cNvSpPr txBox="1"/>
          <p:nvPr/>
        </p:nvSpPr>
        <p:spPr>
          <a:xfrm>
            <a:off x="2138142" y="2233805"/>
            <a:ext cx="21478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j-lt"/>
              </a:rPr>
              <a:t>No </a:t>
            </a:r>
            <a:r>
              <a:rPr lang="en-US" sz="1600" b="1" dirty="0" err="1">
                <a:latin typeface="+mj-lt"/>
              </a:rPr>
              <a:t>paramétrico</a:t>
            </a:r>
            <a:endParaRPr lang="en-US" sz="1600" b="1" dirty="0">
              <a:latin typeface="+mj-lt"/>
            </a:endParaRPr>
          </a:p>
        </p:txBody>
      </p:sp>
      <p:sp>
        <p:nvSpPr>
          <p:cNvPr id="65" name="Freeform: Shape 92">
            <a:extLst>
              <a:ext uri="{FF2B5EF4-FFF2-40B4-BE49-F238E27FC236}">
                <a16:creationId xmlns:a16="http://schemas.microsoft.com/office/drawing/2014/main" id="{F1C8A781-F485-E0B4-9063-2DE5EEA14CC4}"/>
              </a:ext>
            </a:extLst>
          </p:cNvPr>
          <p:cNvSpPr>
            <a:spLocks/>
          </p:cNvSpPr>
          <p:nvPr/>
        </p:nvSpPr>
        <p:spPr bwMode="auto">
          <a:xfrm>
            <a:off x="2988248" y="1438206"/>
            <a:ext cx="447675" cy="631825"/>
          </a:xfrm>
          <a:custGeom>
            <a:avLst/>
            <a:gdLst>
              <a:gd name="T0" fmla="*/ 223726 w 674370"/>
              <a:gd name="T1" fmla="*/ 0 h 952500"/>
              <a:gd name="T2" fmla="*/ 0 w 674370"/>
              <a:gd name="T3" fmla="*/ 408269 h 952500"/>
              <a:gd name="T4" fmla="*/ 223726 w 674370"/>
              <a:gd name="T5" fmla="*/ 631996 h 952500"/>
              <a:gd name="T6" fmla="*/ 447452 w 674370"/>
              <a:gd name="T7" fmla="*/ 408269 h 952500"/>
              <a:gd name="T8" fmla="*/ 223726 w 674370"/>
              <a:gd name="T9" fmla="*/ 0 h 952500"/>
              <a:gd name="T10" fmla="*/ 220566 w 674370"/>
              <a:gd name="T11" fmla="*/ 581436 h 952500"/>
              <a:gd name="T12" fmla="*/ 50560 w 674370"/>
              <a:gd name="T13" fmla="*/ 434182 h 952500"/>
              <a:gd name="T14" fmla="*/ 80895 w 674370"/>
              <a:gd name="T15" fmla="*/ 425965 h 952500"/>
              <a:gd name="T16" fmla="*/ 226886 w 674370"/>
              <a:gd name="T17" fmla="*/ 551101 h 952500"/>
              <a:gd name="T18" fmla="*/ 220566 w 674370"/>
              <a:gd name="T19" fmla="*/ 581436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6" name="Oval 35">
            <a:extLst>
              <a:ext uri="{FF2B5EF4-FFF2-40B4-BE49-F238E27FC236}">
                <a16:creationId xmlns:a16="http://schemas.microsoft.com/office/drawing/2014/main" id="{4E960FEB-88DA-E5B2-8CD9-29783D17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87" y="3271776"/>
            <a:ext cx="211138" cy="2111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67" name="Oval 36">
            <a:extLst>
              <a:ext uri="{FF2B5EF4-FFF2-40B4-BE49-F238E27FC236}">
                <a16:creationId xmlns:a16="http://schemas.microsoft.com/office/drawing/2014/main" id="{08B86E21-C7F2-E8C4-6B80-37B07242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09" y="4214815"/>
            <a:ext cx="211138" cy="211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s-ES_tradnl" altLang="es-MX" sz="2400" dirty="0"/>
          </a:p>
        </p:txBody>
      </p:sp>
      <p:sp>
        <p:nvSpPr>
          <p:cNvPr id="68" name="Oval 37">
            <a:extLst>
              <a:ext uri="{FF2B5EF4-FFF2-40B4-BE49-F238E27FC236}">
                <a16:creationId xmlns:a16="http://schemas.microsoft.com/office/drawing/2014/main" id="{420DFE30-35C6-7A78-7009-E99F2479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09" y="5119961"/>
            <a:ext cx="211138" cy="211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69" name="TextBox 38">
            <a:extLst>
              <a:ext uri="{FF2B5EF4-FFF2-40B4-BE49-F238E27FC236}">
                <a16:creationId xmlns:a16="http://schemas.microsoft.com/office/drawing/2014/main" id="{9844CC27-EA9F-9A9E-0D53-25470790506A}"/>
              </a:ext>
            </a:extLst>
          </p:cNvPr>
          <p:cNvSpPr txBox="1"/>
          <p:nvPr/>
        </p:nvSpPr>
        <p:spPr>
          <a:xfrm>
            <a:off x="1253373" y="3209655"/>
            <a:ext cx="56522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Esto se refiere a que el espacio paramétrico está constantemente creciendo o es de dimensión infinita (Orbez) </a:t>
            </a:r>
          </a:p>
          <a:p>
            <a:pPr lvl="0"/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70" name="TextBox 40">
            <a:extLst>
              <a:ext uri="{FF2B5EF4-FFF2-40B4-BE49-F238E27FC236}">
                <a16:creationId xmlns:a16="http://schemas.microsoft.com/office/drawing/2014/main" id="{4B8A1728-AEB6-79A8-DC87-4C5A549309B9}"/>
              </a:ext>
            </a:extLst>
          </p:cNvPr>
          <p:cNvSpPr txBox="1"/>
          <p:nvPr/>
        </p:nvSpPr>
        <p:spPr>
          <a:xfrm>
            <a:off x="1240826" y="4137027"/>
            <a:ext cx="5150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Se considera un subespacio parametral finito</a:t>
            </a:r>
            <a:endParaRPr lang="es-MX" sz="1400" dirty="0"/>
          </a:p>
        </p:txBody>
      </p:sp>
      <p:sp>
        <p:nvSpPr>
          <p:cNvPr id="71" name="TextBox 42">
            <a:extLst>
              <a:ext uri="{FF2B5EF4-FFF2-40B4-BE49-F238E27FC236}">
                <a16:creationId xmlns:a16="http://schemas.microsoft.com/office/drawing/2014/main" id="{1DC67620-F1BD-5592-F228-48B43DBC6109}"/>
              </a:ext>
            </a:extLst>
          </p:cNvPr>
          <p:cNvSpPr txBox="1"/>
          <p:nvPr/>
        </p:nvSpPr>
        <p:spPr>
          <a:xfrm>
            <a:off x="1214322" y="5064399"/>
            <a:ext cx="53607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600" dirty="0"/>
              <a:t>Ejemplo del “Efecto Wikipedia”, descubrimiento de especies </a:t>
            </a:r>
            <a:endParaRPr lang="es-MX" sz="1400" dirty="0"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01F99490-D274-8D8B-9898-94C21924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22" y="6077496"/>
            <a:ext cx="211138" cy="211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2400" dirty="0">
              <a:latin typeface="+mn-lt"/>
            </a:endParaRPr>
          </a:p>
        </p:txBody>
      </p:sp>
      <p:sp>
        <p:nvSpPr>
          <p:cNvPr id="73" name="TextBox 46">
            <a:extLst>
              <a:ext uri="{FF2B5EF4-FFF2-40B4-BE49-F238E27FC236}">
                <a16:creationId xmlns:a16="http://schemas.microsoft.com/office/drawing/2014/main" id="{2A2C3C50-3258-6E2E-F75D-875F94A6106F}"/>
              </a:ext>
            </a:extLst>
          </p:cNvPr>
          <p:cNvSpPr txBox="1"/>
          <p:nvPr/>
        </p:nvSpPr>
        <p:spPr>
          <a:xfrm>
            <a:off x="1214322" y="5991771"/>
            <a:ext cx="28873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600" dirty="0"/>
              <a:t>Ejemplo distribución Gaussiana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778705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8" grpId="0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77B02D-DFB2-85AB-E37C-2FBED6AE6BD4}"/>
              </a:ext>
            </a:extLst>
          </p:cNvPr>
          <p:cNvSpPr>
            <a:spLocks/>
          </p:cNvSpPr>
          <p:nvPr/>
        </p:nvSpPr>
        <p:spPr bwMode="auto">
          <a:xfrm>
            <a:off x="2259013" y="2933700"/>
            <a:ext cx="1165225" cy="3948113"/>
          </a:xfrm>
          <a:custGeom>
            <a:avLst/>
            <a:gdLst>
              <a:gd name="T0" fmla="*/ 270271 w 673509"/>
              <a:gd name="T1" fmla="*/ 3447954 h 2283728"/>
              <a:gd name="T2" fmla="*/ 244437 w 673509"/>
              <a:gd name="T3" fmla="*/ 3618860 h 2283728"/>
              <a:gd name="T4" fmla="*/ 170907 w 673509"/>
              <a:gd name="T5" fmla="*/ 3763933 h 2283728"/>
              <a:gd name="T6" fmla="*/ 0 w 673509"/>
              <a:gd name="T7" fmla="*/ 3948751 h 2283728"/>
              <a:gd name="T8" fmla="*/ 288158 w 673509"/>
              <a:gd name="T9" fmla="*/ 3942789 h 2283728"/>
              <a:gd name="T10" fmla="*/ 310017 w 673509"/>
              <a:gd name="T11" fmla="*/ 3940802 h 2283728"/>
              <a:gd name="T12" fmla="*/ 319954 w 673509"/>
              <a:gd name="T13" fmla="*/ 3940802 h 2283728"/>
              <a:gd name="T14" fmla="*/ 359699 w 673509"/>
              <a:gd name="T15" fmla="*/ 3940802 h 2283728"/>
              <a:gd name="T16" fmla="*/ 409382 w 673509"/>
              <a:gd name="T17" fmla="*/ 3940802 h 2283728"/>
              <a:gd name="T18" fmla="*/ 463039 w 673509"/>
              <a:gd name="T19" fmla="*/ 3940802 h 2283728"/>
              <a:gd name="T20" fmla="*/ 588238 w 673509"/>
              <a:gd name="T21" fmla="*/ 3940802 h 2283728"/>
              <a:gd name="T22" fmla="*/ 594200 w 673509"/>
              <a:gd name="T23" fmla="*/ 3940802 h 2283728"/>
              <a:gd name="T24" fmla="*/ 771069 w 673509"/>
              <a:gd name="T25" fmla="*/ 3940802 h 2283728"/>
              <a:gd name="T26" fmla="*/ 824726 w 673509"/>
              <a:gd name="T27" fmla="*/ 3940802 h 2283728"/>
              <a:gd name="T28" fmla="*/ 854536 w 673509"/>
              <a:gd name="T29" fmla="*/ 3940802 h 2283728"/>
              <a:gd name="T30" fmla="*/ 876395 w 673509"/>
              <a:gd name="T31" fmla="*/ 3942789 h 2283728"/>
              <a:gd name="T32" fmla="*/ 1164553 w 673509"/>
              <a:gd name="T33" fmla="*/ 3948751 h 2283728"/>
              <a:gd name="T34" fmla="*/ 1003582 w 673509"/>
              <a:gd name="T35" fmla="*/ 3750021 h 2283728"/>
              <a:gd name="T36" fmla="*/ 916141 w 673509"/>
              <a:gd name="T37" fmla="*/ 3440003 h 2283728"/>
              <a:gd name="T38" fmla="*/ 914154 w 673509"/>
              <a:gd name="T39" fmla="*/ 3058444 h 2283728"/>
              <a:gd name="T40" fmla="*/ 858511 w 673509"/>
              <a:gd name="T41" fmla="*/ 0 h 2283728"/>
              <a:gd name="T42" fmla="*/ 262322 w 673509"/>
              <a:gd name="T43" fmla="*/ 0 h 2283728"/>
              <a:gd name="T44" fmla="*/ 270271 w 673509"/>
              <a:gd name="T45" fmla="*/ 3447954 h 22837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73509" h="2283728">
                <a:moveTo>
                  <a:pt x="156309" y="1994097"/>
                </a:moveTo>
                <a:cubicBezTo>
                  <a:pt x="152861" y="2038921"/>
                  <a:pt x="148264" y="2075699"/>
                  <a:pt x="141368" y="2092939"/>
                </a:cubicBezTo>
                <a:cubicBezTo>
                  <a:pt x="129875" y="2125121"/>
                  <a:pt x="114933" y="2152705"/>
                  <a:pt x="98843" y="2176841"/>
                </a:cubicBezTo>
                <a:cubicBezTo>
                  <a:pt x="68960" y="2221665"/>
                  <a:pt x="36779" y="2261892"/>
                  <a:pt x="0" y="2283729"/>
                </a:cubicBezTo>
                <a:cubicBezTo>
                  <a:pt x="55168" y="2277982"/>
                  <a:pt x="110336" y="2276833"/>
                  <a:pt x="166654" y="2280281"/>
                </a:cubicBezTo>
                <a:cubicBezTo>
                  <a:pt x="171251" y="2280281"/>
                  <a:pt x="175848" y="2280281"/>
                  <a:pt x="179296" y="2279132"/>
                </a:cubicBezTo>
                <a:lnTo>
                  <a:pt x="185043" y="2279132"/>
                </a:lnTo>
                <a:lnTo>
                  <a:pt x="208029" y="2279132"/>
                </a:lnTo>
                <a:lnTo>
                  <a:pt x="236763" y="2279132"/>
                </a:lnTo>
                <a:lnTo>
                  <a:pt x="267795" y="2279132"/>
                </a:lnTo>
                <a:lnTo>
                  <a:pt x="340203" y="2279132"/>
                </a:lnTo>
                <a:lnTo>
                  <a:pt x="343651" y="2279132"/>
                </a:lnTo>
                <a:lnTo>
                  <a:pt x="445942" y="2279132"/>
                </a:lnTo>
                <a:lnTo>
                  <a:pt x="476974" y="2279132"/>
                </a:lnTo>
                <a:lnTo>
                  <a:pt x="494214" y="2279132"/>
                </a:lnTo>
                <a:cubicBezTo>
                  <a:pt x="498812" y="2280281"/>
                  <a:pt x="503409" y="2280281"/>
                  <a:pt x="506856" y="2280281"/>
                </a:cubicBezTo>
                <a:cubicBezTo>
                  <a:pt x="562025" y="2276833"/>
                  <a:pt x="618342" y="2279132"/>
                  <a:pt x="673510" y="2283729"/>
                </a:cubicBezTo>
                <a:cubicBezTo>
                  <a:pt x="653972" y="2272235"/>
                  <a:pt x="613745" y="2217068"/>
                  <a:pt x="580414" y="2168795"/>
                </a:cubicBezTo>
                <a:cubicBezTo>
                  <a:pt x="548233" y="2121673"/>
                  <a:pt x="529843" y="2056161"/>
                  <a:pt x="529843" y="1989499"/>
                </a:cubicBezTo>
                <a:cubicBezTo>
                  <a:pt x="528694" y="1896403"/>
                  <a:pt x="528694" y="1772275"/>
                  <a:pt x="528694" y="1768827"/>
                </a:cubicBezTo>
                <a:cubicBezTo>
                  <a:pt x="525246" y="1535512"/>
                  <a:pt x="506856" y="699945"/>
                  <a:pt x="496513" y="0"/>
                </a:cubicBezTo>
                <a:lnTo>
                  <a:pt x="151712" y="0"/>
                </a:lnTo>
                <a:cubicBezTo>
                  <a:pt x="154011" y="609148"/>
                  <a:pt x="155160" y="1522869"/>
                  <a:pt x="156309" y="1994097"/>
                </a:cubicBezTo>
                <a:close/>
              </a:path>
            </a:pathLst>
          </a:custGeom>
          <a:solidFill>
            <a:srgbClr val="7A5330"/>
          </a:solidFill>
          <a:ln>
            <a:noFill/>
          </a:ln>
          <a:extLst>
            <a:ext uri="{91240B29-F687-4F45-9708-019B960494DF}">
              <a14:hiddenLine xmlns:a14="http://schemas.microsoft.com/office/drawing/2010/main" w="11493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6377FD-3C5E-BCED-77E1-7A9C28438348}"/>
              </a:ext>
            </a:extLst>
          </p:cNvPr>
          <p:cNvSpPr/>
          <p:nvPr/>
        </p:nvSpPr>
        <p:spPr>
          <a:xfrm>
            <a:off x="382588" y="4210050"/>
            <a:ext cx="4918075" cy="1041400"/>
          </a:xfrm>
          <a:custGeom>
            <a:avLst/>
            <a:gdLst>
              <a:gd name="connsiteX0" fmla="*/ 2844604 w 2844603"/>
              <a:gd name="connsiteY0" fmla="*/ 108037 h 602251"/>
              <a:gd name="connsiteX1" fmla="*/ 2844604 w 2844603"/>
              <a:gd name="connsiteY1" fmla="*/ 167803 h 602251"/>
              <a:gd name="connsiteX2" fmla="*/ 2843455 w 2844603"/>
              <a:gd name="connsiteY2" fmla="*/ 189640 h 602251"/>
              <a:gd name="connsiteX3" fmla="*/ 2837708 w 2844603"/>
              <a:gd name="connsiteY3" fmla="*/ 241360 h 602251"/>
              <a:gd name="connsiteX4" fmla="*/ 2837708 w 2844603"/>
              <a:gd name="connsiteY4" fmla="*/ 243659 h 602251"/>
              <a:gd name="connsiteX5" fmla="*/ 2457278 w 2844603"/>
              <a:gd name="connsiteY5" fmla="*/ 602252 h 602251"/>
              <a:gd name="connsiteX6" fmla="*/ 386177 w 2844603"/>
              <a:gd name="connsiteY6" fmla="*/ 602252 h 602251"/>
              <a:gd name="connsiteX7" fmla="*/ 5747 w 2844603"/>
              <a:gd name="connsiteY7" fmla="*/ 243659 h 602251"/>
              <a:gd name="connsiteX8" fmla="*/ 5747 w 2844603"/>
              <a:gd name="connsiteY8" fmla="*/ 241360 h 602251"/>
              <a:gd name="connsiteX9" fmla="*/ 0 w 2844603"/>
              <a:gd name="connsiteY9" fmla="*/ 189640 h 602251"/>
              <a:gd name="connsiteX10" fmla="*/ 0 w 2844603"/>
              <a:gd name="connsiteY10" fmla="*/ 167803 h 602251"/>
              <a:gd name="connsiteX11" fmla="*/ 0 w 2844603"/>
              <a:gd name="connsiteY11" fmla="*/ 108037 h 602251"/>
              <a:gd name="connsiteX12" fmla="*/ 13792 w 2844603"/>
              <a:gd name="connsiteY12" fmla="*/ 0 h 602251"/>
              <a:gd name="connsiteX13" fmla="*/ 2831962 w 2844603"/>
              <a:gd name="connsiteY13" fmla="*/ 0 h 602251"/>
              <a:gd name="connsiteX14" fmla="*/ 2844604 w 2844603"/>
              <a:gd name="connsiteY14" fmla="*/ 108037 h 60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3" h="602251">
                <a:moveTo>
                  <a:pt x="2844604" y="108037"/>
                </a:moveTo>
                <a:lnTo>
                  <a:pt x="2844604" y="167803"/>
                </a:lnTo>
                <a:cubicBezTo>
                  <a:pt x="2844604" y="174699"/>
                  <a:pt x="2844604" y="182744"/>
                  <a:pt x="2843455" y="189640"/>
                </a:cubicBezTo>
                <a:cubicBezTo>
                  <a:pt x="2842305" y="206880"/>
                  <a:pt x="2841156" y="224120"/>
                  <a:pt x="2837708" y="241360"/>
                </a:cubicBezTo>
                <a:cubicBezTo>
                  <a:pt x="2837708" y="242509"/>
                  <a:pt x="2837708" y="242509"/>
                  <a:pt x="2837708" y="243659"/>
                </a:cubicBezTo>
                <a:cubicBezTo>
                  <a:pt x="2804377" y="432150"/>
                  <a:pt x="2649217" y="580414"/>
                  <a:pt x="2457278" y="602252"/>
                </a:cubicBezTo>
                <a:lnTo>
                  <a:pt x="386177" y="602252"/>
                </a:lnTo>
                <a:cubicBezTo>
                  <a:pt x="194238" y="580414"/>
                  <a:pt x="39078" y="432150"/>
                  <a:pt x="5747" y="243659"/>
                </a:cubicBezTo>
                <a:cubicBezTo>
                  <a:pt x="5747" y="242509"/>
                  <a:pt x="5747" y="242509"/>
                  <a:pt x="5747" y="241360"/>
                </a:cubicBezTo>
                <a:cubicBezTo>
                  <a:pt x="3448" y="224120"/>
                  <a:pt x="1150" y="208029"/>
                  <a:pt x="0" y="189640"/>
                </a:cubicBezTo>
                <a:cubicBezTo>
                  <a:pt x="0" y="182744"/>
                  <a:pt x="0" y="174699"/>
                  <a:pt x="0" y="167803"/>
                </a:cubicBezTo>
                <a:lnTo>
                  <a:pt x="0" y="108037"/>
                </a:lnTo>
                <a:cubicBezTo>
                  <a:pt x="0" y="70109"/>
                  <a:pt x="4598" y="34480"/>
                  <a:pt x="13792" y="0"/>
                </a:cubicBezTo>
                <a:lnTo>
                  <a:pt x="2831962" y="0"/>
                </a:lnTo>
                <a:cubicBezTo>
                  <a:pt x="2838857" y="34480"/>
                  <a:pt x="2844604" y="70109"/>
                  <a:pt x="2844604" y="108037"/>
                </a:cubicBezTo>
                <a:close/>
              </a:path>
            </a:pathLst>
          </a:custGeom>
          <a:solidFill>
            <a:schemeClr val="accent3"/>
          </a:solidFill>
          <a:ln w="11493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5DEDBF-A88E-6FDE-CAB0-87BE294E5D8B}"/>
              </a:ext>
            </a:extLst>
          </p:cNvPr>
          <p:cNvGrpSpPr/>
          <p:nvPr/>
        </p:nvGrpSpPr>
        <p:grpSpPr>
          <a:xfrm>
            <a:off x="404023" y="3175836"/>
            <a:ext cx="4872838" cy="1248018"/>
            <a:chOff x="404023" y="3168341"/>
            <a:chExt cx="4872838" cy="1248018"/>
          </a:xfrm>
          <a:effectLst>
            <a:outerShdw blurRad="50800" dist="38100" dir="5400000" algn="t" rotWithShape="0">
              <a:schemeClr val="tx2">
                <a:alpha val="20000"/>
              </a:scheme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7748F7-A572-310A-747F-4E321DE2F01A}"/>
                </a:ext>
              </a:extLst>
            </p:cNvPr>
            <p:cNvSpPr/>
            <p:nvPr/>
          </p:nvSpPr>
          <p:spPr>
            <a:xfrm>
              <a:off x="404023" y="3168341"/>
              <a:ext cx="4872838" cy="1039354"/>
            </a:xfrm>
            <a:custGeom>
              <a:avLst/>
              <a:gdLst>
                <a:gd name="connsiteX0" fmla="*/ 2818169 w 2818168"/>
                <a:gd name="connsiteY0" fmla="*/ 601103 h 601102"/>
                <a:gd name="connsiteX1" fmla="*/ 0 w 2818168"/>
                <a:gd name="connsiteY1" fmla="*/ 601103 h 601102"/>
                <a:gd name="connsiteX2" fmla="*/ 50570 w 2818168"/>
                <a:gd name="connsiteY2" fmla="*/ 482721 h 601102"/>
                <a:gd name="connsiteX3" fmla="*/ 271243 w 2818168"/>
                <a:gd name="connsiteY3" fmla="*/ 301126 h 601102"/>
                <a:gd name="connsiteX4" fmla="*/ 272392 w 2818168"/>
                <a:gd name="connsiteY4" fmla="*/ 301126 h 601102"/>
                <a:gd name="connsiteX5" fmla="*/ 344800 w 2818168"/>
                <a:gd name="connsiteY5" fmla="*/ 281587 h 601102"/>
                <a:gd name="connsiteX6" fmla="*/ 344800 w 2818168"/>
                <a:gd name="connsiteY6" fmla="*/ 279289 h 601102"/>
                <a:gd name="connsiteX7" fmla="*/ 382728 w 2818168"/>
                <a:gd name="connsiteY7" fmla="*/ 120680 h 601102"/>
                <a:gd name="connsiteX8" fmla="*/ 463182 w 2818168"/>
                <a:gd name="connsiteY8" fmla="*/ 0 h 601102"/>
                <a:gd name="connsiteX9" fmla="*/ 2351539 w 2818168"/>
                <a:gd name="connsiteY9" fmla="*/ 0 h 601102"/>
                <a:gd name="connsiteX10" fmla="*/ 2431993 w 2818168"/>
                <a:gd name="connsiteY10" fmla="*/ 120680 h 601102"/>
                <a:gd name="connsiteX11" fmla="*/ 2469920 w 2818168"/>
                <a:gd name="connsiteY11" fmla="*/ 279289 h 601102"/>
                <a:gd name="connsiteX12" fmla="*/ 2469920 w 2818168"/>
                <a:gd name="connsiteY12" fmla="*/ 281587 h 601102"/>
                <a:gd name="connsiteX13" fmla="*/ 2542328 w 2818168"/>
                <a:gd name="connsiteY13" fmla="*/ 301126 h 601102"/>
                <a:gd name="connsiteX14" fmla="*/ 2543478 w 2818168"/>
                <a:gd name="connsiteY14" fmla="*/ 301126 h 601102"/>
                <a:gd name="connsiteX15" fmla="*/ 2764151 w 2818168"/>
                <a:gd name="connsiteY15" fmla="*/ 482721 h 601102"/>
                <a:gd name="connsiteX16" fmla="*/ 2818169 w 2818168"/>
                <a:gd name="connsiteY16" fmla="*/ 601103 h 60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18168" h="601102">
                  <a:moveTo>
                    <a:pt x="2818169" y="601103"/>
                  </a:moveTo>
                  <a:lnTo>
                    <a:pt x="0" y="601103"/>
                  </a:lnTo>
                  <a:cubicBezTo>
                    <a:pt x="11493" y="558577"/>
                    <a:pt x="28733" y="518350"/>
                    <a:pt x="50570" y="482721"/>
                  </a:cubicBezTo>
                  <a:cubicBezTo>
                    <a:pt x="101141" y="399969"/>
                    <a:pt x="179296" y="335606"/>
                    <a:pt x="271243" y="301126"/>
                  </a:cubicBezTo>
                  <a:cubicBezTo>
                    <a:pt x="271243" y="301126"/>
                    <a:pt x="272392" y="301126"/>
                    <a:pt x="272392" y="301126"/>
                  </a:cubicBezTo>
                  <a:cubicBezTo>
                    <a:pt x="295379" y="291931"/>
                    <a:pt x="319515" y="286185"/>
                    <a:pt x="344800" y="281587"/>
                  </a:cubicBezTo>
                  <a:cubicBezTo>
                    <a:pt x="344800" y="280438"/>
                    <a:pt x="344800" y="279289"/>
                    <a:pt x="344800" y="279289"/>
                  </a:cubicBezTo>
                  <a:cubicBezTo>
                    <a:pt x="347099" y="222971"/>
                    <a:pt x="360891" y="170102"/>
                    <a:pt x="382728" y="120680"/>
                  </a:cubicBezTo>
                  <a:cubicBezTo>
                    <a:pt x="402267" y="75856"/>
                    <a:pt x="429851" y="35629"/>
                    <a:pt x="463182" y="0"/>
                  </a:cubicBezTo>
                  <a:lnTo>
                    <a:pt x="2351539" y="0"/>
                  </a:lnTo>
                  <a:cubicBezTo>
                    <a:pt x="2384870" y="35629"/>
                    <a:pt x="2412454" y="75856"/>
                    <a:pt x="2431993" y="120680"/>
                  </a:cubicBezTo>
                  <a:cubicBezTo>
                    <a:pt x="2453830" y="168952"/>
                    <a:pt x="2467622" y="222971"/>
                    <a:pt x="2469920" y="279289"/>
                  </a:cubicBezTo>
                  <a:cubicBezTo>
                    <a:pt x="2469920" y="280438"/>
                    <a:pt x="2469920" y="281587"/>
                    <a:pt x="2469920" y="281587"/>
                  </a:cubicBezTo>
                  <a:cubicBezTo>
                    <a:pt x="2495206" y="286185"/>
                    <a:pt x="2519342" y="293080"/>
                    <a:pt x="2542328" y="301126"/>
                  </a:cubicBezTo>
                  <a:cubicBezTo>
                    <a:pt x="2542328" y="301126"/>
                    <a:pt x="2543478" y="301126"/>
                    <a:pt x="2543478" y="301126"/>
                  </a:cubicBezTo>
                  <a:cubicBezTo>
                    <a:pt x="2635425" y="335606"/>
                    <a:pt x="2713580" y="399969"/>
                    <a:pt x="2764151" y="482721"/>
                  </a:cubicBezTo>
                  <a:cubicBezTo>
                    <a:pt x="2789435" y="518350"/>
                    <a:pt x="2806675" y="558577"/>
                    <a:pt x="2818169" y="601103"/>
                  </a:cubicBezTo>
                  <a:close/>
                </a:path>
              </a:pathLst>
            </a:custGeom>
            <a:solidFill>
              <a:schemeClr val="accent2"/>
            </a:solidFill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240326-44D6-D47A-E1B0-4F6F78E00726}"/>
                </a:ext>
              </a:extLst>
            </p:cNvPr>
            <p:cNvSpPr/>
            <p:nvPr/>
          </p:nvSpPr>
          <p:spPr>
            <a:xfrm>
              <a:off x="1004183" y="4207694"/>
              <a:ext cx="244437" cy="208665"/>
            </a:xfrm>
            <a:custGeom>
              <a:avLst/>
              <a:gdLst>
                <a:gd name="connsiteX0" fmla="*/ 141369 w 141368"/>
                <a:gd name="connsiteY0" fmla="*/ 0 h 120680"/>
                <a:gd name="connsiteX1" fmla="*/ 71259 w 141368"/>
                <a:gd name="connsiteY1" fmla="*/ 119531 h 120680"/>
                <a:gd name="connsiteX2" fmla="*/ 71259 w 141368"/>
                <a:gd name="connsiteY2" fmla="*/ 120680 h 120680"/>
                <a:gd name="connsiteX3" fmla="*/ 70110 w 141368"/>
                <a:gd name="connsiteY3" fmla="*/ 120680 h 120680"/>
                <a:gd name="connsiteX4" fmla="*/ 70110 w 141368"/>
                <a:gd name="connsiteY4" fmla="*/ 120680 h 120680"/>
                <a:gd name="connsiteX5" fmla="*/ 70110 w 141368"/>
                <a:gd name="connsiteY5" fmla="*/ 119531 h 120680"/>
                <a:gd name="connsiteX6" fmla="*/ 0 w 141368"/>
                <a:gd name="connsiteY6" fmla="*/ 0 h 12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68" h="120680">
                  <a:moveTo>
                    <a:pt x="141369" y="0"/>
                  </a:moveTo>
                  <a:lnTo>
                    <a:pt x="71259" y="119531"/>
                  </a:lnTo>
                  <a:lnTo>
                    <a:pt x="71259" y="120680"/>
                  </a:lnTo>
                  <a:lnTo>
                    <a:pt x="70110" y="120680"/>
                  </a:lnTo>
                  <a:lnTo>
                    <a:pt x="70110" y="120680"/>
                  </a:lnTo>
                  <a:lnTo>
                    <a:pt x="70110" y="119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9AD830-4783-D56B-1882-591B60200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Problema</a:t>
            </a:r>
            <a:r>
              <a:rPr lang="en-ID" altLang="es-MX" dirty="0"/>
              <a:t> de </a:t>
            </a:r>
            <a:r>
              <a:rPr lang="en-ID" altLang="es-MX" dirty="0" err="1"/>
              <a:t>regresión</a:t>
            </a:r>
            <a:endParaRPr lang="en-ID" alt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AADFB1-E556-FD0C-AA6A-18DA3DD8E205}"/>
              </a:ext>
            </a:extLst>
          </p:cNvPr>
          <p:cNvGrpSpPr/>
          <p:nvPr/>
        </p:nvGrpSpPr>
        <p:grpSpPr>
          <a:xfrm>
            <a:off x="1208875" y="2129142"/>
            <a:ext cx="3263132" cy="1251383"/>
            <a:chOff x="1208875" y="2121647"/>
            <a:chExt cx="3263132" cy="1251383"/>
          </a:xfrm>
          <a:effectLst>
            <a:outerShdw blurRad="50800" dist="38100" dir="5400000" algn="t" rotWithShape="0">
              <a:schemeClr val="tx2">
                <a:alpha val="20000"/>
              </a:schemeClr>
            </a:outerShdw>
          </a:effectLst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E0102B-024A-FD2F-CFE8-635ACF0787FC}"/>
                </a:ext>
              </a:extLst>
            </p:cNvPr>
            <p:cNvSpPr/>
            <p:nvPr/>
          </p:nvSpPr>
          <p:spPr>
            <a:xfrm>
              <a:off x="1208875" y="2121647"/>
              <a:ext cx="3263132" cy="1053475"/>
            </a:xfrm>
            <a:custGeom>
              <a:avLst/>
              <a:gdLst>
                <a:gd name="connsiteX0" fmla="*/ 1887207 w 1887207"/>
                <a:gd name="connsiteY0" fmla="*/ 602252 h 602251"/>
                <a:gd name="connsiteX1" fmla="*/ 0 w 1887207"/>
                <a:gd name="connsiteY1" fmla="*/ 602252 h 602251"/>
                <a:gd name="connsiteX2" fmla="*/ 242509 w 1887207"/>
                <a:gd name="connsiteY2" fmla="*/ 471227 h 602251"/>
                <a:gd name="connsiteX3" fmla="*/ 245957 w 1887207"/>
                <a:gd name="connsiteY3" fmla="*/ 451689 h 602251"/>
                <a:gd name="connsiteX4" fmla="*/ 245957 w 1887207"/>
                <a:gd name="connsiteY4" fmla="*/ 451689 h 602251"/>
                <a:gd name="connsiteX5" fmla="*/ 273542 w 1887207"/>
                <a:gd name="connsiteY5" fmla="*/ 362041 h 602251"/>
                <a:gd name="connsiteX6" fmla="*/ 274691 w 1887207"/>
                <a:gd name="connsiteY6" fmla="*/ 359742 h 602251"/>
                <a:gd name="connsiteX7" fmla="*/ 675809 w 1887207"/>
                <a:gd name="connsiteY7" fmla="*/ 95395 h 602251"/>
                <a:gd name="connsiteX8" fmla="*/ 683854 w 1887207"/>
                <a:gd name="connsiteY8" fmla="*/ 95395 h 602251"/>
                <a:gd name="connsiteX9" fmla="*/ 903377 w 1887207"/>
                <a:gd name="connsiteY9" fmla="*/ 155160 h 602251"/>
                <a:gd name="connsiteX10" fmla="*/ 1205652 w 1887207"/>
                <a:gd name="connsiteY10" fmla="*/ 0 h 602251"/>
                <a:gd name="connsiteX11" fmla="*/ 1278060 w 1887207"/>
                <a:gd name="connsiteY11" fmla="*/ 0 h 602251"/>
                <a:gd name="connsiteX12" fmla="*/ 1555050 w 1887207"/>
                <a:gd name="connsiteY12" fmla="*/ 127576 h 602251"/>
                <a:gd name="connsiteX13" fmla="*/ 1676879 w 1887207"/>
                <a:gd name="connsiteY13" fmla="*/ 359742 h 602251"/>
                <a:gd name="connsiteX14" fmla="*/ 1676879 w 1887207"/>
                <a:gd name="connsiteY14" fmla="*/ 362041 h 602251"/>
                <a:gd name="connsiteX15" fmla="*/ 1683776 w 1887207"/>
                <a:gd name="connsiteY15" fmla="*/ 435598 h 602251"/>
                <a:gd name="connsiteX16" fmla="*/ 1683776 w 1887207"/>
                <a:gd name="connsiteY16" fmla="*/ 451689 h 602251"/>
                <a:gd name="connsiteX17" fmla="*/ 1683776 w 1887207"/>
                <a:gd name="connsiteY17" fmla="*/ 451689 h 602251"/>
                <a:gd name="connsiteX18" fmla="*/ 1681477 w 1887207"/>
                <a:gd name="connsiteY18" fmla="*/ 479273 h 602251"/>
                <a:gd name="connsiteX19" fmla="*/ 1887207 w 1887207"/>
                <a:gd name="connsiteY19" fmla="*/ 602252 h 60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87207" h="602251">
                  <a:moveTo>
                    <a:pt x="1887207" y="602252"/>
                  </a:moveTo>
                  <a:lnTo>
                    <a:pt x="0" y="602252"/>
                  </a:lnTo>
                  <a:cubicBezTo>
                    <a:pt x="63213" y="535590"/>
                    <a:pt x="148264" y="488467"/>
                    <a:pt x="242509" y="471227"/>
                  </a:cubicBezTo>
                  <a:cubicBezTo>
                    <a:pt x="243658" y="464331"/>
                    <a:pt x="244808" y="458585"/>
                    <a:pt x="245957" y="451689"/>
                  </a:cubicBezTo>
                  <a:cubicBezTo>
                    <a:pt x="245957" y="451689"/>
                    <a:pt x="245957" y="451689"/>
                    <a:pt x="245957" y="451689"/>
                  </a:cubicBezTo>
                  <a:cubicBezTo>
                    <a:pt x="251704" y="420656"/>
                    <a:pt x="260898" y="390774"/>
                    <a:pt x="273542" y="362041"/>
                  </a:cubicBezTo>
                  <a:cubicBezTo>
                    <a:pt x="273542" y="360891"/>
                    <a:pt x="274691" y="359742"/>
                    <a:pt x="274691" y="359742"/>
                  </a:cubicBezTo>
                  <a:cubicBezTo>
                    <a:pt x="342502" y="204582"/>
                    <a:pt x="496512" y="95395"/>
                    <a:pt x="675809" y="95395"/>
                  </a:cubicBezTo>
                  <a:lnTo>
                    <a:pt x="683854" y="95395"/>
                  </a:lnTo>
                  <a:cubicBezTo>
                    <a:pt x="764308" y="95395"/>
                    <a:pt x="839015" y="117232"/>
                    <a:pt x="903377" y="155160"/>
                  </a:cubicBezTo>
                  <a:cubicBezTo>
                    <a:pt x="976935" y="67811"/>
                    <a:pt x="1084972" y="9195"/>
                    <a:pt x="1205652" y="0"/>
                  </a:cubicBezTo>
                  <a:lnTo>
                    <a:pt x="1278060" y="0"/>
                  </a:lnTo>
                  <a:cubicBezTo>
                    <a:pt x="1386098" y="8045"/>
                    <a:pt x="1482642" y="55168"/>
                    <a:pt x="1555050" y="127576"/>
                  </a:cubicBezTo>
                  <a:cubicBezTo>
                    <a:pt x="1617114" y="189640"/>
                    <a:pt x="1660789" y="270094"/>
                    <a:pt x="1676879" y="359742"/>
                  </a:cubicBezTo>
                  <a:cubicBezTo>
                    <a:pt x="1676879" y="360891"/>
                    <a:pt x="1676879" y="360891"/>
                    <a:pt x="1676879" y="362041"/>
                  </a:cubicBezTo>
                  <a:cubicBezTo>
                    <a:pt x="1681477" y="386176"/>
                    <a:pt x="1683776" y="410312"/>
                    <a:pt x="1683776" y="435598"/>
                  </a:cubicBezTo>
                  <a:cubicBezTo>
                    <a:pt x="1683776" y="441345"/>
                    <a:pt x="1683776" y="445942"/>
                    <a:pt x="1683776" y="451689"/>
                  </a:cubicBezTo>
                  <a:cubicBezTo>
                    <a:pt x="1683776" y="451689"/>
                    <a:pt x="1683776" y="451689"/>
                    <a:pt x="1683776" y="451689"/>
                  </a:cubicBezTo>
                  <a:cubicBezTo>
                    <a:pt x="1683776" y="460883"/>
                    <a:pt x="1682626" y="470078"/>
                    <a:pt x="1681477" y="479273"/>
                  </a:cubicBezTo>
                  <a:cubicBezTo>
                    <a:pt x="1760781" y="501110"/>
                    <a:pt x="1832039" y="544785"/>
                    <a:pt x="1887207" y="602252"/>
                  </a:cubicBezTo>
                  <a:close/>
                </a:path>
              </a:pathLst>
            </a:custGeom>
            <a:solidFill>
              <a:schemeClr val="accent1"/>
            </a:solidFill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7C73C8-EA6A-C3DB-2C98-A8B776BC5E37}"/>
                </a:ext>
              </a:extLst>
            </p:cNvPr>
            <p:cNvSpPr/>
            <p:nvPr/>
          </p:nvSpPr>
          <p:spPr>
            <a:xfrm>
              <a:off x="3846011" y="3164365"/>
              <a:ext cx="246423" cy="208665"/>
            </a:xfrm>
            <a:custGeom>
              <a:avLst/>
              <a:gdLst>
                <a:gd name="connsiteX0" fmla="*/ 142518 w 142517"/>
                <a:gd name="connsiteY0" fmla="*/ 0 h 120680"/>
                <a:gd name="connsiteX1" fmla="*/ 71259 w 142517"/>
                <a:gd name="connsiteY1" fmla="*/ 120680 h 120680"/>
                <a:gd name="connsiteX2" fmla="*/ 71259 w 142517"/>
                <a:gd name="connsiteY2" fmla="*/ 120680 h 120680"/>
                <a:gd name="connsiteX3" fmla="*/ 71259 w 142517"/>
                <a:gd name="connsiteY3" fmla="*/ 120680 h 120680"/>
                <a:gd name="connsiteX4" fmla="*/ 71259 w 142517"/>
                <a:gd name="connsiteY4" fmla="*/ 120680 h 120680"/>
                <a:gd name="connsiteX5" fmla="*/ 71259 w 142517"/>
                <a:gd name="connsiteY5" fmla="*/ 120680 h 120680"/>
                <a:gd name="connsiteX6" fmla="*/ 0 w 142517"/>
                <a:gd name="connsiteY6" fmla="*/ 0 h 12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17" h="120680">
                  <a:moveTo>
                    <a:pt x="142518" y="0"/>
                  </a:moveTo>
                  <a:lnTo>
                    <a:pt x="71259" y="120680"/>
                  </a:lnTo>
                  <a:lnTo>
                    <a:pt x="71259" y="120680"/>
                  </a:lnTo>
                  <a:lnTo>
                    <a:pt x="71259" y="120680"/>
                  </a:lnTo>
                  <a:lnTo>
                    <a:pt x="71259" y="120680"/>
                  </a:lnTo>
                  <a:lnTo>
                    <a:pt x="71259" y="120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1493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D9759F-C8CC-D1DC-08FA-A2DC4C68260D}"/>
              </a:ext>
            </a:extLst>
          </p:cNvPr>
          <p:cNvSpPr>
            <a:spLocks/>
          </p:cNvSpPr>
          <p:nvPr/>
        </p:nvSpPr>
        <p:spPr bwMode="auto">
          <a:xfrm>
            <a:off x="2646516" y="2541029"/>
            <a:ext cx="331787" cy="469900"/>
          </a:xfrm>
          <a:custGeom>
            <a:avLst/>
            <a:gdLst>
              <a:gd name="T0" fmla="*/ 166294 w 674370"/>
              <a:gd name="T1" fmla="*/ 0 h 952500"/>
              <a:gd name="T2" fmla="*/ 0 w 674370"/>
              <a:gd name="T3" fmla="*/ 303464 h 952500"/>
              <a:gd name="T4" fmla="*/ 166294 w 674370"/>
              <a:gd name="T5" fmla="*/ 469758 h 952500"/>
              <a:gd name="T6" fmla="*/ 332588 w 674370"/>
              <a:gd name="T7" fmla="*/ 303464 h 952500"/>
              <a:gd name="T8" fmla="*/ 166294 w 674370"/>
              <a:gd name="T9" fmla="*/ 0 h 952500"/>
              <a:gd name="T10" fmla="*/ 163945 w 674370"/>
              <a:gd name="T11" fmla="*/ 432177 h 952500"/>
              <a:gd name="T12" fmla="*/ 37581 w 674370"/>
              <a:gd name="T13" fmla="*/ 322724 h 952500"/>
              <a:gd name="T14" fmla="*/ 60129 w 674370"/>
              <a:gd name="T15" fmla="*/ 316617 h 952500"/>
              <a:gd name="T16" fmla="*/ 168643 w 674370"/>
              <a:gd name="T17" fmla="*/ 409629 h 952500"/>
              <a:gd name="T18" fmla="*/ 163945 w 674370"/>
              <a:gd name="T19" fmla="*/ 432177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18" name="Graphic 1">
            <a:extLst>
              <a:ext uri="{FF2B5EF4-FFF2-40B4-BE49-F238E27FC236}">
                <a16:creationId xmlns:a16="http://schemas.microsoft.com/office/drawing/2014/main" id="{260617E1-1216-0BD2-DFC3-C57D1A9AE50E}"/>
              </a:ext>
            </a:extLst>
          </p:cNvPr>
          <p:cNvGrpSpPr/>
          <p:nvPr/>
        </p:nvGrpSpPr>
        <p:grpSpPr>
          <a:xfrm>
            <a:off x="2560803" y="3528036"/>
            <a:ext cx="469292" cy="469762"/>
            <a:chOff x="3504247" y="1264920"/>
            <a:chExt cx="951547" cy="952500"/>
          </a:xfrm>
          <a:solidFill>
            <a:schemeClr val="bg2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075208-499C-D6DE-B967-0A9225FE21C5}"/>
                </a:ext>
              </a:extLst>
            </p:cNvPr>
            <p:cNvSpPr/>
            <p:nvPr/>
          </p:nvSpPr>
          <p:spPr>
            <a:xfrm>
              <a:off x="3643311" y="1403985"/>
              <a:ext cx="674369" cy="674369"/>
            </a:xfrm>
            <a:custGeom>
              <a:avLst/>
              <a:gdLst>
                <a:gd name="connsiteX0" fmla="*/ 674370 w 674369"/>
                <a:gd name="connsiteY0" fmla="*/ 337185 h 674369"/>
                <a:gd name="connsiteX1" fmla="*/ 337185 w 674369"/>
                <a:gd name="connsiteY1" fmla="*/ 674370 h 674369"/>
                <a:gd name="connsiteX2" fmla="*/ 0 w 674369"/>
                <a:gd name="connsiteY2" fmla="*/ 337185 h 674369"/>
                <a:gd name="connsiteX3" fmla="*/ 337185 w 674369"/>
                <a:gd name="connsiteY3" fmla="*/ 0 h 674369"/>
                <a:gd name="connsiteX4" fmla="*/ 674370 w 674369"/>
                <a:gd name="connsiteY4" fmla="*/ 337185 h 6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69" h="674369">
                  <a:moveTo>
                    <a:pt x="674370" y="337185"/>
                  </a:moveTo>
                  <a:cubicBezTo>
                    <a:pt x="674370" y="523407"/>
                    <a:pt x="523407" y="674370"/>
                    <a:pt x="337185" y="674370"/>
                  </a:cubicBezTo>
                  <a:cubicBezTo>
                    <a:pt x="150963" y="674370"/>
                    <a:pt x="0" y="523407"/>
                    <a:pt x="0" y="337185"/>
                  </a:cubicBezTo>
                  <a:cubicBezTo>
                    <a:pt x="0" y="150963"/>
                    <a:pt x="150963" y="0"/>
                    <a:pt x="337185" y="0"/>
                  </a:cubicBezTo>
                  <a:cubicBezTo>
                    <a:pt x="523407" y="0"/>
                    <a:pt x="674370" y="150963"/>
                    <a:pt x="674370" y="337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C66049-A2C1-0B7C-9D6F-E12929B3062B}"/>
                </a:ext>
              </a:extLst>
            </p:cNvPr>
            <p:cNvSpPr/>
            <p:nvPr/>
          </p:nvSpPr>
          <p:spPr>
            <a:xfrm>
              <a:off x="3956684" y="1264920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56D27B-AB99-F5F8-5C02-FC6BF3C5DD55}"/>
                </a:ext>
              </a:extLst>
            </p:cNvPr>
            <p:cNvSpPr/>
            <p:nvPr/>
          </p:nvSpPr>
          <p:spPr>
            <a:xfrm rot="-2700000">
              <a:off x="3646166" y="1393671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5 w 47624"/>
                <a:gd name="connsiteY1" fmla="*/ 0 h 75246"/>
                <a:gd name="connsiteX2" fmla="*/ 47625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5" y="0"/>
                  </a:lnTo>
                  <a:lnTo>
                    <a:pt x="47625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1A429A-DAB9-7D1C-99CC-8D47C550A84D}"/>
                </a:ext>
              </a:extLst>
            </p:cNvPr>
            <p:cNvSpPr/>
            <p:nvPr/>
          </p:nvSpPr>
          <p:spPr>
            <a:xfrm>
              <a:off x="35042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0CB6BC-03DF-D54F-066D-33DD99E21057}"/>
                </a:ext>
              </a:extLst>
            </p:cNvPr>
            <p:cNvSpPr/>
            <p:nvPr/>
          </p:nvSpPr>
          <p:spPr>
            <a:xfrm rot="-2700000">
              <a:off x="3632314" y="2028140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4997FA8-7FFC-8AA6-68C7-6DA823F68373}"/>
                </a:ext>
              </a:extLst>
            </p:cNvPr>
            <p:cNvSpPr/>
            <p:nvPr/>
          </p:nvSpPr>
          <p:spPr>
            <a:xfrm>
              <a:off x="3956684" y="2142172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392110-17C4-4D36-B73B-CD1A8190BF0A}"/>
                </a:ext>
              </a:extLst>
            </p:cNvPr>
            <p:cNvSpPr/>
            <p:nvPr/>
          </p:nvSpPr>
          <p:spPr>
            <a:xfrm rot="-2699514">
              <a:off x="4266268" y="2013785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4 w 47624"/>
                <a:gd name="connsiteY1" fmla="*/ 0 h 75246"/>
                <a:gd name="connsiteX2" fmla="*/ 47624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4" y="0"/>
                  </a:lnTo>
                  <a:lnTo>
                    <a:pt x="47624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997A07-3AA2-0F60-61A6-4E01D866E47B}"/>
                </a:ext>
              </a:extLst>
            </p:cNvPr>
            <p:cNvSpPr/>
            <p:nvPr/>
          </p:nvSpPr>
          <p:spPr>
            <a:xfrm>
              <a:off x="43805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D6AC65-BBCE-CCBE-764E-D78EDF42F116}"/>
                </a:ext>
              </a:extLst>
            </p:cNvPr>
            <p:cNvSpPr/>
            <p:nvPr/>
          </p:nvSpPr>
          <p:spPr>
            <a:xfrm rot="-2700000">
              <a:off x="4252353" y="1408059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0B27955F-678C-275F-A1C1-5D1D19584517}"/>
              </a:ext>
            </a:extLst>
          </p:cNvPr>
          <p:cNvGrpSpPr/>
          <p:nvPr/>
        </p:nvGrpSpPr>
        <p:grpSpPr>
          <a:xfrm>
            <a:off x="2624693" y="4550605"/>
            <a:ext cx="405402" cy="404932"/>
            <a:chOff x="3634739" y="2474595"/>
            <a:chExt cx="822007" cy="821054"/>
          </a:xfrm>
          <a:solidFill>
            <a:schemeClr val="bg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FAAE5D-273D-F142-D394-26D6345D630A}"/>
                </a:ext>
              </a:extLst>
            </p:cNvPr>
            <p:cNvSpPr/>
            <p:nvPr/>
          </p:nvSpPr>
          <p:spPr>
            <a:xfrm>
              <a:off x="3672702" y="2474595"/>
              <a:ext cx="784044" cy="784044"/>
            </a:xfrm>
            <a:custGeom>
              <a:avLst/>
              <a:gdLst>
                <a:gd name="connsiteX0" fmla="*/ 784045 w 784044"/>
                <a:gd name="connsiteY0" fmla="*/ 0 h 784044"/>
                <a:gd name="connsiteX1" fmla="*/ 584020 w 784044"/>
                <a:gd name="connsiteY1" fmla="*/ 683895 h 784044"/>
                <a:gd name="connsiteX2" fmla="*/ 115390 w 784044"/>
                <a:gd name="connsiteY2" fmla="*/ 698183 h 784044"/>
                <a:gd name="connsiteX3" fmla="*/ 180160 w 784044"/>
                <a:gd name="connsiteY3" fmla="*/ 633413 h 784044"/>
                <a:gd name="connsiteX4" fmla="*/ 387805 w 784044"/>
                <a:gd name="connsiteY4" fmla="*/ 609600 h 784044"/>
                <a:gd name="connsiteX5" fmla="*/ 383042 w 784044"/>
                <a:gd name="connsiteY5" fmla="*/ 568643 h 784044"/>
                <a:gd name="connsiteX6" fmla="*/ 226832 w 784044"/>
                <a:gd name="connsiteY6" fmla="*/ 586740 h 784044"/>
                <a:gd name="connsiteX7" fmla="*/ 302080 w 784044"/>
                <a:gd name="connsiteY7" fmla="*/ 511492 h 784044"/>
                <a:gd name="connsiteX8" fmla="*/ 509725 w 784044"/>
                <a:gd name="connsiteY8" fmla="*/ 487680 h 784044"/>
                <a:gd name="connsiteX9" fmla="*/ 504962 w 784044"/>
                <a:gd name="connsiteY9" fmla="*/ 446722 h 784044"/>
                <a:gd name="connsiteX10" fmla="*/ 348752 w 784044"/>
                <a:gd name="connsiteY10" fmla="*/ 464820 h 784044"/>
                <a:gd name="connsiteX11" fmla="*/ 504962 w 784044"/>
                <a:gd name="connsiteY11" fmla="*/ 308610 h 784044"/>
                <a:gd name="connsiteX12" fmla="*/ 475435 w 784044"/>
                <a:gd name="connsiteY12" fmla="*/ 279083 h 784044"/>
                <a:gd name="connsiteX13" fmla="*/ 323035 w 784044"/>
                <a:gd name="connsiteY13" fmla="*/ 431483 h 784044"/>
                <a:gd name="connsiteX14" fmla="*/ 344942 w 784044"/>
                <a:gd name="connsiteY14" fmla="*/ 293370 h 784044"/>
                <a:gd name="connsiteX15" fmla="*/ 303985 w 784044"/>
                <a:gd name="connsiteY15" fmla="*/ 286702 h 784044"/>
                <a:gd name="connsiteX16" fmla="*/ 273505 w 784044"/>
                <a:gd name="connsiteY16" fmla="*/ 481013 h 784044"/>
                <a:gd name="connsiteX17" fmla="*/ 201115 w 784044"/>
                <a:gd name="connsiteY17" fmla="*/ 553402 h 784044"/>
                <a:gd name="connsiteX18" fmla="*/ 223022 w 784044"/>
                <a:gd name="connsiteY18" fmla="*/ 415290 h 784044"/>
                <a:gd name="connsiteX19" fmla="*/ 182065 w 784044"/>
                <a:gd name="connsiteY19" fmla="*/ 408622 h 784044"/>
                <a:gd name="connsiteX20" fmla="*/ 151585 w 784044"/>
                <a:gd name="connsiteY20" fmla="*/ 602933 h 784044"/>
                <a:gd name="connsiteX21" fmla="*/ 85862 w 784044"/>
                <a:gd name="connsiteY21" fmla="*/ 668655 h 784044"/>
                <a:gd name="connsiteX22" fmla="*/ 100150 w 784044"/>
                <a:gd name="connsiteY22" fmla="*/ 200025 h 784044"/>
                <a:gd name="connsiteX23" fmla="*/ 784045 w 784044"/>
                <a:gd name="connsiteY23" fmla="*/ 0 h 78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4044" h="784044">
                  <a:moveTo>
                    <a:pt x="784045" y="0"/>
                  </a:moveTo>
                  <a:cubicBezTo>
                    <a:pt x="784045" y="0"/>
                    <a:pt x="717370" y="549593"/>
                    <a:pt x="584020" y="683895"/>
                  </a:cubicBezTo>
                  <a:cubicBezTo>
                    <a:pt x="455432" y="812483"/>
                    <a:pt x="249692" y="817245"/>
                    <a:pt x="115390" y="698183"/>
                  </a:cubicBezTo>
                  <a:lnTo>
                    <a:pt x="180160" y="633413"/>
                  </a:lnTo>
                  <a:lnTo>
                    <a:pt x="387805" y="609600"/>
                  </a:lnTo>
                  <a:lnTo>
                    <a:pt x="383042" y="568643"/>
                  </a:lnTo>
                  <a:lnTo>
                    <a:pt x="226832" y="586740"/>
                  </a:lnTo>
                  <a:lnTo>
                    <a:pt x="302080" y="511492"/>
                  </a:lnTo>
                  <a:lnTo>
                    <a:pt x="509725" y="487680"/>
                  </a:lnTo>
                  <a:lnTo>
                    <a:pt x="504962" y="446722"/>
                  </a:lnTo>
                  <a:lnTo>
                    <a:pt x="348752" y="464820"/>
                  </a:lnTo>
                  <a:lnTo>
                    <a:pt x="504962" y="308610"/>
                  </a:lnTo>
                  <a:lnTo>
                    <a:pt x="475435" y="279083"/>
                  </a:lnTo>
                  <a:lnTo>
                    <a:pt x="323035" y="431483"/>
                  </a:lnTo>
                  <a:lnTo>
                    <a:pt x="344942" y="293370"/>
                  </a:lnTo>
                  <a:lnTo>
                    <a:pt x="303985" y="286702"/>
                  </a:lnTo>
                  <a:lnTo>
                    <a:pt x="273505" y="481013"/>
                  </a:lnTo>
                  <a:lnTo>
                    <a:pt x="201115" y="553402"/>
                  </a:lnTo>
                  <a:lnTo>
                    <a:pt x="223022" y="415290"/>
                  </a:lnTo>
                  <a:lnTo>
                    <a:pt x="182065" y="408622"/>
                  </a:lnTo>
                  <a:lnTo>
                    <a:pt x="151585" y="602933"/>
                  </a:lnTo>
                  <a:lnTo>
                    <a:pt x="85862" y="668655"/>
                  </a:lnTo>
                  <a:cubicBezTo>
                    <a:pt x="-33200" y="534352"/>
                    <a:pt x="-28438" y="328613"/>
                    <a:pt x="100150" y="200025"/>
                  </a:cubicBezTo>
                  <a:cubicBezTo>
                    <a:pt x="233500" y="66675"/>
                    <a:pt x="784045" y="0"/>
                    <a:pt x="784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70C737-A3FC-5C08-E09C-2A77A9E848CA}"/>
                </a:ext>
              </a:extLst>
            </p:cNvPr>
            <p:cNvSpPr/>
            <p:nvPr/>
          </p:nvSpPr>
          <p:spPr>
            <a:xfrm>
              <a:off x="3634739" y="3143250"/>
              <a:ext cx="153352" cy="152400"/>
            </a:xfrm>
            <a:custGeom>
              <a:avLst/>
              <a:gdLst>
                <a:gd name="connsiteX0" fmla="*/ 153353 w 153352"/>
                <a:gd name="connsiteY0" fmla="*/ 29528 h 152400"/>
                <a:gd name="connsiteX1" fmla="*/ 29527 w 153352"/>
                <a:gd name="connsiteY1" fmla="*/ 152400 h 152400"/>
                <a:gd name="connsiteX2" fmla="*/ 0 w 153352"/>
                <a:gd name="connsiteY2" fmla="*/ 122872 h 152400"/>
                <a:gd name="connsiteX3" fmla="*/ 122872 w 153352"/>
                <a:gd name="connsiteY3" fmla="*/ 0 h 152400"/>
                <a:gd name="connsiteX4" fmla="*/ 137160 w 153352"/>
                <a:gd name="connsiteY4" fmla="*/ 15240 h 152400"/>
                <a:gd name="connsiteX5" fmla="*/ 153353 w 153352"/>
                <a:gd name="connsiteY5" fmla="*/ 2952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52" h="152400">
                  <a:moveTo>
                    <a:pt x="153353" y="29528"/>
                  </a:moveTo>
                  <a:lnTo>
                    <a:pt x="29527" y="152400"/>
                  </a:lnTo>
                  <a:lnTo>
                    <a:pt x="0" y="122872"/>
                  </a:lnTo>
                  <a:lnTo>
                    <a:pt x="122872" y="0"/>
                  </a:lnTo>
                  <a:cubicBezTo>
                    <a:pt x="127635" y="4763"/>
                    <a:pt x="132397" y="10478"/>
                    <a:pt x="137160" y="15240"/>
                  </a:cubicBezTo>
                  <a:cubicBezTo>
                    <a:pt x="142875" y="20003"/>
                    <a:pt x="147638" y="24765"/>
                    <a:pt x="15335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3CF3C-C76B-D2ED-71DB-923A700DFE61}"/>
                  </a:ext>
                </a:extLst>
              </p:cNvPr>
              <p:cNvSpPr txBox="1"/>
              <p:nvPr/>
            </p:nvSpPr>
            <p:spPr>
              <a:xfrm>
                <a:off x="5801788" y="2129142"/>
                <a:ext cx="5942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600" b="1" dirty="0">
                    <a:latin typeface="+mj-lt"/>
                  </a:rPr>
                  <a:t>Aproximar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id-ID" sz="1600" b="1" dirty="0">
                    <a:latin typeface="+mj-lt"/>
                  </a:rPr>
                  <a:t>, </a:t>
                </a:r>
                <a:r>
                  <a:rPr lang="id-ID" sz="1600" b="1" dirty="0" err="1">
                    <a:latin typeface="+mj-lt"/>
                  </a:rPr>
                  <a:t>donde</a:t>
                </a:r>
                <a:r>
                  <a:rPr lang="id-ID" sz="16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d-ID" sz="1600" b="1" dirty="0">
                    <a:latin typeface="+mj-lt"/>
                  </a:rPr>
                  <a:t> es </a:t>
                </a:r>
                <a:r>
                  <a:rPr lang="id-ID" sz="1600" b="1" dirty="0" err="1">
                    <a:latin typeface="+mj-lt"/>
                  </a:rPr>
                  <a:t>un</a:t>
                </a:r>
                <a:r>
                  <a:rPr lang="id-ID" sz="1600" b="1" dirty="0">
                    <a:latin typeface="+mj-lt"/>
                  </a:rPr>
                  <a:t>a observación con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d-ID" sz="1600" b="1" dirty="0">
                    <a:latin typeface="+mj-lt"/>
                  </a:rPr>
                  <a:t> predictores.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3CF3C-C76B-D2ED-71DB-923A700D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88" y="2129142"/>
                <a:ext cx="5942772" cy="584775"/>
              </a:xfrm>
              <a:prstGeom prst="rect">
                <a:avLst/>
              </a:prstGeom>
              <a:blipFill>
                <a:blip r:embed="rId2"/>
                <a:stretch>
                  <a:fillRect l="-426" t="-2128" b="-127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n 31">
            <a:extLst>
              <a:ext uri="{FF2B5EF4-FFF2-40B4-BE49-F238E27FC236}">
                <a16:creationId xmlns:a16="http://schemas.microsoft.com/office/drawing/2014/main" id="{11ECC548-41ED-8410-90FF-ABF403A28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/>
          <a:stretch/>
        </p:blipFill>
        <p:spPr>
          <a:xfrm>
            <a:off x="6518030" y="3057303"/>
            <a:ext cx="4014437" cy="836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22AE4BBE-A4D9-4AD4-17DE-7BEEED7B9BC5}"/>
                  </a:ext>
                </a:extLst>
              </p:cNvPr>
              <p:cNvSpPr txBox="1"/>
              <p:nvPr/>
            </p:nvSpPr>
            <p:spPr>
              <a:xfrm>
                <a:off x="5801788" y="4273656"/>
                <a:ext cx="59427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600" b="1" dirty="0">
                    <a:latin typeface="+mj-lt"/>
                  </a:rPr>
                  <a:t>Usaremos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id-ID" sz="1600" b="1" dirty="0">
                    <a:latin typeface="+mj-lt"/>
                  </a:rPr>
                  <a:t> para </a:t>
                </a:r>
                <a:r>
                  <a:rPr lang="id-ID" sz="1600" b="1" dirty="0" err="1">
                    <a:latin typeface="+mj-lt"/>
                  </a:rPr>
                  <a:t>aproximar</a:t>
                </a:r>
                <a:r>
                  <a:rPr lang="id-ID" sz="16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id-ID" sz="1600" b="1" dirty="0">
                    <a:latin typeface="+mj-lt"/>
                  </a:rPr>
                  <a:t>, definida </a:t>
                </a:r>
                <a:r>
                  <a:rPr lang="id-ID" sz="1600" b="1" dirty="0" err="1">
                    <a:latin typeface="+mj-lt"/>
                  </a:rPr>
                  <a:t>como</a:t>
                </a:r>
                <a:endParaRPr lang="id-ID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22AE4BBE-A4D9-4AD4-17DE-7BEEED7B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88" y="4273656"/>
                <a:ext cx="5942772" cy="338554"/>
              </a:xfrm>
              <a:prstGeom prst="rect">
                <a:avLst/>
              </a:prstGeom>
              <a:blipFill>
                <a:blip r:embed="rId4"/>
                <a:stretch>
                  <a:fillRect l="-426" t="-3571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Imagen 53">
            <a:extLst>
              <a:ext uri="{FF2B5EF4-FFF2-40B4-BE49-F238E27FC236}">
                <a16:creationId xmlns:a16="http://schemas.microsoft.com/office/drawing/2014/main" id="{63CE6146-168A-4835-8508-24A1F399E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56" y="4953537"/>
            <a:ext cx="2501453" cy="4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7875E655-576C-EF18-E11A-C42100B2E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8" r="3221" b="5675"/>
          <a:stretch/>
        </p:blipFill>
        <p:spPr>
          <a:xfrm>
            <a:off x="2989262" y="1175068"/>
            <a:ext cx="6024109" cy="1000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FC5D9-7AB2-4124-505E-B2EC3BD4B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304800"/>
            <a:ext cx="8105775" cy="1106488"/>
          </a:xfrm>
        </p:spPr>
        <p:txBody>
          <a:bodyPr/>
          <a:lstStyle/>
          <a:p>
            <a:r>
              <a:rPr lang="en-ID" altLang="es-MX" dirty="0" err="1"/>
              <a:t>Elementos</a:t>
            </a:r>
            <a:r>
              <a:rPr lang="en-ID" altLang="es-MX" dirty="0"/>
              <a:t> del </a:t>
            </a:r>
            <a:r>
              <a:rPr lang="en-ID" altLang="es-MX" dirty="0" err="1"/>
              <a:t>modelo</a:t>
            </a:r>
            <a:endParaRPr lang="en-ID" altLang="es-MX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953EC5-51DE-4AD5-8BAB-C9311C6F02BB}"/>
              </a:ext>
            </a:extLst>
          </p:cNvPr>
          <p:cNvSpPr/>
          <p:nvPr/>
        </p:nvSpPr>
        <p:spPr>
          <a:xfrm>
            <a:off x="3722688" y="2557780"/>
            <a:ext cx="4746625" cy="4597400"/>
          </a:xfrm>
          <a:custGeom>
            <a:avLst/>
            <a:gdLst>
              <a:gd name="connsiteX0" fmla="*/ 4496753 w 4601527"/>
              <a:gd name="connsiteY0" fmla="*/ 2555558 h 4455794"/>
              <a:gd name="connsiteX1" fmla="*/ 4218623 w 4601527"/>
              <a:gd name="connsiteY1" fmla="*/ 2740343 h 4455794"/>
              <a:gd name="connsiteX2" fmla="*/ 4024313 w 4601527"/>
              <a:gd name="connsiteY2" fmla="*/ 2861310 h 4455794"/>
              <a:gd name="connsiteX3" fmla="*/ 3970020 w 4601527"/>
              <a:gd name="connsiteY3" fmla="*/ 2891790 h 4455794"/>
              <a:gd name="connsiteX4" fmla="*/ 3912870 w 4601527"/>
              <a:gd name="connsiteY4" fmla="*/ 2921318 h 4455794"/>
              <a:gd name="connsiteX5" fmla="*/ 3791903 w 4601527"/>
              <a:gd name="connsiteY5" fmla="*/ 2975610 h 4455794"/>
              <a:gd name="connsiteX6" fmla="*/ 3660458 w 4601527"/>
              <a:gd name="connsiteY6" fmla="*/ 3018473 h 4455794"/>
              <a:gd name="connsiteX7" fmla="*/ 3518535 w 4601527"/>
              <a:gd name="connsiteY7" fmla="*/ 3047048 h 4455794"/>
              <a:gd name="connsiteX8" fmla="*/ 3208973 w 4601527"/>
              <a:gd name="connsiteY8" fmla="*/ 3083243 h 4455794"/>
              <a:gd name="connsiteX9" fmla="*/ 3048953 w 4601527"/>
              <a:gd name="connsiteY9" fmla="*/ 3106103 h 4455794"/>
              <a:gd name="connsiteX10" fmla="*/ 2894648 w 4601527"/>
              <a:gd name="connsiteY10" fmla="*/ 3144203 h 4455794"/>
              <a:gd name="connsiteX11" fmla="*/ 2624138 w 4601527"/>
              <a:gd name="connsiteY11" fmla="*/ 3284220 h 4455794"/>
              <a:gd name="connsiteX12" fmla="*/ 2453640 w 4601527"/>
              <a:gd name="connsiteY12" fmla="*/ 3501390 h 4455794"/>
              <a:gd name="connsiteX13" fmla="*/ 2452688 w 4601527"/>
              <a:gd name="connsiteY13" fmla="*/ 3503295 h 4455794"/>
              <a:gd name="connsiteX14" fmla="*/ 2452688 w 4601527"/>
              <a:gd name="connsiteY14" fmla="*/ 3414713 h 4455794"/>
              <a:gd name="connsiteX15" fmla="*/ 2461260 w 4601527"/>
              <a:gd name="connsiteY15" fmla="*/ 3278505 h 4455794"/>
              <a:gd name="connsiteX16" fmla="*/ 2477453 w 4601527"/>
              <a:gd name="connsiteY16" fmla="*/ 3133725 h 4455794"/>
              <a:gd name="connsiteX17" fmla="*/ 2488883 w 4601527"/>
              <a:gd name="connsiteY17" fmla="*/ 3060383 h 4455794"/>
              <a:gd name="connsiteX18" fmla="*/ 2495550 w 4601527"/>
              <a:gd name="connsiteY18" fmla="*/ 3023235 h 4455794"/>
              <a:gd name="connsiteX19" fmla="*/ 2503170 w 4601527"/>
              <a:gd name="connsiteY19" fmla="*/ 2986088 h 4455794"/>
              <a:gd name="connsiteX20" fmla="*/ 2511743 w 4601527"/>
              <a:gd name="connsiteY20" fmla="*/ 2948940 h 4455794"/>
              <a:gd name="connsiteX21" fmla="*/ 2521268 w 4601527"/>
              <a:gd name="connsiteY21" fmla="*/ 2911793 h 4455794"/>
              <a:gd name="connsiteX22" fmla="*/ 2542223 w 4601527"/>
              <a:gd name="connsiteY22" fmla="*/ 2837498 h 4455794"/>
              <a:gd name="connsiteX23" fmla="*/ 2554605 w 4601527"/>
              <a:gd name="connsiteY23" fmla="*/ 2800350 h 4455794"/>
              <a:gd name="connsiteX24" fmla="*/ 2561273 w 4601527"/>
              <a:gd name="connsiteY24" fmla="*/ 2782253 h 4455794"/>
              <a:gd name="connsiteX25" fmla="*/ 2567940 w 4601527"/>
              <a:gd name="connsiteY25" fmla="*/ 2764155 h 4455794"/>
              <a:gd name="connsiteX26" fmla="*/ 2582228 w 4601527"/>
              <a:gd name="connsiteY26" fmla="*/ 2727960 h 4455794"/>
              <a:gd name="connsiteX27" fmla="*/ 2597468 w 4601527"/>
              <a:gd name="connsiteY27" fmla="*/ 2691765 h 4455794"/>
              <a:gd name="connsiteX28" fmla="*/ 2614613 w 4601527"/>
              <a:gd name="connsiteY28" fmla="*/ 2656523 h 4455794"/>
              <a:gd name="connsiteX29" fmla="*/ 2631758 w 4601527"/>
              <a:gd name="connsiteY29" fmla="*/ 2621280 h 4455794"/>
              <a:gd name="connsiteX30" fmla="*/ 2649855 w 4601527"/>
              <a:gd name="connsiteY30" fmla="*/ 2586990 h 4455794"/>
              <a:gd name="connsiteX31" fmla="*/ 2669858 w 4601527"/>
              <a:gd name="connsiteY31" fmla="*/ 2554605 h 4455794"/>
              <a:gd name="connsiteX32" fmla="*/ 2679383 w 4601527"/>
              <a:gd name="connsiteY32" fmla="*/ 2538413 h 4455794"/>
              <a:gd name="connsiteX33" fmla="*/ 2689860 w 4601527"/>
              <a:gd name="connsiteY33" fmla="*/ 2523173 h 4455794"/>
              <a:gd name="connsiteX34" fmla="*/ 2710815 w 4601527"/>
              <a:gd name="connsiteY34" fmla="*/ 2492693 h 4455794"/>
              <a:gd name="connsiteX35" fmla="*/ 2756535 w 4601527"/>
              <a:gd name="connsiteY35" fmla="*/ 2435543 h 4455794"/>
              <a:gd name="connsiteX36" fmla="*/ 2971800 w 4601527"/>
              <a:gd name="connsiteY36" fmla="*/ 2259330 h 4455794"/>
              <a:gd name="connsiteX37" fmla="*/ 3159443 w 4601527"/>
              <a:gd name="connsiteY37" fmla="*/ 2184083 h 4455794"/>
              <a:gd name="connsiteX38" fmla="*/ 3231833 w 4601527"/>
              <a:gd name="connsiteY38" fmla="*/ 2222183 h 4455794"/>
              <a:gd name="connsiteX39" fmla="*/ 3340418 w 4601527"/>
              <a:gd name="connsiteY39" fmla="*/ 2297430 h 4455794"/>
              <a:gd name="connsiteX40" fmla="*/ 3464243 w 4601527"/>
              <a:gd name="connsiteY40" fmla="*/ 2359343 h 4455794"/>
              <a:gd name="connsiteX41" fmla="*/ 3588068 w 4601527"/>
              <a:gd name="connsiteY41" fmla="*/ 2394585 h 4455794"/>
              <a:gd name="connsiteX42" fmla="*/ 3617595 w 4601527"/>
              <a:gd name="connsiteY42" fmla="*/ 2399348 h 4455794"/>
              <a:gd name="connsiteX43" fmla="*/ 3647123 w 4601527"/>
              <a:gd name="connsiteY43" fmla="*/ 2403158 h 4455794"/>
              <a:gd name="connsiteX44" fmla="*/ 3675698 w 4601527"/>
              <a:gd name="connsiteY44" fmla="*/ 2405063 h 4455794"/>
              <a:gd name="connsiteX45" fmla="*/ 3703320 w 4601527"/>
              <a:gd name="connsiteY45" fmla="*/ 2406968 h 4455794"/>
              <a:gd name="connsiteX46" fmla="*/ 3803333 w 4601527"/>
              <a:gd name="connsiteY46" fmla="*/ 2402205 h 4455794"/>
              <a:gd name="connsiteX47" fmla="*/ 3846195 w 4601527"/>
              <a:gd name="connsiteY47" fmla="*/ 2395538 h 4455794"/>
              <a:gd name="connsiteX48" fmla="*/ 3884295 w 4601527"/>
              <a:gd name="connsiteY48" fmla="*/ 2387918 h 4455794"/>
              <a:gd name="connsiteX49" fmla="*/ 3916680 w 4601527"/>
              <a:gd name="connsiteY49" fmla="*/ 2379345 h 4455794"/>
              <a:gd name="connsiteX50" fmla="*/ 3943350 w 4601527"/>
              <a:gd name="connsiteY50" fmla="*/ 2370773 h 4455794"/>
              <a:gd name="connsiteX51" fmla="*/ 3964305 w 4601527"/>
              <a:gd name="connsiteY51" fmla="*/ 2363153 h 4455794"/>
              <a:gd name="connsiteX52" fmla="*/ 3979545 w 4601527"/>
              <a:gd name="connsiteY52" fmla="*/ 2357438 h 4455794"/>
              <a:gd name="connsiteX53" fmla="*/ 3991928 w 4601527"/>
              <a:gd name="connsiteY53" fmla="*/ 2352675 h 4455794"/>
              <a:gd name="connsiteX54" fmla="*/ 3978593 w 4601527"/>
              <a:gd name="connsiteY54" fmla="*/ 2354580 h 4455794"/>
              <a:gd name="connsiteX55" fmla="*/ 3962400 w 4601527"/>
              <a:gd name="connsiteY55" fmla="*/ 2357438 h 4455794"/>
              <a:gd name="connsiteX56" fmla="*/ 3940493 w 4601527"/>
              <a:gd name="connsiteY56" fmla="*/ 2360295 h 4455794"/>
              <a:gd name="connsiteX57" fmla="*/ 3801428 w 4601527"/>
              <a:gd name="connsiteY57" fmla="*/ 2366010 h 4455794"/>
              <a:gd name="connsiteX58" fmla="*/ 3707130 w 4601527"/>
              <a:gd name="connsiteY58" fmla="*/ 2357438 h 4455794"/>
              <a:gd name="connsiteX59" fmla="*/ 3681413 w 4601527"/>
              <a:gd name="connsiteY59" fmla="*/ 2352675 h 4455794"/>
              <a:gd name="connsiteX60" fmla="*/ 3655695 w 4601527"/>
              <a:gd name="connsiteY60" fmla="*/ 2347913 h 4455794"/>
              <a:gd name="connsiteX61" fmla="*/ 3629025 w 4601527"/>
              <a:gd name="connsiteY61" fmla="*/ 2342198 h 4455794"/>
              <a:gd name="connsiteX62" fmla="*/ 3602355 w 4601527"/>
              <a:gd name="connsiteY62" fmla="*/ 2334578 h 4455794"/>
              <a:gd name="connsiteX63" fmla="*/ 3490913 w 4601527"/>
              <a:gd name="connsiteY63" fmla="*/ 2294573 h 4455794"/>
              <a:gd name="connsiteX64" fmla="*/ 3379470 w 4601527"/>
              <a:gd name="connsiteY64" fmla="*/ 2235518 h 4455794"/>
              <a:gd name="connsiteX65" fmla="*/ 3267075 w 4601527"/>
              <a:gd name="connsiteY65" fmla="*/ 2162175 h 4455794"/>
              <a:gd name="connsiteX66" fmla="*/ 3267075 w 4601527"/>
              <a:gd name="connsiteY66" fmla="*/ 2162175 h 4455794"/>
              <a:gd name="connsiteX67" fmla="*/ 3448050 w 4601527"/>
              <a:gd name="connsiteY67" fmla="*/ 2142173 h 4455794"/>
              <a:gd name="connsiteX68" fmla="*/ 3554730 w 4601527"/>
              <a:gd name="connsiteY68" fmla="*/ 2113598 h 4455794"/>
              <a:gd name="connsiteX69" fmla="*/ 3575685 w 4601527"/>
              <a:gd name="connsiteY69" fmla="*/ 2105025 h 4455794"/>
              <a:gd name="connsiteX70" fmla="*/ 3577590 w 4601527"/>
              <a:gd name="connsiteY70" fmla="*/ 2105025 h 4455794"/>
              <a:gd name="connsiteX71" fmla="*/ 3800475 w 4601527"/>
              <a:gd name="connsiteY71" fmla="*/ 1992630 h 4455794"/>
              <a:gd name="connsiteX72" fmla="*/ 3900488 w 4601527"/>
              <a:gd name="connsiteY72" fmla="*/ 1914525 h 4455794"/>
              <a:gd name="connsiteX73" fmla="*/ 3988118 w 4601527"/>
              <a:gd name="connsiteY73" fmla="*/ 1837373 h 4455794"/>
              <a:gd name="connsiteX74" fmla="*/ 4127183 w 4601527"/>
              <a:gd name="connsiteY74" fmla="*/ 1693545 h 4455794"/>
              <a:gd name="connsiteX75" fmla="*/ 4203383 w 4601527"/>
              <a:gd name="connsiteY75" fmla="*/ 1582103 h 4455794"/>
              <a:gd name="connsiteX76" fmla="*/ 4212908 w 4601527"/>
              <a:gd name="connsiteY76" fmla="*/ 1563053 h 4455794"/>
              <a:gd name="connsiteX77" fmla="*/ 4219575 w 4601527"/>
              <a:gd name="connsiteY77" fmla="*/ 1548765 h 4455794"/>
              <a:gd name="connsiteX78" fmla="*/ 4224338 w 4601527"/>
              <a:gd name="connsiteY78" fmla="*/ 1537335 h 4455794"/>
              <a:gd name="connsiteX79" fmla="*/ 4216718 w 4601527"/>
              <a:gd name="connsiteY79" fmla="*/ 1546860 h 4455794"/>
              <a:gd name="connsiteX80" fmla="*/ 4207193 w 4601527"/>
              <a:gd name="connsiteY80" fmla="*/ 1559243 h 4455794"/>
              <a:gd name="connsiteX81" fmla="*/ 4193858 w 4601527"/>
              <a:gd name="connsiteY81" fmla="*/ 1575435 h 4455794"/>
              <a:gd name="connsiteX82" fmla="*/ 4101465 w 4601527"/>
              <a:gd name="connsiteY82" fmla="*/ 1668780 h 4455794"/>
              <a:gd name="connsiteX83" fmla="*/ 3950018 w 4601527"/>
              <a:gd name="connsiteY83" fmla="*/ 1790700 h 4455794"/>
              <a:gd name="connsiteX84" fmla="*/ 3759518 w 4601527"/>
              <a:gd name="connsiteY84" fmla="*/ 1934528 h 4455794"/>
              <a:gd name="connsiteX85" fmla="*/ 3558540 w 4601527"/>
              <a:gd name="connsiteY85" fmla="*/ 2047875 h 4455794"/>
              <a:gd name="connsiteX86" fmla="*/ 3507105 w 4601527"/>
              <a:gd name="connsiteY86" fmla="*/ 2065020 h 4455794"/>
              <a:gd name="connsiteX87" fmla="*/ 3439478 w 4601527"/>
              <a:gd name="connsiteY87" fmla="*/ 2072640 h 4455794"/>
              <a:gd name="connsiteX88" fmla="*/ 3327083 w 4601527"/>
              <a:gd name="connsiteY88" fmla="*/ 2072640 h 4455794"/>
              <a:gd name="connsiteX89" fmla="*/ 3197543 w 4601527"/>
              <a:gd name="connsiteY89" fmla="*/ 2075498 h 4455794"/>
              <a:gd name="connsiteX90" fmla="*/ 3114675 w 4601527"/>
              <a:gd name="connsiteY90" fmla="*/ 2087880 h 4455794"/>
              <a:gd name="connsiteX91" fmla="*/ 3230880 w 4601527"/>
              <a:gd name="connsiteY91" fmla="*/ 1999298 h 4455794"/>
              <a:gd name="connsiteX92" fmla="*/ 3331845 w 4601527"/>
              <a:gd name="connsiteY92" fmla="*/ 1892618 h 4455794"/>
              <a:gd name="connsiteX93" fmla="*/ 3405188 w 4601527"/>
              <a:gd name="connsiteY93" fmla="*/ 1746885 h 4455794"/>
              <a:gd name="connsiteX94" fmla="*/ 3410903 w 4601527"/>
              <a:gd name="connsiteY94" fmla="*/ 1725930 h 4455794"/>
              <a:gd name="connsiteX95" fmla="*/ 3414713 w 4601527"/>
              <a:gd name="connsiteY95" fmla="*/ 1704975 h 4455794"/>
              <a:gd name="connsiteX96" fmla="*/ 3419475 w 4601527"/>
              <a:gd name="connsiteY96" fmla="*/ 1663065 h 4455794"/>
              <a:gd name="connsiteX97" fmla="*/ 3417570 w 4601527"/>
              <a:gd name="connsiteY97" fmla="*/ 1584960 h 4455794"/>
              <a:gd name="connsiteX98" fmla="*/ 3416618 w 4601527"/>
              <a:gd name="connsiteY98" fmla="*/ 1450658 h 4455794"/>
              <a:gd name="connsiteX99" fmla="*/ 3450908 w 4601527"/>
              <a:gd name="connsiteY99" fmla="*/ 1337310 h 4455794"/>
              <a:gd name="connsiteX100" fmla="*/ 3508058 w 4601527"/>
              <a:gd name="connsiteY100" fmla="*/ 1248728 h 4455794"/>
              <a:gd name="connsiteX101" fmla="*/ 3626168 w 4601527"/>
              <a:gd name="connsiteY101" fmla="*/ 1145858 h 4455794"/>
              <a:gd name="connsiteX102" fmla="*/ 3648075 w 4601527"/>
              <a:gd name="connsiteY102" fmla="*/ 1133475 h 4455794"/>
              <a:gd name="connsiteX103" fmla="*/ 3664268 w 4601527"/>
              <a:gd name="connsiteY103" fmla="*/ 1124903 h 4455794"/>
              <a:gd name="connsiteX104" fmla="*/ 3677603 w 4601527"/>
              <a:gd name="connsiteY104" fmla="*/ 1118235 h 4455794"/>
              <a:gd name="connsiteX105" fmla="*/ 3663315 w 4601527"/>
              <a:gd name="connsiteY105" fmla="*/ 1122045 h 4455794"/>
              <a:gd name="connsiteX106" fmla="*/ 3645218 w 4601527"/>
              <a:gd name="connsiteY106" fmla="*/ 1127760 h 4455794"/>
              <a:gd name="connsiteX107" fmla="*/ 3621405 w 4601527"/>
              <a:gd name="connsiteY107" fmla="*/ 1136333 h 4455794"/>
              <a:gd name="connsiteX108" fmla="*/ 3591878 w 4601527"/>
              <a:gd name="connsiteY108" fmla="*/ 1149668 h 4455794"/>
              <a:gd name="connsiteX109" fmla="*/ 3558540 w 4601527"/>
              <a:gd name="connsiteY109" fmla="*/ 1167765 h 4455794"/>
              <a:gd name="connsiteX110" fmla="*/ 3483293 w 4601527"/>
              <a:gd name="connsiteY110" fmla="*/ 1224915 h 4455794"/>
              <a:gd name="connsiteX111" fmla="*/ 3408998 w 4601527"/>
              <a:gd name="connsiteY111" fmla="*/ 1314450 h 4455794"/>
              <a:gd name="connsiteX112" fmla="*/ 3358515 w 4601527"/>
              <a:gd name="connsiteY112" fmla="*/ 1441133 h 4455794"/>
              <a:gd name="connsiteX113" fmla="*/ 3350895 w 4601527"/>
              <a:gd name="connsiteY113" fmla="*/ 1587818 h 4455794"/>
              <a:gd name="connsiteX114" fmla="*/ 3349943 w 4601527"/>
              <a:gd name="connsiteY114" fmla="*/ 1659255 h 4455794"/>
              <a:gd name="connsiteX115" fmla="*/ 3346133 w 4601527"/>
              <a:gd name="connsiteY115" fmla="*/ 1693545 h 4455794"/>
              <a:gd name="connsiteX116" fmla="*/ 3343275 w 4601527"/>
              <a:gd name="connsiteY116" fmla="*/ 1710690 h 4455794"/>
              <a:gd name="connsiteX117" fmla="*/ 3338513 w 4601527"/>
              <a:gd name="connsiteY117" fmla="*/ 1727835 h 4455794"/>
              <a:gd name="connsiteX118" fmla="*/ 3278505 w 4601527"/>
              <a:gd name="connsiteY118" fmla="*/ 1852613 h 4455794"/>
              <a:gd name="connsiteX119" fmla="*/ 3190875 w 4601527"/>
              <a:gd name="connsiteY119" fmla="*/ 1954530 h 4455794"/>
              <a:gd name="connsiteX120" fmla="*/ 3010853 w 4601527"/>
              <a:gd name="connsiteY120" fmla="*/ 2114550 h 4455794"/>
              <a:gd name="connsiteX121" fmla="*/ 3010853 w 4601527"/>
              <a:gd name="connsiteY121" fmla="*/ 2114550 h 4455794"/>
              <a:gd name="connsiteX122" fmla="*/ 2917508 w 4601527"/>
              <a:gd name="connsiteY122" fmla="*/ 2151698 h 4455794"/>
              <a:gd name="connsiteX123" fmla="*/ 2711768 w 4601527"/>
              <a:gd name="connsiteY123" fmla="*/ 2287905 h 4455794"/>
              <a:gd name="connsiteX124" fmla="*/ 2715578 w 4601527"/>
              <a:gd name="connsiteY124" fmla="*/ 2230755 h 4455794"/>
              <a:gd name="connsiteX125" fmla="*/ 2683193 w 4601527"/>
              <a:gd name="connsiteY125" fmla="*/ 1998345 h 4455794"/>
              <a:gd name="connsiteX126" fmla="*/ 2586038 w 4601527"/>
              <a:gd name="connsiteY126" fmla="*/ 1796415 h 4455794"/>
              <a:gd name="connsiteX127" fmla="*/ 2481263 w 4601527"/>
              <a:gd name="connsiteY127" fmla="*/ 1657350 h 4455794"/>
              <a:gd name="connsiteX128" fmla="*/ 2473643 w 4601527"/>
              <a:gd name="connsiteY128" fmla="*/ 1642110 h 4455794"/>
              <a:gd name="connsiteX129" fmla="*/ 2433638 w 4601527"/>
              <a:gd name="connsiteY129" fmla="*/ 1499235 h 4455794"/>
              <a:gd name="connsiteX130" fmla="*/ 2565083 w 4601527"/>
              <a:gd name="connsiteY130" fmla="*/ 1103948 h 4455794"/>
              <a:gd name="connsiteX131" fmla="*/ 3490913 w 4601527"/>
              <a:gd name="connsiteY131" fmla="*/ 582930 h 4455794"/>
              <a:gd name="connsiteX132" fmla="*/ 3558540 w 4601527"/>
              <a:gd name="connsiteY132" fmla="*/ 540068 h 4455794"/>
              <a:gd name="connsiteX133" fmla="*/ 3617595 w 4601527"/>
              <a:gd name="connsiteY133" fmla="*/ 490538 h 4455794"/>
              <a:gd name="connsiteX134" fmla="*/ 3862388 w 4601527"/>
              <a:gd name="connsiteY134" fmla="*/ 192405 h 4455794"/>
              <a:gd name="connsiteX135" fmla="*/ 3945255 w 4601527"/>
              <a:gd name="connsiteY135" fmla="*/ 52388 h 4455794"/>
              <a:gd name="connsiteX136" fmla="*/ 3973830 w 4601527"/>
              <a:gd name="connsiteY136" fmla="*/ 0 h 4455794"/>
              <a:gd name="connsiteX137" fmla="*/ 3967163 w 4601527"/>
              <a:gd name="connsiteY137" fmla="*/ 8572 h 4455794"/>
              <a:gd name="connsiteX138" fmla="*/ 3968115 w 4601527"/>
              <a:gd name="connsiteY138" fmla="*/ 6668 h 4455794"/>
              <a:gd name="connsiteX139" fmla="*/ 3961448 w 4601527"/>
              <a:gd name="connsiteY139" fmla="*/ 17145 h 4455794"/>
              <a:gd name="connsiteX140" fmla="*/ 3939540 w 4601527"/>
              <a:gd name="connsiteY140" fmla="*/ 48578 h 4455794"/>
              <a:gd name="connsiteX141" fmla="*/ 3898583 w 4601527"/>
              <a:gd name="connsiteY141" fmla="*/ 106680 h 4455794"/>
              <a:gd name="connsiteX142" fmla="*/ 3485198 w 4601527"/>
              <a:gd name="connsiteY142" fmla="*/ 510540 h 4455794"/>
              <a:gd name="connsiteX143" fmla="*/ 3412808 w 4601527"/>
              <a:gd name="connsiteY143" fmla="*/ 559118 h 4455794"/>
              <a:gd name="connsiteX144" fmla="*/ 2752725 w 4601527"/>
              <a:gd name="connsiteY144" fmla="*/ 897255 h 4455794"/>
              <a:gd name="connsiteX145" fmla="*/ 2481263 w 4601527"/>
              <a:gd name="connsiteY145" fmla="*/ 1084898 h 4455794"/>
              <a:gd name="connsiteX146" fmla="*/ 2481263 w 4601527"/>
              <a:gd name="connsiteY146" fmla="*/ 1084898 h 4455794"/>
              <a:gd name="connsiteX147" fmla="*/ 2481263 w 4601527"/>
              <a:gd name="connsiteY147" fmla="*/ 958215 h 4455794"/>
              <a:gd name="connsiteX148" fmla="*/ 2483168 w 4601527"/>
              <a:gd name="connsiteY148" fmla="*/ 802005 h 4455794"/>
              <a:gd name="connsiteX149" fmla="*/ 2509838 w 4601527"/>
              <a:gd name="connsiteY149" fmla="*/ 662940 h 4455794"/>
              <a:gd name="connsiteX150" fmla="*/ 2626995 w 4601527"/>
              <a:gd name="connsiteY150" fmla="*/ 450533 h 4455794"/>
              <a:gd name="connsiteX151" fmla="*/ 2748915 w 4601527"/>
              <a:gd name="connsiteY151" fmla="*/ 336233 h 4455794"/>
              <a:gd name="connsiteX152" fmla="*/ 2770823 w 4601527"/>
              <a:gd name="connsiteY152" fmla="*/ 320993 h 4455794"/>
              <a:gd name="connsiteX153" fmla="*/ 2787968 w 4601527"/>
              <a:gd name="connsiteY153" fmla="*/ 310515 h 4455794"/>
              <a:gd name="connsiteX154" fmla="*/ 2802255 w 4601527"/>
              <a:gd name="connsiteY154" fmla="*/ 301943 h 4455794"/>
              <a:gd name="connsiteX155" fmla="*/ 2787015 w 4601527"/>
              <a:gd name="connsiteY155" fmla="*/ 307658 h 4455794"/>
              <a:gd name="connsiteX156" fmla="*/ 2768918 w 4601527"/>
              <a:gd name="connsiteY156" fmla="*/ 315278 h 4455794"/>
              <a:gd name="connsiteX157" fmla="*/ 2744153 w 4601527"/>
              <a:gd name="connsiteY157" fmla="*/ 326708 h 4455794"/>
              <a:gd name="connsiteX158" fmla="*/ 2714625 w 4601527"/>
              <a:gd name="connsiteY158" fmla="*/ 342900 h 4455794"/>
              <a:gd name="connsiteX159" fmla="*/ 2697480 w 4601527"/>
              <a:gd name="connsiteY159" fmla="*/ 352425 h 4455794"/>
              <a:gd name="connsiteX160" fmla="*/ 2679383 w 4601527"/>
              <a:gd name="connsiteY160" fmla="*/ 363855 h 4455794"/>
              <a:gd name="connsiteX161" fmla="*/ 2641283 w 4601527"/>
              <a:gd name="connsiteY161" fmla="*/ 391478 h 4455794"/>
              <a:gd name="connsiteX162" fmla="*/ 2621280 w 4601527"/>
              <a:gd name="connsiteY162" fmla="*/ 407670 h 4455794"/>
              <a:gd name="connsiteX163" fmla="*/ 2601278 w 4601527"/>
              <a:gd name="connsiteY163" fmla="*/ 425767 h 4455794"/>
              <a:gd name="connsiteX164" fmla="*/ 2581275 w 4601527"/>
              <a:gd name="connsiteY164" fmla="*/ 445770 h 4455794"/>
              <a:gd name="connsiteX165" fmla="*/ 2561273 w 4601527"/>
              <a:gd name="connsiteY165" fmla="*/ 467678 h 4455794"/>
              <a:gd name="connsiteX166" fmla="*/ 2541270 w 4601527"/>
              <a:gd name="connsiteY166" fmla="*/ 491490 h 4455794"/>
              <a:gd name="connsiteX167" fmla="*/ 2531745 w 4601527"/>
              <a:gd name="connsiteY167" fmla="*/ 503873 h 4455794"/>
              <a:gd name="connsiteX168" fmla="*/ 2522220 w 4601527"/>
              <a:gd name="connsiteY168" fmla="*/ 517208 h 4455794"/>
              <a:gd name="connsiteX169" fmla="*/ 2454593 w 4601527"/>
              <a:gd name="connsiteY169" fmla="*/ 641033 h 4455794"/>
              <a:gd name="connsiteX170" fmla="*/ 2416493 w 4601527"/>
              <a:gd name="connsiteY170" fmla="*/ 793433 h 4455794"/>
              <a:gd name="connsiteX171" fmla="*/ 2410778 w 4601527"/>
              <a:gd name="connsiteY171" fmla="*/ 958215 h 4455794"/>
              <a:gd name="connsiteX172" fmla="*/ 2412683 w 4601527"/>
              <a:gd name="connsiteY172" fmla="*/ 1116330 h 4455794"/>
              <a:gd name="connsiteX173" fmla="*/ 2404110 w 4601527"/>
              <a:gd name="connsiteY173" fmla="*/ 1218248 h 4455794"/>
              <a:gd name="connsiteX174" fmla="*/ 2367915 w 4601527"/>
              <a:gd name="connsiteY174" fmla="*/ 1506855 h 4455794"/>
              <a:gd name="connsiteX175" fmla="*/ 2367915 w 4601527"/>
              <a:gd name="connsiteY175" fmla="*/ 1508760 h 4455794"/>
              <a:gd name="connsiteX176" fmla="*/ 2367915 w 4601527"/>
              <a:gd name="connsiteY176" fmla="*/ 1516380 h 4455794"/>
              <a:gd name="connsiteX177" fmla="*/ 2367915 w 4601527"/>
              <a:gd name="connsiteY177" fmla="*/ 1528763 h 4455794"/>
              <a:gd name="connsiteX178" fmla="*/ 2330768 w 4601527"/>
              <a:gd name="connsiteY178" fmla="*/ 1488758 h 4455794"/>
              <a:gd name="connsiteX179" fmla="*/ 2213610 w 4601527"/>
              <a:gd name="connsiteY179" fmla="*/ 1355408 h 4455794"/>
              <a:gd name="connsiteX180" fmla="*/ 2118360 w 4601527"/>
              <a:gd name="connsiteY180" fmla="*/ 1221105 h 4455794"/>
              <a:gd name="connsiteX181" fmla="*/ 1989773 w 4601527"/>
              <a:gd name="connsiteY181" fmla="*/ 953453 h 4455794"/>
              <a:gd name="connsiteX182" fmla="*/ 1928813 w 4601527"/>
              <a:gd name="connsiteY182" fmla="*/ 712470 h 4455794"/>
              <a:gd name="connsiteX183" fmla="*/ 1914525 w 4601527"/>
              <a:gd name="connsiteY183" fmla="*/ 609600 h 4455794"/>
              <a:gd name="connsiteX184" fmla="*/ 1901190 w 4601527"/>
              <a:gd name="connsiteY184" fmla="*/ 521970 h 4455794"/>
              <a:gd name="connsiteX185" fmla="*/ 1884045 w 4601527"/>
              <a:gd name="connsiteY185" fmla="*/ 449580 h 4455794"/>
              <a:gd name="connsiteX186" fmla="*/ 1860233 w 4601527"/>
              <a:gd name="connsiteY186" fmla="*/ 374333 h 4455794"/>
              <a:gd name="connsiteX187" fmla="*/ 1791653 w 4601527"/>
              <a:gd name="connsiteY187" fmla="*/ 241935 h 4455794"/>
              <a:gd name="connsiteX188" fmla="*/ 1767840 w 4601527"/>
              <a:gd name="connsiteY188" fmla="*/ 209550 h 4455794"/>
              <a:gd name="connsiteX189" fmla="*/ 1759268 w 4601527"/>
              <a:gd name="connsiteY189" fmla="*/ 199073 h 4455794"/>
              <a:gd name="connsiteX190" fmla="*/ 1766888 w 4601527"/>
              <a:gd name="connsiteY190" fmla="*/ 210502 h 4455794"/>
              <a:gd name="connsiteX191" fmla="*/ 1786890 w 4601527"/>
              <a:gd name="connsiteY191" fmla="*/ 244793 h 4455794"/>
              <a:gd name="connsiteX192" fmla="*/ 1843088 w 4601527"/>
              <a:gd name="connsiteY192" fmla="*/ 380048 h 4455794"/>
              <a:gd name="connsiteX193" fmla="*/ 1864995 w 4601527"/>
              <a:gd name="connsiteY193" fmla="*/ 478155 h 4455794"/>
              <a:gd name="connsiteX194" fmla="*/ 1874520 w 4601527"/>
              <a:gd name="connsiteY194" fmla="*/ 593408 h 4455794"/>
              <a:gd name="connsiteX195" fmla="*/ 1881188 w 4601527"/>
              <a:gd name="connsiteY195" fmla="*/ 723900 h 4455794"/>
              <a:gd name="connsiteX196" fmla="*/ 1884998 w 4601527"/>
              <a:gd name="connsiteY196" fmla="*/ 758190 h 4455794"/>
              <a:gd name="connsiteX197" fmla="*/ 1889760 w 4601527"/>
              <a:gd name="connsiteY197" fmla="*/ 793433 h 4455794"/>
              <a:gd name="connsiteX198" fmla="*/ 1892618 w 4601527"/>
              <a:gd name="connsiteY198" fmla="*/ 812483 h 4455794"/>
              <a:gd name="connsiteX199" fmla="*/ 1922145 w 4601527"/>
              <a:gd name="connsiteY199" fmla="*/ 972503 h 4455794"/>
              <a:gd name="connsiteX200" fmla="*/ 1967865 w 4601527"/>
              <a:gd name="connsiteY200" fmla="*/ 1118235 h 4455794"/>
              <a:gd name="connsiteX201" fmla="*/ 1857375 w 4601527"/>
              <a:gd name="connsiteY201" fmla="*/ 1030605 h 4455794"/>
              <a:gd name="connsiteX202" fmla="*/ 1603058 w 4601527"/>
              <a:gd name="connsiteY202" fmla="*/ 900113 h 4455794"/>
              <a:gd name="connsiteX203" fmla="*/ 1336358 w 4601527"/>
              <a:gd name="connsiteY203" fmla="*/ 816293 h 4455794"/>
              <a:gd name="connsiteX204" fmla="*/ 1091565 w 4601527"/>
              <a:gd name="connsiteY204" fmla="*/ 749618 h 4455794"/>
              <a:gd name="connsiteX205" fmla="*/ 706755 w 4601527"/>
              <a:gd name="connsiteY205" fmla="*/ 579120 h 4455794"/>
              <a:gd name="connsiteX206" fmla="*/ 501968 w 4601527"/>
              <a:gd name="connsiteY206" fmla="*/ 381953 h 4455794"/>
              <a:gd name="connsiteX207" fmla="*/ 462915 w 4601527"/>
              <a:gd name="connsiteY207" fmla="*/ 313373 h 4455794"/>
              <a:gd name="connsiteX208" fmla="*/ 450533 w 4601527"/>
              <a:gd name="connsiteY208" fmla="*/ 288608 h 4455794"/>
              <a:gd name="connsiteX209" fmla="*/ 458153 w 4601527"/>
              <a:gd name="connsiteY209" fmla="*/ 315278 h 4455794"/>
              <a:gd name="connsiteX210" fmla="*/ 487680 w 4601527"/>
              <a:gd name="connsiteY210" fmla="*/ 390525 h 4455794"/>
              <a:gd name="connsiteX211" fmla="*/ 501015 w 4601527"/>
              <a:gd name="connsiteY211" fmla="*/ 415290 h 4455794"/>
              <a:gd name="connsiteX212" fmla="*/ 507683 w 4601527"/>
              <a:gd name="connsiteY212" fmla="*/ 428625 h 4455794"/>
              <a:gd name="connsiteX213" fmla="*/ 516255 w 4601527"/>
              <a:gd name="connsiteY213" fmla="*/ 441960 h 4455794"/>
              <a:gd name="connsiteX214" fmla="*/ 534353 w 4601527"/>
              <a:gd name="connsiteY214" fmla="*/ 470535 h 4455794"/>
              <a:gd name="connsiteX215" fmla="*/ 556260 w 4601527"/>
              <a:gd name="connsiteY215" fmla="*/ 500063 h 4455794"/>
              <a:gd name="connsiteX216" fmla="*/ 675323 w 4601527"/>
              <a:gd name="connsiteY216" fmla="*/ 622935 h 4455794"/>
              <a:gd name="connsiteX217" fmla="*/ 1063943 w 4601527"/>
              <a:gd name="connsiteY217" fmla="*/ 836295 h 4455794"/>
              <a:gd name="connsiteX218" fmla="*/ 1308735 w 4601527"/>
              <a:gd name="connsiteY218" fmla="*/ 916305 h 4455794"/>
              <a:gd name="connsiteX219" fmla="*/ 1564958 w 4601527"/>
              <a:gd name="connsiteY219" fmla="*/ 1002030 h 4455794"/>
              <a:gd name="connsiteX220" fmla="*/ 1801178 w 4601527"/>
              <a:gd name="connsiteY220" fmla="*/ 1118235 h 4455794"/>
              <a:gd name="connsiteX221" fmla="*/ 1995488 w 4601527"/>
              <a:gd name="connsiteY221" fmla="*/ 1271588 h 4455794"/>
              <a:gd name="connsiteX222" fmla="*/ 2082165 w 4601527"/>
              <a:gd name="connsiteY222" fmla="*/ 1351598 h 4455794"/>
              <a:gd name="connsiteX223" fmla="*/ 2128838 w 4601527"/>
              <a:gd name="connsiteY223" fmla="*/ 1422083 h 4455794"/>
              <a:gd name="connsiteX224" fmla="*/ 2242185 w 4601527"/>
              <a:gd name="connsiteY224" fmla="*/ 1568768 h 4455794"/>
              <a:gd name="connsiteX225" fmla="*/ 2473643 w 4601527"/>
              <a:gd name="connsiteY225" fmla="*/ 1868805 h 4455794"/>
              <a:gd name="connsiteX226" fmla="*/ 2551748 w 4601527"/>
              <a:gd name="connsiteY226" fmla="*/ 2039303 h 4455794"/>
              <a:gd name="connsiteX227" fmla="*/ 2576513 w 4601527"/>
              <a:gd name="connsiteY227" fmla="*/ 2225993 h 4455794"/>
              <a:gd name="connsiteX228" fmla="*/ 2542223 w 4601527"/>
              <a:gd name="connsiteY228" fmla="*/ 2411730 h 4455794"/>
              <a:gd name="connsiteX229" fmla="*/ 2525078 w 4601527"/>
              <a:gd name="connsiteY229" fmla="*/ 2455545 h 4455794"/>
              <a:gd name="connsiteX230" fmla="*/ 2505075 w 4601527"/>
              <a:gd name="connsiteY230" fmla="*/ 2499360 h 4455794"/>
              <a:gd name="connsiteX231" fmla="*/ 2458403 w 4601527"/>
              <a:gd name="connsiteY231" fmla="*/ 2586038 h 4455794"/>
              <a:gd name="connsiteX232" fmla="*/ 2360295 w 4601527"/>
              <a:gd name="connsiteY232" fmla="*/ 2762250 h 4455794"/>
              <a:gd name="connsiteX233" fmla="*/ 2318385 w 4601527"/>
              <a:gd name="connsiteY233" fmla="*/ 2855595 h 4455794"/>
              <a:gd name="connsiteX234" fmla="*/ 2309813 w 4601527"/>
              <a:gd name="connsiteY234" fmla="*/ 2879408 h 4455794"/>
              <a:gd name="connsiteX235" fmla="*/ 2301240 w 4601527"/>
              <a:gd name="connsiteY235" fmla="*/ 2904173 h 4455794"/>
              <a:gd name="connsiteX236" fmla="*/ 2287905 w 4601527"/>
              <a:gd name="connsiteY236" fmla="*/ 2952750 h 4455794"/>
              <a:gd name="connsiteX237" fmla="*/ 2279333 w 4601527"/>
              <a:gd name="connsiteY237" fmla="*/ 2992755 h 4455794"/>
              <a:gd name="connsiteX238" fmla="*/ 2238375 w 4601527"/>
              <a:gd name="connsiteY238" fmla="*/ 2917508 h 4455794"/>
              <a:gd name="connsiteX239" fmla="*/ 2184083 w 4601527"/>
              <a:gd name="connsiteY239" fmla="*/ 2847023 h 4455794"/>
              <a:gd name="connsiteX240" fmla="*/ 2119313 w 4601527"/>
              <a:gd name="connsiteY240" fmla="*/ 2785110 h 4455794"/>
              <a:gd name="connsiteX241" fmla="*/ 2046923 w 4601527"/>
              <a:gd name="connsiteY241" fmla="*/ 2731770 h 4455794"/>
              <a:gd name="connsiteX242" fmla="*/ 1886903 w 4601527"/>
              <a:gd name="connsiteY242" fmla="*/ 2650808 h 4455794"/>
              <a:gd name="connsiteX243" fmla="*/ 1754505 w 4601527"/>
              <a:gd name="connsiteY243" fmla="*/ 2606040 h 4455794"/>
              <a:gd name="connsiteX244" fmla="*/ 1728788 w 4601527"/>
              <a:gd name="connsiteY244" fmla="*/ 2535555 h 4455794"/>
              <a:gd name="connsiteX245" fmla="*/ 1732598 w 4601527"/>
              <a:gd name="connsiteY245" fmla="*/ 2426018 h 4455794"/>
              <a:gd name="connsiteX246" fmla="*/ 1769745 w 4601527"/>
              <a:gd name="connsiteY246" fmla="*/ 2325053 h 4455794"/>
              <a:gd name="connsiteX247" fmla="*/ 1877378 w 4601527"/>
              <a:gd name="connsiteY247" fmla="*/ 2169795 h 4455794"/>
              <a:gd name="connsiteX248" fmla="*/ 1974533 w 4601527"/>
              <a:gd name="connsiteY248" fmla="*/ 2083118 h 4455794"/>
              <a:gd name="connsiteX249" fmla="*/ 2004060 w 4601527"/>
              <a:gd name="connsiteY249" fmla="*/ 2062163 h 4455794"/>
              <a:gd name="connsiteX250" fmla="*/ 2014538 w 4601527"/>
              <a:gd name="connsiteY250" fmla="*/ 2055495 h 4455794"/>
              <a:gd name="connsiteX251" fmla="*/ 2003108 w 4601527"/>
              <a:gd name="connsiteY251" fmla="*/ 2059305 h 4455794"/>
              <a:gd name="connsiteX252" fmla="*/ 1969770 w 4601527"/>
              <a:gd name="connsiteY252" fmla="*/ 2072640 h 4455794"/>
              <a:gd name="connsiteX253" fmla="*/ 1854518 w 4601527"/>
              <a:gd name="connsiteY253" fmla="*/ 2142173 h 4455794"/>
              <a:gd name="connsiteX254" fmla="*/ 1718310 w 4601527"/>
              <a:gd name="connsiteY254" fmla="*/ 2293620 h 4455794"/>
              <a:gd name="connsiteX255" fmla="*/ 1701165 w 4601527"/>
              <a:gd name="connsiteY255" fmla="*/ 2325053 h 4455794"/>
              <a:gd name="connsiteX256" fmla="*/ 1709738 w 4601527"/>
              <a:gd name="connsiteY256" fmla="*/ 2121218 h 4455794"/>
              <a:gd name="connsiteX257" fmla="*/ 1687830 w 4601527"/>
              <a:gd name="connsiteY257" fmla="*/ 1907858 h 4455794"/>
              <a:gd name="connsiteX258" fmla="*/ 1638300 w 4601527"/>
              <a:gd name="connsiteY258" fmla="*/ 1738313 h 4455794"/>
              <a:gd name="connsiteX259" fmla="*/ 1584008 w 4601527"/>
              <a:gd name="connsiteY259" fmla="*/ 1633538 h 4455794"/>
              <a:gd name="connsiteX260" fmla="*/ 1565910 w 4601527"/>
              <a:gd name="connsiteY260" fmla="*/ 1606868 h 4455794"/>
              <a:gd name="connsiteX261" fmla="*/ 1559243 w 4601527"/>
              <a:gd name="connsiteY261" fmla="*/ 1598295 h 4455794"/>
              <a:gd name="connsiteX262" fmla="*/ 1563053 w 4601527"/>
              <a:gd name="connsiteY262" fmla="*/ 1608773 h 4455794"/>
              <a:gd name="connsiteX263" fmla="*/ 1573530 w 4601527"/>
              <a:gd name="connsiteY263" fmla="*/ 1638300 h 4455794"/>
              <a:gd name="connsiteX264" fmla="*/ 1604010 w 4601527"/>
              <a:gd name="connsiteY264" fmla="*/ 1748790 h 4455794"/>
              <a:gd name="connsiteX265" fmla="*/ 1628775 w 4601527"/>
              <a:gd name="connsiteY265" fmla="*/ 1915478 h 4455794"/>
              <a:gd name="connsiteX266" fmla="*/ 1639253 w 4601527"/>
              <a:gd name="connsiteY266" fmla="*/ 2122170 h 4455794"/>
              <a:gd name="connsiteX267" fmla="*/ 1641158 w 4601527"/>
              <a:gd name="connsiteY267" fmla="*/ 2330768 h 4455794"/>
              <a:gd name="connsiteX268" fmla="*/ 1639253 w 4601527"/>
              <a:gd name="connsiteY268" fmla="*/ 2440305 h 4455794"/>
              <a:gd name="connsiteX269" fmla="*/ 1639253 w 4601527"/>
              <a:gd name="connsiteY269" fmla="*/ 2441258 h 4455794"/>
              <a:gd name="connsiteX270" fmla="*/ 1622108 w 4601527"/>
              <a:gd name="connsiteY270" fmla="*/ 2482215 h 4455794"/>
              <a:gd name="connsiteX271" fmla="*/ 1617345 w 4601527"/>
              <a:gd name="connsiteY271" fmla="*/ 2535555 h 4455794"/>
              <a:gd name="connsiteX272" fmla="*/ 1624965 w 4601527"/>
              <a:gd name="connsiteY272" fmla="*/ 2568893 h 4455794"/>
              <a:gd name="connsiteX273" fmla="*/ 1566863 w 4601527"/>
              <a:gd name="connsiteY273" fmla="*/ 2554605 h 4455794"/>
              <a:gd name="connsiteX274" fmla="*/ 1274445 w 4601527"/>
              <a:gd name="connsiteY274" fmla="*/ 2478405 h 4455794"/>
              <a:gd name="connsiteX275" fmla="*/ 1141095 w 4601527"/>
              <a:gd name="connsiteY275" fmla="*/ 2436495 h 4455794"/>
              <a:gd name="connsiteX276" fmla="*/ 1078230 w 4601527"/>
              <a:gd name="connsiteY276" fmla="*/ 2414588 h 4455794"/>
              <a:gd name="connsiteX277" fmla="*/ 1018223 w 4601527"/>
              <a:gd name="connsiteY277" fmla="*/ 2390775 h 4455794"/>
              <a:gd name="connsiteX278" fmla="*/ 906780 w 4601527"/>
              <a:gd name="connsiteY278" fmla="*/ 2340293 h 4455794"/>
              <a:gd name="connsiteX279" fmla="*/ 809625 w 4601527"/>
              <a:gd name="connsiteY279" fmla="*/ 2286000 h 4455794"/>
              <a:gd name="connsiteX280" fmla="*/ 726758 w 4601527"/>
              <a:gd name="connsiteY280" fmla="*/ 2226945 h 4455794"/>
              <a:gd name="connsiteX281" fmla="*/ 659130 w 4601527"/>
              <a:gd name="connsiteY281" fmla="*/ 2165985 h 4455794"/>
              <a:gd name="connsiteX282" fmla="*/ 571500 w 4601527"/>
              <a:gd name="connsiteY282" fmla="*/ 2049780 h 4455794"/>
              <a:gd name="connsiteX283" fmla="*/ 563880 w 4601527"/>
              <a:gd name="connsiteY283" fmla="*/ 2036445 h 4455794"/>
              <a:gd name="connsiteX284" fmla="*/ 558165 w 4601527"/>
              <a:gd name="connsiteY284" fmla="*/ 2024063 h 4455794"/>
              <a:gd name="connsiteX285" fmla="*/ 547688 w 4601527"/>
              <a:gd name="connsiteY285" fmla="*/ 2001203 h 4455794"/>
              <a:gd name="connsiteX286" fmla="*/ 534353 w 4601527"/>
              <a:gd name="connsiteY286" fmla="*/ 1964055 h 4455794"/>
              <a:gd name="connsiteX287" fmla="*/ 525780 w 4601527"/>
              <a:gd name="connsiteY287" fmla="*/ 1931670 h 4455794"/>
              <a:gd name="connsiteX288" fmla="*/ 528638 w 4601527"/>
              <a:gd name="connsiteY288" fmla="*/ 1965008 h 4455794"/>
              <a:gd name="connsiteX289" fmla="*/ 536258 w 4601527"/>
              <a:gd name="connsiteY289" fmla="*/ 2005013 h 4455794"/>
              <a:gd name="connsiteX290" fmla="*/ 542925 w 4601527"/>
              <a:gd name="connsiteY290" fmla="*/ 2030730 h 4455794"/>
              <a:gd name="connsiteX291" fmla="*/ 546735 w 4601527"/>
              <a:gd name="connsiteY291" fmla="*/ 2045018 h 4455794"/>
              <a:gd name="connsiteX292" fmla="*/ 552450 w 4601527"/>
              <a:gd name="connsiteY292" fmla="*/ 2059305 h 4455794"/>
              <a:gd name="connsiteX293" fmla="*/ 626745 w 4601527"/>
              <a:gd name="connsiteY293" fmla="*/ 2195513 h 4455794"/>
              <a:gd name="connsiteX294" fmla="*/ 689610 w 4601527"/>
              <a:gd name="connsiteY294" fmla="*/ 2269808 h 4455794"/>
              <a:gd name="connsiteX295" fmla="*/ 769620 w 4601527"/>
              <a:gd name="connsiteY295" fmla="*/ 2343150 h 4455794"/>
              <a:gd name="connsiteX296" fmla="*/ 866775 w 4601527"/>
              <a:gd name="connsiteY296" fmla="*/ 2413635 h 4455794"/>
              <a:gd name="connsiteX297" fmla="*/ 978218 w 4601527"/>
              <a:gd name="connsiteY297" fmla="*/ 2478405 h 4455794"/>
              <a:gd name="connsiteX298" fmla="*/ 1039178 w 4601527"/>
              <a:gd name="connsiteY298" fmla="*/ 2508885 h 4455794"/>
              <a:gd name="connsiteX299" fmla="*/ 1102995 w 4601527"/>
              <a:gd name="connsiteY299" fmla="*/ 2537460 h 4455794"/>
              <a:gd name="connsiteX300" fmla="*/ 1238250 w 4601527"/>
              <a:gd name="connsiteY300" fmla="*/ 2590800 h 4455794"/>
              <a:gd name="connsiteX301" fmla="*/ 1298258 w 4601527"/>
              <a:gd name="connsiteY301" fmla="*/ 2611755 h 4455794"/>
              <a:gd name="connsiteX302" fmla="*/ 1173480 w 4601527"/>
              <a:gd name="connsiteY302" fmla="*/ 2620328 h 4455794"/>
              <a:gd name="connsiteX303" fmla="*/ 971550 w 4601527"/>
              <a:gd name="connsiteY303" fmla="*/ 2660333 h 4455794"/>
              <a:gd name="connsiteX304" fmla="*/ 774383 w 4601527"/>
              <a:gd name="connsiteY304" fmla="*/ 2687003 h 4455794"/>
              <a:gd name="connsiteX305" fmla="*/ 588645 w 4601527"/>
              <a:gd name="connsiteY305" fmla="*/ 2687003 h 4455794"/>
              <a:gd name="connsiteX306" fmla="*/ 276225 w 4601527"/>
              <a:gd name="connsiteY306" fmla="*/ 2634615 h 4455794"/>
              <a:gd name="connsiteX307" fmla="*/ 159068 w 4601527"/>
              <a:gd name="connsiteY307" fmla="*/ 2597468 h 4455794"/>
              <a:gd name="connsiteX308" fmla="*/ 111443 w 4601527"/>
              <a:gd name="connsiteY308" fmla="*/ 2579370 h 4455794"/>
              <a:gd name="connsiteX309" fmla="*/ 72390 w 4601527"/>
              <a:gd name="connsiteY309" fmla="*/ 2562225 h 4455794"/>
              <a:gd name="connsiteX310" fmla="*/ 55245 w 4601527"/>
              <a:gd name="connsiteY310" fmla="*/ 2555558 h 4455794"/>
              <a:gd name="connsiteX311" fmla="*/ 40958 w 4601527"/>
              <a:gd name="connsiteY311" fmla="*/ 2548890 h 4455794"/>
              <a:gd name="connsiteX312" fmla="*/ 18098 w 4601527"/>
              <a:gd name="connsiteY312" fmla="*/ 2538413 h 4455794"/>
              <a:gd name="connsiteX313" fmla="*/ 0 w 4601527"/>
              <a:gd name="connsiteY313" fmla="*/ 2529840 h 4455794"/>
              <a:gd name="connsiteX314" fmla="*/ 17145 w 4601527"/>
              <a:gd name="connsiteY314" fmla="*/ 2541270 h 4455794"/>
              <a:gd name="connsiteX315" fmla="*/ 38100 w 4601527"/>
              <a:gd name="connsiteY315" fmla="*/ 2555558 h 4455794"/>
              <a:gd name="connsiteX316" fmla="*/ 51435 w 4601527"/>
              <a:gd name="connsiteY316" fmla="*/ 2564130 h 4455794"/>
              <a:gd name="connsiteX317" fmla="*/ 66675 w 4601527"/>
              <a:gd name="connsiteY317" fmla="*/ 2573655 h 4455794"/>
              <a:gd name="connsiteX318" fmla="*/ 103823 w 4601527"/>
              <a:gd name="connsiteY318" fmla="*/ 2595563 h 4455794"/>
              <a:gd name="connsiteX319" fmla="*/ 149543 w 4601527"/>
              <a:gd name="connsiteY319" fmla="*/ 2619375 h 4455794"/>
              <a:gd name="connsiteX320" fmla="*/ 263843 w 4601527"/>
              <a:gd name="connsiteY320" fmla="*/ 2669858 h 4455794"/>
              <a:gd name="connsiteX321" fmla="*/ 581978 w 4601527"/>
              <a:gd name="connsiteY321" fmla="*/ 2747963 h 4455794"/>
              <a:gd name="connsiteX322" fmla="*/ 776288 w 4601527"/>
              <a:gd name="connsiteY322" fmla="*/ 2755583 h 4455794"/>
              <a:gd name="connsiteX323" fmla="*/ 983933 w 4601527"/>
              <a:gd name="connsiteY323" fmla="*/ 2730818 h 4455794"/>
              <a:gd name="connsiteX324" fmla="*/ 1182053 w 4601527"/>
              <a:gd name="connsiteY324" fmla="*/ 2687955 h 4455794"/>
              <a:gd name="connsiteX325" fmla="*/ 1365885 w 4601527"/>
              <a:gd name="connsiteY325" fmla="*/ 2674620 h 4455794"/>
              <a:gd name="connsiteX326" fmla="*/ 1534478 w 4601527"/>
              <a:gd name="connsiteY326" fmla="*/ 2687003 h 4455794"/>
              <a:gd name="connsiteX327" fmla="*/ 1550670 w 4601527"/>
              <a:gd name="connsiteY327" fmla="*/ 2689860 h 4455794"/>
              <a:gd name="connsiteX328" fmla="*/ 1837373 w 4601527"/>
              <a:gd name="connsiteY328" fmla="*/ 2779395 h 4455794"/>
              <a:gd name="connsiteX329" fmla="*/ 1974533 w 4601527"/>
              <a:gd name="connsiteY329" fmla="*/ 2847023 h 4455794"/>
              <a:gd name="connsiteX330" fmla="*/ 2034540 w 4601527"/>
              <a:gd name="connsiteY330" fmla="*/ 2888933 h 4455794"/>
              <a:gd name="connsiteX331" fmla="*/ 2087880 w 4601527"/>
              <a:gd name="connsiteY331" fmla="*/ 2936558 h 4455794"/>
              <a:gd name="connsiteX332" fmla="*/ 2132648 w 4601527"/>
              <a:gd name="connsiteY332" fmla="*/ 2988945 h 4455794"/>
              <a:gd name="connsiteX333" fmla="*/ 2166938 w 4601527"/>
              <a:gd name="connsiteY333" fmla="*/ 3045143 h 4455794"/>
              <a:gd name="connsiteX334" fmla="*/ 2190750 w 4601527"/>
              <a:gd name="connsiteY334" fmla="*/ 3105150 h 4455794"/>
              <a:gd name="connsiteX335" fmla="*/ 2205038 w 4601527"/>
              <a:gd name="connsiteY335" fmla="*/ 3168968 h 4455794"/>
              <a:gd name="connsiteX336" fmla="*/ 2213610 w 4601527"/>
              <a:gd name="connsiteY336" fmla="*/ 3301365 h 4455794"/>
              <a:gd name="connsiteX337" fmla="*/ 2209800 w 4601527"/>
              <a:gd name="connsiteY337" fmla="*/ 3433763 h 4455794"/>
              <a:gd name="connsiteX338" fmla="*/ 2204085 w 4601527"/>
              <a:gd name="connsiteY338" fmla="*/ 3593783 h 4455794"/>
              <a:gd name="connsiteX339" fmla="*/ 2183130 w 4601527"/>
              <a:gd name="connsiteY339" fmla="*/ 3585210 h 4455794"/>
              <a:gd name="connsiteX340" fmla="*/ 2138363 w 4601527"/>
              <a:gd name="connsiteY340" fmla="*/ 3569018 h 4455794"/>
              <a:gd name="connsiteX341" fmla="*/ 2092643 w 4601527"/>
              <a:gd name="connsiteY341" fmla="*/ 3553778 h 4455794"/>
              <a:gd name="connsiteX342" fmla="*/ 1994535 w 4601527"/>
              <a:gd name="connsiteY342" fmla="*/ 3526155 h 4455794"/>
              <a:gd name="connsiteX343" fmla="*/ 1884998 w 4601527"/>
              <a:gd name="connsiteY343" fmla="*/ 3509963 h 4455794"/>
              <a:gd name="connsiteX344" fmla="*/ 1826895 w 4601527"/>
              <a:gd name="connsiteY344" fmla="*/ 3509963 h 4455794"/>
              <a:gd name="connsiteX345" fmla="*/ 1769745 w 4601527"/>
              <a:gd name="connsiteY345" fmla="*/ 3516630 h 4455794"/>
              <a:gd name="connsiteX346" fmla="*/ 1662113 w 4601527"/>
              <a:gd name="connsiteY346" fmla="*/ 3535680 h 4455794"/>
              <a:gd name="connsiteX347" fmla="*/ 1564005 w 4601527"/>
              <a:gd name="connsiteY347" fmla="*/ 3541395 h 4455794"/>
              <a:gd name="connsiteX348" fmla="*/ 1470660 w 4601527"/>
              <a:gd name="connsiteY348" fmla="*/ 3526155 h 4455794"/>
              <a:gd name="connsiteX349" fmla="*/ 1385888 w 4601527"/>
              <a:gd name="connsiteY349" fmla="*/ 3492818 h 4455794"/>
              <a:gd name="connsiteX350" fmla="*/ 1309688 w 4601527"/>
              <a:gd name="connsiteY350" fmla="*/ 3443288 h 4455794"/>
              <a:gd name="connsiteX351" fmla="*/ 1236345 w 4601527"/>
              <a:gd name="connsiteY351" fmla="*/ 3386138 h 4455794"/>
              <a:gd name="connsiteX352" fmla="*/ 1199198 w 4601527"/>
              <a:gd name="connsiteY352" fmla="*/ 3358515 h 4455794"/>
              <a:gd name="connsiteX353" fmla="*/ 1161098 w 4601527"/>
              <a:gd name="connsiteY353" fmla="*/ 3333750 h 4455794"/>
              <a:gd name="connsiteX354" fmla="*/ 1011555 w 4601527"/>
              <a:gd name="connsiteY354" fmla="*/ 3264218 h 4455794"/>
              <a:gd name="connsiteX355" fmla="*/ 880110 w 4601527"/>
              <a:gd name="connsiteY355" fmla="*/ 3232785 h 4455794"/>
              <a:gd name="connsiteX356" fmla="*/ 825818 w 4601527"/>
              <a:gd name="connsiteY356" fmla="*/ 3227070 h 4455794"/>
              <a:gd name="connsiteX357" fmla="*/ 780098 w 4601527"/>
              <a:gd name="connsiteY357" fmla="*/ 3226118 h 4455794"/>
              <a:gd name="connsiteX358" fmla="*/ 761048 w 4601527"/>
              <a:gd name="connsiteY358" fmla="*/ 3226118 h 4455794"/>
              <a:gd name="connsiteX359" fmla="*/ 743903 w 4601527"/>
              <a:gd name="connsiteY359" fmla="*/ 3227070 h 4455794"/>
              <a:gd name="connsiteX360" fmla="*/ 717233 w 4601527"/>
              <a:gd name="connsiteY360" fmla="*/ 3228975 h 4455794"/>
              <a:gd name="connsiteX361" fmla="*/ 695325 w 4601527"/>
              <a:gd name="connsiteY361" fmla="*/ 3230880 h 4455794"/>
              <a:gd name="connsiteX362" fmla="*/ 717233 w 4601527"/>
              <a:gd name="connsiteY362" fmla="*/ 3232785 h 4455794"/>
              <a:gd name="connsiteX363" fmla="*/ 742950 w 4601527"/>
              <a:gd name="connsiteY363" fmla="*/ 3235643 h 4455794"/>
              <a:gd name="connsiteX364" fmla="*/ 759143 w 4601527"/>
              <a:gd name="connsiteY364" fmla="*/ 3237548 h 4455794"/>
              <a:gd name="connsiteX365" fmla="*/ 778193 w 4601527"/>
              <a:gd name="connsiteY365" fmla="*/ 3241358 h 4455794"/>
              <a:gd name="connsiteX366" fmla="*/ 822008 w 4601527"/>
              <a:gd name="connsiteY366" fmla="*/ 3250883 h 4455794"/>
              <a:gd name="connsiteX367" fmla="*/ 872490 w 4601527"/>
              <a:gd name="connsiteY367" fmla="*/ 3265170 h 4455794"/>
              <a:gd name="connsiteX368" fmla="*/ 990600 w 4601527"/>
              <a:gd name="connsiteY368" fmla="*/ 3312795 h 4455794"/>
              <a:gd name="connsiteX369" fmla="*/ 1119188 w 4601527"/>
              <a:gd name="connsiteY369" fmla="*/ 3393758 h 4455794"/>
              <a:gd name="connsiteX370" fmla="*/ 1183005 w 4601527"/>
              <a:gd name="connsiteY370" fmla="*/ 3449003 h 4455794"/>
              <a:gd name="connsiteX371" fmla="*/ 1252538 w 4601527"/>
              <a:gd name="connsiteY371" fmla="*/ 3513773 h 4455794"/>
              <a:gd name="connsiteX372" fmla="*/ 1337310 w 4601527"/>
              <a:gd name="connsiteY372" fmla="*/ 3577590 h 4455794"/>
              <a:gd name="connsiteX373" fmla="*/ 1441133 w 4601527"/>
              <a:gd name="connsiteY373" fmla="*/ 3624263 h 4455794"/>
              <a:gd name="connsiteX374" fmla="*/ 1557338 w 4601527"/>
              <a:gd name="connsiteY374" fmla="*/ 3646170 h 4455794"/>
              <a:gd name="connsiteX375" fmla="*/ 1677353 w 4601527"/>
              <a:gd name="connsiteY375" fmla="*/ 3640455 h 4455794"/>
              <a:gd name="connsiteX376" fmla="*/ 1784985 w 4601527"/>
              <a:gd name="connsiteY376" fmla="*/ 3620453 h 4455794"/>
              <a:gd name="connsiteX377" fmla="*/ 2187893 w 4601527"/>
              <a:gd name="connsiteY377" fmla="*/ 3732848 h 4455794"/>
              <a:gd name="connsiteX378" fmla="*/ 2179320 w 4601527"/>
              <a:gd name="connsiteY378" fmla="*/ 4099560 h 4455794"/>
              <a:gd name="connsiteX379" fmla="*/ 2156460 w 4601527"/>
              <a:gd name="connsiteY379" fmla="*/ 4232910 h 4455794"/>
              <a:gd name="connsiteX380" fmla="*/ 2107883 w 4601527"/>
              <a:gd name="connsiteY380" fmla="*/ 4342448 h 4455794"/>
              <a:gd name="connsiteX381" fmla="*/ 2041208 w 4601527"/>
              <a:gd name="connsiteY381" fmla="*/ 4426268 h 4455794"/>
              <a:gd name="connsiteX382" fmla="*/ 2011680 w 4601527"/>
              <a:gd name="connsiteY382" fmla="*/ 4455795 h 4455794"/>
              <a:gd name="connsiteX383" fmla="*/ 2564130 w 4601527"/>
              <a:gd name="connsiteY383" fmla="*/ 4455795 h 4455794"/>
              <a:gd name="connsiteX384" fmla="*/ 2511743 w 4601527"/>
              <a:gd name="connsiteY384" fmla="*/ 4330065 h 4455794"/>
              <a:gd name="connsiteX385" fmla="*/ 2488883 w 4601527"/>
              <a:gd name="connsiteY385" fmla="*/ 4210050 h 4455794"/>
              <a:gd name="connsiteX386" fmla="*/ 2479358 w 4601527"/>
              <a:gd name="connsiteY386" fmla="*/ 4075748 h 4455794"/>
              <a:gd name="connsiteX387" fmla="*/ 2466023 w 4601527"/>
              <a:gd name="connsiteY387" fmla="*/ 3856673 h 4455794"/>
              <a:gd name="connsiteX388" fmla="*/ 2464118 w 4601527"/>
              <a:gd name="connsiteY388" fmla="*/ 3820478 h 4455794"/>
              <a:gd name="connsiteX389" fmla="*/ 2506980 w 4601527"/>
              <a:gd name="connsiteY389" fmla="*/ 3620453 h 4455794"/>
              <a:gd name="connsiteX390" fmla="*/ 2518410 w 4601527"/>
              <a:gd name="connsiteY390" fmla="*/ 3589020 h 4455794"/>
              <a:gd name="connsiteX391" fmla="*/ 2540318 w 4601527"/>
              <a:gd name="connsiteY391" fmla="*/ 3543300 h 4455794"/>
              <a:gd name="connsiteX392" fmla="*/ 2545080 w 4601527"/>
              <a:gd name="connsiteY392" fmla="*/ 3532823 h 4455794"/>
              <a:gd name="connsiteX393" fmla="*/ 2563178 w 4601527"/>
              <a:gd name="connsiteY393" fmla="*/ 3501390 h 4455794"/>
              <a:gd name="connsiteX394" fmla="*/ 2607945 w 4601527"/>
              <a:gd name="connsiteY394" fmla="*/ 3441383 h 4455794"/>
              <a:gd name="connsiteX395" fmla="*/ 2608898 w 4601527"/>
              <a:gd name="connsiteY395" fmla="*/ 3441383 h 4455794"/>
              <a:gd name="connsiteX396" fmla="*/ 2669858 w 4601527"/>
              <a:gd name="connsiteY396" fmla="*/ 3406140 h 4455794"/>
              <a:gd name="connsiteX397" fmla="*/ 2743200 w 4601527"/>
              <a:gd name="connsiteY397" fmla="*/ 3372803 h 4455794"/>
              <a:gd name="connsiteX398" fmla="*/ 2899410 w 4601527"/>
              <a:gd name="connsiteY398" fmla="*/ 3319463 h 4455794"/>
              <a:gd name="connsiteX399" fmla="*/ 2981325 w 4601527"/>
              <a:gd name="connsiteY399" fmla="*/ 3313748 h 4455794"/>
              <a:gd name="connsiteX400" fmla="*/ 3023235 w 4601527"/>
              <a:gd name="connsiteY400" fmla="*/ 3317558 h 4455794"/>
              <a:gd name="connsiteX401" fmla="*/ 3044190 w 4601527"/>
              <a:gd name="connsiteY401" fmla="*/ 3321368 h 4455794"/>
              <a:gd name="connsiteX402" fmla="*/ 3065145 w 4601527"/>
              <a:gd name="connsiteY402" fmla="*/ 3326130 h 4455794"/>
              <a:gd name="connsiteX403" fmla="*/ 3231833 w 4601527"/>
              <a:gd name="connsiteY403" fmla="*/ 3390900 h 4455794"/>
              <a:gd name="connsiteX404" fmla="*/ 3394710 w 4601527"/>
              <a:gd name="connsiteY404" fmla="*/ 3460433 h 4455794"/>
              <a:gd name="connsiteX405" fmla="*/ 3557588 w 4601527"/>
              <a:gd name="connsiteY405" fmla="*/ 3495675 h 4455794"/>
              <a:gd name="connsiteX406" fmla="*/ 3633788 w 4601527"/>
              <a:gd name="connsiteY406" fmla="*/ 3492818 h 4455794"/>
              <a:gd name="connsiteX407" fmla="*/ 3701415 w 4601527"/>
              <a:gd name="connsiteY407" fmla="*/ 3481388 h 4455794"/>
              <a:gd name="connsiteX408" fmla="*/ 3811905 w 4601527"/>
              <a:gd name="connsiteY408" fmla="*/ 3452813 h 4455794"/>
              <a:gd name="connsiteX409" fmla="*/ 3894773 w 4601527"/>
              <a:gd name="connsiteY409" fmla="*/ 3432810 h 4455794"/>
              <a:gd name="connsiteX410" fmla="*/ 3948113 w 4601527"/>
              <a:gd name="connsiteY410" fmla="*/ 3425190 h 4455794"/>
              <a:gd name="connsiteX411" fmla="*/ 3967163 w 4601527"/>
              <a:gd name="connsiteY411" fmla="*/ 3423285 h 4455794"/>
              <a:gd name="connsiteX412" fmla="*/ 3948113 w 4601527"/>
              <a:gd name="connsiteY412" fmla="*/ 3421380 h 4455794"/>
              <a:gd name="connsiteX413" fmla="*/ 3892868 w 4601527"/>
              <a:gd name="connsiteY413" fmla="*/ 3419475 h 4455794"/>
              <a:gd name="connsiteX414" fmla="*/ 3806190 w 4601527"/>
              <a:gd name="connsiteY414" fmla="*/ 3426143 h 4455794"/>
              <a:gd name="connsiteX415" fmla="*/ 3693795 w 4601527"/>
              <a:gd name="connsiteY415" fmla="*/ 3439478 h 4455794"/>
              <a:gd name="connsiteX416" fmla="*/ 3563303 w 4601527"/>
              <a:gd name="connsiteY416" fmla="*/ 3437573 h 4455794"/>
              <a:gd name="connsiteX417" fmla="*/ 3421380 w 4601527"/>
              <a:gd name="connsiteY417" fmla="*/ 3393758 h 4455794"/>
              <a:gd name="connsiteX418" fmla="*/ 3267075 w 4601527"/>
              <a:gd name="connsiteY418" fmla="*/ 3317558 h 4455794"/>
              <a:gd name="connsiteX419" fmla="*/ 3078480 w 4601527"/>
              <a:gd name="connsiteY419" fmla="*/ 3242310 h 4455794"/>
              <a:gd name="connsiteX420" fmla="*/ 3064193 w 4601527"/>
              <a:gd name="connsiteY420" fmla="*/ 3239453 h 4455794"/>
              <a:gd name="connsiteX421" fmla="*/ 3035618 w 4601527"/>
              <a:gd name="connsiteY421" fmla="*/ 3234690 h 4455794"/>
              <a:gd name="connsiteX422" fmla="*/ 2983230 w 4601527"/>
              <a:gd name="connsiteY422" fmla="*/ 3230880 h 4455794"/>
              <a:gd name="connsiteX423" fmla="*/ 2881313 w 4601527"/>
              <a:gd name="connsiteY423" fmla="*/ 3241358 h 4455794"/>
              <a:gd name="connsiteX424" fmla="*/ 2864168 w 4601527"/>
              <a:gd name="connsiteY424" fmla="*/ 3246120 h 4455794"/>
              <a:gd name="connsiteX425" fmla="*/ 2897505 w 4601527"/>
              <a:gd name="connsiteY425" fmla="*/ 3227070 h 4455794"/>
              <a:gd name="connsiteX426" fmla="*/ 2919413 w 4601527"/>
              <a:gd name="connsiteY426" fmla="*/ 3220403 h 4455794"/>
              <a:gd name="connsiteX427" fmla="*/ 3065145 w 4601527"/>
              <a:gd name="connsiteY427" fmla="*/ 3187065 h 4455794"/>
              <a:gd name="connsiteX428" fmla="*/ 3220403 w 4601527"/>
              <a:gd name="connsiteY428" fmla="*/ 3165158 h 4455794"/>
              <a:gd name="connsiteX429" fmla="*/ 3533775 w 4601527"/>
              <a:gd name="connsiteY429" fmla="*/ 3125153 h 4455794"/>
              <a:gd name="connsiteX430" fmla="*/ 3683318 w 4601527"/>
              <a:gd name="connsiteY430" fmla="*/ 3089910 h 4455794"/>
              <a:gd name="connsiteX431" fmla="*/ 3821430 w 4601527"/>
              <a:gd name="connsiteY431" fmla="*/ 3038475 h 4455794"/>
              <a:gd name="connsiteX432" fmla="*/ 3946208 w 4601527"/>
              <a:gd name="connsiteY432" fmla="*/ 2975610 h 4455794"/>
              <a:gd name="connsiteX433" fmla="*/ 4003358 w 4601527"/>
              <a:gd name="connsiteY433" fmla="*/ 2942273 h 4455794"/>
              <a:gd name="connsiteX434" fmla="*/ 4057650 w 4601527"/>
              <a:gd name="connsiteY434" fmla="*/ 2907983 h 4455794"/>
              <a:gd name="connsiteX435" fmla="*/ 4246245 w 4601527"/>
              <a:gd name="connsiteY435" fmla="*/ 2771775 h 4455794"/>
              <a:gd name="connsiteX436" fmla="*/ 4507230 w 4601527"/>
              <a:gd name="connsiteY436" fmla="*/ 2563178 h 4455794"/>
              <a:gd name="connsiteX437" fmla="*/ 4601528 w 4601527"/>
              <a:gd name="connsiteY437" fmla="*/ 2485073 h 4455794"/>
              <a:gd name="connsiteX438" fmla="*/ 4496753 w 4601527"/>
              <a:gd name="connsiteY438" fmla="*/ 2555558 h 44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4601527" h="4455794">
                <a:moveTo>
                  <a:pt x="4496753" y="2555558"/>
                </a:moveTo>
                <a:cubicBezTo>
                  <a:pt x="4431030" y="2598420"/>
                  <a:pt x="4335780" y="2662238"/>
                  <a:pt x="4218623" y="2740343"/>
                </a:cubicBezTo>
                <a:cubicBezTo>
                  <a:pt x="4159568" y="2779395"/>
                  <a:pt x="4095750" y="2820353"/>
                  <a:pt x="4024313" y="2861310"/>
                </a:cubicBezTo>
                <a:cubicBezTo>
                  <a:pt x="4007168" y="2871788"/>
                  <a:pt x="3988118" y="2881313"/>
                  <a:pt x="3970020" y="2891790"/>
                </a:cubicBezTo>
                <a:cubicBezTo>
                  <a:pt x="3950970" y="2901315"/>
                  <a:pt x="3932873" y="2911793"/>
                  <a:pt x="3912870" y="2921318"/>
                </a:cubicBezTo>
                <a:cubicBezTo>
                  <a:pt x="3873818" y="2940368"/>
                  <a:pt x="3833813" y="2958465"/>
                  <a:pt x="3791903" y="2975610"/>
                </a:cubicBezTo>
                <a:cubicBezTo>
                  <a:pt x="3749993" y="2992755"/>
                  <a:pt x="3706178" y="3006090"/>
                  <a:pt x="3660458" y="3018473"/>
                </a:cubicBezTo>
                <a:cubicBezTo>
                  <a:pt x="3614738" y="3030855"/>
                  <a:pt x="3567113" y="3039428"/>
                  <a:pt x="3518535" y="3047048"/>
                </a:cubicBezTo>
                <a:cubicBezTo>
                  <a:pt x="3420428" y="3062288"/>
                  <a:pt x="3316605" y="3070860"/>
                  <a:pt x="3208973" y="3083243"/>
                </a:cubicBezTo>
                <a:cubicBezTo>
                  <a:pt x="3155633" y="3089910"/>
                  <a:pt x="3101340" y="3096578"/>
                  <a:pt x="3048953" y="3106103"/>
                </a:cubicBezTo>
                <a:cubicBezTo>
                  <a:pt x="2996565" y="3115628"/>
                  <a:pt x="2944178" y="3128010"/>
                  <a:pt x="2894648" y="3144203"/>
                </a:cubicBezTo>
                <a:cubicBezTo>
                  <a:pt x="2794635" y="3175635"/>
                  <a:pt x="2700338" y="3221355"/>
                  <a:pt x="2624138" y="3284220"/>
                </a:cubicBezTo>
                <a:cubicBezTo>
                  <a:pt x="2547938" y="3347085"/>
                  <a:pt x="2491740" y="3424238"/>
                  <a:pt x="2453640" y="3501390"/>
                </a:cubicBezTo>
                <a:cubicBezTo>
                  <a:pt x="2453640" y="3502343"/>
                  <a:pt x="2452688" y="3503295"/>
                  <a:pt x="2452688" y="3503295"/>
                </a:cubicBezTo>
                <a:cubicBezTo>
                  <a:pt x="2452688" y="3473768"/>
                  <a:pt x="2451735" y="3443288"/>
                  <a:pt x="2452688" y="3414713"/>
                </a:cubicBezTo>
                <a:cubicBezTo>
                  <a:pt x="2454593" y="3369945"/>
                  <a:pt x="2457450" y="3324225"/>
                  <a:pt x="2461260" y="3278505"/>
                </a:cubicBezTo>
                <a:cubicBezTo>
                  <a:pt x="2466023" y="3230880"/>
                  <a:pt x="2469833" y="3183255"/>
                  <a:pt x="2477453" y="3133725"/>
                </a:cubicBezTo>
                <a:cubicBezTo>
                  <a:pt x="2480310" y="3108960"/>
                  <a:pt x="2485073" y="3085148"/>
                  <a:pt x="2488883" y="3060383"/>
                </a:cubicBezTo>
                <a:cubicBezTo>
                  <a:pt x="2490788" y="3048000"/>
                  <a:pt x="2493645" y="3035618"/>
                  <a:pt x="2495550" y="3023235"/>
                </a:cubicBezTo>
                <a:cubicBezTo>
                  <a:pt x="2497455" y="3010853"/>
                  <a:pt x="2500313" y="2998470"/>
                  <a:pt x="2503170" y="2986088"/>
                </a:cubicBezTo>
                <a:cubicBezTo>
                  <a:pt x="2506028" y="2973705"/>
                  <a:pt x="2508885" y="2961323"/>
                  <a:pt x="2511743" y="2948940"/>
                </a:cubicBezTo>
                <a:cubicBezTo>
                  <a:pt x="2514600" y="2936558"/>
                  <a:pt x="2518410" y="2924175"/>
                  <a:pt x="2521268" y="2911793"/>
                </a:cubicBezTo>
                <a:cubicBezTo>
                  <a:pt x="2526983" y="2887028"/>
                  <a:pt x="2535555" y="2862263"/>
                  <a:pt x="2542223" y="2837498"/>
                </a:cubicBezTo>
                <a:cubicBezTo>
                  <a:pt x="2546033" y="2825115"/>
                  <a:pt x="2550795" y="2812733"/>
                  <a:pt x="2554605" y="2800350"/>
                </a:cubicBezTo>
                <a:lnTo>
                  <a:pt x="2561273" y="2782253"/>
                </a:lnTo>
                <a:lnTo>
                  <a:pt x="2567940" y="2764155"/>
                </a:lnTo>
                <a:cubicBezTo>
                  <a:pt x="2572703" y="2751773"/>
                  <a:pt x="2577465" y="2739390"/>
                  <a:pt x="2582228" y="2727960"/>
                </a:cubicBezTo>
                <a:cubicBezTo>
                  <a:pt x="2586990" y="2715578"/>
                  <a:pt x="2592705" y="2704148"/>
                  <a:pt x="2597468" y="2691765"/>
                </a:cubicBezTo>
                <a:cubicBezTo>
                  <a:pt x="2602230" y="2679383"/>
                  <a:pt x="2608898" y="2667953"/>
                  <a:pt x="2614613" y="2656523"/>
                </a:cubicBezTo>
                <a:cubicBezTo>
                  <a:pt x="2620328" y="2645093"/>
                  <a:pt x="2626043" y="2632710"/>
                  <a:pt x="2631758" y="2621280"/>
                </a:cubicBezTo>
                <a:cubicBezTo>
                  <a:pt x="2637473" y="2609850"/>
                  <a:pt x="2644140" y="2598420"/>
                  <a:pt x="2649855" y="2586990"/>
                </a:cubicBezTo>
                <a:cubicBezTo>
                  <a:pt x="2656523" y="2576513"/>
                  <a:pt x="2663190" y="2565083"/>
                  <a:pt x="2669858" y="2554605"/>
                </a:cubicBezTo>
                <a:cubicBezTo>
                  <a:pt x="2673668" y="2548890"/>
                  <a:pt x="2676525" y="2543175"/>
                  <a:pt x="2679383" y="2538413"/>
                </a:cubicBezTo>
                <a:lnTo>
                  <a:pt x="2689860" y="2523173"/>
                </a:lnTo>
                <a:cubicBezTo>
                  <a:pt x="2697480" y="2512695"/>
                  <a:pt x="2704148" y="2502218"/>
                  <a:pt x="2710815" y="2492693"/>
                </a:cubicBezTo>
                <a:cubicBezTo>
                  <a:pt x="2726055" y="2472690"/>
                  <a:pt x="2740343" y="2452688"/>
                  <a:pt x="2756535" y="2435543"/>
                </a:cubicBezTo>
                <a:cubicBezTo>
                  <a:pt x="2820353" y="2361248"/>
                  <a:pt x="2893695" y="2302193"/>
                  <a:pt x="2971800" y="2259330"/>
                </a:cubicBezTo>
                <a:cubicBezTo>
                  <a:pt x="3032760" y="2225040"/>
                  <a:pt x="3096578" y="2200275"/>
                  <a:pt x="3159443" y="2184083"/>
                </a:cubicBezTo>
                <a:cubicBezTo>
                  <a:pt x="3183255" y="2192655"/>
                  <a:pt x="3208020" y="2205990"/>
                  <a:pt x="3231833" y="2222183"/>
                </a:cubicBezTo>
                <a:cubicBezTo>
                  <a:pt x="3266123" y="2244090"/>
                  <a:pt x="3300413" y="2271713"/>
                  <a:pt x="3340418" y="2297430"/>
                </a:cubicBezTo>
                <a:cubicBezTo>
                  <a:pt x="3380423" y="2323148"/>
                  <a:pt x="3422333" y="2343150"/>
                  <a:pt x="3464243" y="2359343"/>
                </a:cubicBezTo>
                <a:cubicBezTo>
                  <a:pt x="3506153" y="2375535"/>
                  <a:pt x="3548063" y="2386965"/>
                  <a:pt x="3588068" y="2394585"/>
                </a:cubicBezTo>
                <a:cubicBezTo>
                  <a:pt x="3598545" y="2396490"/>
                  <a:pt x="3608070" y="2398395"/>
                  <a:pt x="3617595" y="2399348"/>
                </a:cubicBezTo>
                <a:cubicBezTo>
                  <a:pt x="3627120" y="2400300"/>
                  <a:pt x="3637598" y="2401253"/>
                  <a:pt x="3647123" y="2403158"/>
                </a:cubicBezTo>
                <a:cubicBezTo>
                  <a:pt x="3656648" y="2404110"/>
                  <a:pt x="3666173" y="2405063"/>
                  <a:pt x="3675698" y="2405063"/>
                </a:cubicBezTo>
                <a:cubicBezTo>
                  <a:pt x="3685223" y="2406015"/>
                  <a:pt x="3693795" y="2406015"/>
                  <a:pt x="3703320" y="2406968"/>
                </a:cubicBezTo>
                <a:cubicBezTo>
                  <a:pt x="3739515" y="2406968"/>
                  <a:pt x="3772853" y="2406015"/>
                  <a:pt x="3803333" y="2402205"/>
                </a:cubicBezTo>
                <a:cubicBezTo>
                  <a:pt x="3818573" y="2400300"/>
                  <a:pt x="3832860" y="2398395"/>
                  <a:pt x="3846195" y="2395538"/>
                </a:cubicBezTo>
                <a:cubicBezTo>
                  <a:pt x="3859530" y="2392680"/>
                  <a:pt x="3871913" y="2390775"/>
                  <a:pt x="3884295" y="2387918"/>
                </a:cubicBezTo>
                <a:cubicBezTo>
                  <a:pt x="3895725" y="2385060"/>
                  <a:pt x="3907155" y="2382203"/>
                  <a:pt x="3916680" y="2379345"/>
                </a:cubicBezTo>
                <a:cubicBezTo>
                  <a:pt x="3926205" y="2376488"/>
                  <a:pt x="3935730" y="2373630"/>
                  <a:pt x="3943350" y="2370773"/>
                </a:cubicBezTo>
                <a:cubicBezTo>
                  <a:pt x="3950970" y="2367915"/>
                  <a:pt x="3958590" y="2366010"/>
                  <a:pt x="3964305" y="2363153"/>
                </a:cubicBezTo>
                <a:cubicBezTo>
                  <a:pt x="3970020" y="2361248"/>
                  <a:pt x="3975735" y="2358390"/>
                  <a:pt x="3979545" y="2357438"/>
                </a:cubicBezTo>
                <a:cubicBezTo>
                  <a:pt x="3987165" y="2354580"/>
                  <a:pt x="3990975" y="2352675"/>
                  <a:pt x="3991928" y="2352675"/>
                </a:cubicBezTo>
                <a:cubicBezTo>
                  <a:pt x="3990975" y="2352675"/>
                  <a:pt x="3986213" y="2353628"/>
                  <a:pt x="3978593" y="2354580"/>
                </a:cubicBezTo>
                <a:cubicBezTo>
                  <a:pt x="3973830" y="2355533"/>
                  <a:pt x="3969068" y="2356485"/>
                  <a:pt x="3962400" y="2357438"/>
                </a:cubicBezTo>
                <a:cubicBezTo>
                  <a:pt x="3955733" y="2358390"/>
                  <a:pt x="3949065" y="2359343"/>
                  <a:pt x="3940493" y="2360295"/>
                </a:cubicBezTo>
                <a:cubicBezTo>
                  <a:pt x="3908108" y="2365058"/>
                  <a:pt x="3859530" y="2368868"/>
                  <a:pt x="3801428" y="2366010"/>
                </a:cubicBezTo>
                <a:cubicBezTo>
                  <a:pt x="3771900" y="2365058"/>
                  <a:pt x="3740468" y="2362200"/>
                  <a:pt x="3707130" y="2357438"/>
                </a:cubicBezTo>
                <a:cubicBezTo>
                  <a:pt x="3698558" y="2356485"/>
                  <a:pt x="3689985" y="2354580"/>
                  <a:pt x="3681413" y="2352675"/>
                </a:cubicBezTo>
                <a:cubicBezTo>
                  <a:pt x="3672840" y="2351723"/>
                  <a:pt x="3664268" y="2349818"/>
                  <a:pt x="3655695" y="2347913"/>
                </a:cubicBezTo>
                <a:cubicBezTo>
                  <a:pt x="3647123" y="2346008"/>
                  <a:pt x="3637598" y="2344103"/>
                  <a:pt x="3629025" y="2342198"/>
                </a:cubicBezTo>
                <a:cubicBezTo>
                  <a:pt x="3620453" y="2340293"/>
                  <a:pt x="3610928" y="2337435"/>
                  <a:pt x="3602355" y="2334578"/>
                </a:cubicBezTo>
                <a:cubicBezTo>
                  <a:pt x="3566160" y="2324100"/>
                  <a:pt x="3528060" y="2311718"/>
                  <a:pt x="3490913" y="2294573"/>
                </a:cubicBezTo>
                <a:cubicBezTo>
                  <a:pt x="3453765" y="2278380"/>
                  <a:pt x="3415665" y="2258378"/>
                  <a:pt x="3379470" y="2235518"/>
                </a:cubicBezTo>
                <a:cubicBezTo>
                  <a:pt x="3342323" y="2211705"/>
                  <a:pt x="3306128" y="2185035"/>
                  <a:pt x="3267075" y="2162175"/>
                </a:cubicBezTo>
                <a:cubicBezTo>
                  <a:pt x="3267075" y="2162175"/>
                  <a:pt x="3267075" y="2162175"/>
                  <a:pt x="3267075" y="2162175"/>
                </a:cubicBezTo>
                <a:cubicBezTo>
                  <a:pt x="3328035" y="2154555"/>
                  <a:pt x="3389948" y="2151698"/>
                  <a:pt x="3448050" y="2142173"/>
                </a:cubicBezTo>
                <a:cubicBezTo>
                  <a:pt x="3486150" y="2135505"/>
                  <a:pt x="3522345" y="2125980"/>
                  <a:pt x="3554730" y="2113598"/>
                </a:cubicBezTo>
                <a:cubicBezTo>
                  <a:pt x="3562350" y="2110740"/>
                  <a:pt x="3569018" y="2107883"/>
                  <a:pt x="3575685" y="2105025"/>
                </a:cubicBezTo>
                <a:cubicBezTo>
                  <a:pt x="3576638" y="2105025"/>
                  <a:pt x="3576638" y="2105025"/>
                  <a:pt x="3577590" y="2105025"/>
                </a:cubicBezTo>
                <a:cubicBezTo>
                  <a:pt x="3652838" y="2084070"/>
                  <a:pt x="3729038" y="2044065"/>
                  <a:pt x="3800475" y="1992630"/>
                </a:cubicBezTo>
                <a:cubicBezTo>
                  <a:pt x="3836670" y="1966913"/>
                  <a:pt x="3869055" y="1940243"/>
                  <a:pt x="3900488" y="1914525"/>
                </a:cubicBezTo>
                <a:cubicBezTo>
                  <a:pt x="3931920" y="1887855"/>
                  <a:pt x="3960495" y="1862138"/>
                  <a:pt x="3988118" y="1837373"/>
                </a:cubicBezTo>
                <a:cubicBezTo>
                  <a:pt x="4043363" y="1786890"/>
                  <a:pt x="4090988" y="1738313"/>
                  <a:pt x="4127183" y="1693545"/>
                </a:cubicBezTo>
                <a:cubicBezTo>
                  <a:pt x="4163378" y="1648778"/>
                  <a:pt x="4188143" y="1609725"/>
                  <a:pt x="4203383" y="1582103"/>
                </a:cubicBezTo>
                <a:cubicBezTo>
                  <a:pt x="4207193" y="1575435"/>
                  <a:pt x="4210050" y="1568768"/>
                  <a:pt x="4212908" y="1563053"/>
                </a:cubicBezTo>
                <a:cubicBezTo>
                  <a:pt x="4215765" y="1557338"/>
                  <a:pt x="4217670" y="1552575"/>
                  <a:pt x="4219575" y="1548765"/>
                </a:cubicBezTo>
                <a:cubicBezTo>
                  <a:pt x="4222433" y="1542098"/>
                  <a:pt x="4224338" y="1538288"/>
                  <a:pt x="4224338" y="1537335"/>
                </a:cubicBezTo>
                <a:cubicBezTo>
                  <a:pt x="4223385" y="1538288"/>
                  <a:pt x="4221480" y="1541145"/>
                  <a:pt x="4216718" y="1546860"/>
                </a:cubicBezTo>
                <a:cubicBezTo>
                  <a:pt x="4213860" y="1549718"/>
                  <a:pt x="4211003" y="1554480"/>
                  <a:pt x="4207193" y="1559243"/>
                </a:cubicBezTo>
                <a:cubicBezTo>
                  <a:pt x="4203383" y="1564005"/>
                  <a:pt x="4198620" y="1568768"/>
                  <a:pt x="4193858" y="1575435"/>
                </a:cubicBezTo>
                <a:cubicBezTo>
                  <a:pt x="4173855" y="1599248"/>
                  <a:pt x="4142423" y="1632585"/>
                  <a:pt x="4101465" y="1668780"/>
                </a:cubicBezTo>
                <a:cubicBezTo>
                  <a:pt x="4060508" y="1705928"/>
                  <a:pt x="4008120" y="1745933"/>
                  <a:pt x="3950018" y="1790700"/>
                </a:cubicBezTo>
                <a:cubicBezTo>
                  <a:pt x="3890963" y="1835468"/>
                  <a:pt x="3827145" y="1885950"/>
                  <a:pt x="3759518" y="1934528"/>
                </a:cubicBezTo>
                <a:cubicBezTo>
                  <a:pt x="3691890" y="1983105"/>
                  <a:pt x="3624263" y="2023110"/>
                  <a:pt x="3558540" y="2047875"/>
                </a:cubicBezTo>
                <a:cubicBezTo>
                  <a:pt x="3541395" y="2054543"/>
                  <a:pt x="3524250" y="2060258"/>
                  <a:pt x="3507105" y="2065020"/>
                </a:cubicBezTo>
                <a:cubicBezTo>
                  <a:pt x="3485198" y="2068830"/>
                  <a:pt x="3463290" y="2071688"/>
                  <a:pt x="3439478" y="2072640"/>
                </a:cubicBezTo>
                <a:cubicBezTo>
                  <a:pt x="3405188" y="2074545"/>
                  <a:pt x="3368040" y="2073593"/>
                  <a:pt x="3327083" y="2072640"/>
                </a:cubicBezTo>
                <a:cubicBezTo>
                  <a:pt x="3287078" y="2071688"/>
                  <a:pt x="3243263" y="2071688"/>
                  <a:pt x="3197543" y="2075498"/>
                </a:cubicBezTo>
                <a:cubicBezTo>
                  <a:pt x="3170873" y="2078355"/>
                  <a:pt x="3142298" y="2082165"/>
                  <a:pt x="3114675" y="2087880"/>
                </a:cubicBezTo>
                <a:cubicBezTo>
                  <a:pt x="3151823" y="2062163"/>
                  <a:pt x="3190875" y="2033588"/>
                  <a:pt x="3230880" y="1999298"/>
                </a:cubicBezTo>
                <a:cubicBezTo>
                  <a:pt x="3266123" y="1968818"/>
                  <a:pt x="3301365" y="1934528"/>
                  <a:pt x="3331845" y="1892618"/>
                </a:cubicBezTo>
                <a:cubicBezTo>
                  <a:pt x="3363278" y="1851660"/>
                  <a:pt x="3389948" y="1802130"/>
                  <a:pt x="3405188" y="1746885"/>
                </a:cubicBezTo>
                <a:cubicBezTo>
                  <a:pt x="3407093" y="1740218"/>
                  <a:pt x="3408998" y="1733550"/>
                  <a:pt x="3410903" y="1725930"/>
                </a:cubicBezTo>
                <a:cubicBezTo>
                  <a:pt x="3411855" y="1719263"/>
                  <a:pt x="3413760" y="1711643"/>
                  <a:pt x="3414713" y="1704975"/>
                </a:cubicBezTo>
                <a:cubicBezTo>
                  <a:pt x="3417570" y="1690688"/>
                  <a:pt x="3418523" y="1677353"/>
                  <a:pt x="3419475" y="1663065"/>
                </a:cubicBezTo>
                <a:cubicBezTo>
                  <a:pt x="3420428" y="1635443"/>
                  <a:pt x="3419475" y="1609725"/>
                  <a:pt x="3417570" y="1584960"/>
                </a:cubicBezTo>
                <a:cubicBezTo>
                  <a:pt x="3414713" y="1535430"/>
                  <a:pt x="3410903" y="1490663"/>
                  <a:pt x="3416618" y="1450658"/>
                </a:cubicBezTo>
                <a:cubicBezTo>
                  <a:pt x="3421380" y="1409700"/>
                  <a:pt x="3433763" y="1371600"/>
                  <a:pt x="3450908" y="1337310"/>
                </a:cubicBezTo>
                <a:cubicBezTo>
                  <a:pt x="3467100" y="1303020"/>
                  <a:pt x="3487103" y="1273493"/>
                  <a:pt x="3508058" y="1248728"/>
                </a:cubicBezTo>
                <a:cubicBezTo>
                  <a:pt x="3549968" y="1198245"/>
                  <a:pt x="3593783" y="1165860"/>
                  <a:pt x="3626168" y="1145858"/>
                </a:cubicBezTo>
                <a:cubicBezTo>
                  <a:pt x="3634740" y="1141095"/>
                  <a:pt x="3641408" y="1137285"/>
                  <a:pt x="3648075" y="1133475"/>
                </a:cubicBezTo>
                <a:cubicBezTo>
                  <a:pt x="3654743" y="1129665"/>
                  <a:pt x="3660458" y="1127760"/>
                  <a:pt x="3664268" y="1124903"/>
                </a:cubicBezTo>
                <a:cubicBezTo>
                  <a:pt x="3671888" y="1121093"/>
                  <a:pt x="3676650" y="1118235"/>
                  <a:pt x="3677603" y="1118235"/>
                </a:cubicBezTo>
                <a:cubicBezTo>
                  <a:pt x="3676650" y="1118235"/>
                  <a:pt x="3671888" y="1120140"/>
                  <a:pt x="3663315" y="1122045"/>
                </a:cubicBezTo>
                <a:cubicBezTo>
                  <a:pt x="3658553" y="1122998"/>
                  <a:pt x="3652838" y="1124903"/>
                  <a:pt x="3645218" y="1127760"/>
                </a:cubicBezTo>
                <a:cubicBezTo>
                  <a:pt x="3638550" y="1130618"/>
                  <a:pt x="3629978" y="1133475"/>
                  <a:pt x="3621405" y="1136333"/>
                </a:cubicBezTo>
                <a:cubicBezTo>
                  <a:pt x="3612833" y="1140143"/>
                  <a:pt x="3603308" y="1144905"/>
                  <a:pt x="3591878" y="1149668"/>
                </a:cubicBezTo>
                <a:cubicBezTo>
                  <a:pt x="3581400" y="1155383"/>
                  <a:pt x="3569970" y="1161098"/>
                  <a:pt x="3558540" y="1167765"/>
                </a:cubicBezTo>
                <a:cubicBezTo>
                  <a:pt x="3534728" y="1182053"/>
                  <a:pt x="3509010" y="1201103"/>
                  <a:pt x="3483293" y="1224915"/>
                </a:cubicBezTo>
                <a:cubicBezTo>
                  <a:pt x="3457575" y="1248728"/>
                  <a:pt x="3430905" y="1278255"/>
                  <a:pt x="3408998" y="1314450"/>
                </a:cubicBezTo>
                <a:cubicBezTo>
                  <a:pt x="3387090" y="1350645"/>
                  <a:pt x="3368040" y="1393508"/>
                  <a:pt x="3358515" y="1441133"/>
                </a:cubicBezTo>
                <a:cubicBezTo>
                  <a:pt x="3348038" y="1489710"/>
                  <a:pt x="3349943" y="1540193"/>
                  <a:pt x="3350895" y="1587818"/>
                </a:cubicBezTo>
                <a:cubicBezTo>
                  <a:pt x="3351848" y="1611630"/>
                  <a:pt x="3351848" y="1635443"/>
                  <a:pt x="3349943" y="1659255"/>
                </a:cubicBezTo>
                <a:cubicBezTo>
                  <a:pt x="3348990" y="1670685"/>
                  <a:pt x="3348038" y="1682115"/>
                  <a:pt x="3346133" y="1693545"/>
                </a:cubicBezTo>
                <a:cubicBezTo>
                  <a:pt x="3345180" y="1699260"/>
                  <a:pt x="3344228" y="1704975"/>
                  <a:pt x="3343275" y="1710690"/>
                </a:cubicBezTo>
                <a:cubicBezTo>
                  <a:pt x="3342323" y="1716405"/>
                  <a:pt x="3340418" y="1722120"/>
                  <a:pt x="3338513" y="1727835"/>
                </a:cubicBezTo>
                <a:cubicBezTo>
                  <a:pt x="3326130" y="1772603"/>
                  <a:pt x="3305175" y="1814513"/>
                  <a:pt x="3278505" y="1852613"/>
                </a:cubicBezTo>
                <a:cubicBezTo>
                  <a:pt x="3251835" y="1889760"/>
                  <a:pt x="3222308" y="1924050"/>
                  <a:pt x="3190875" y="1954530"/>
                </a:cubicBezTo>
                <a:cubicBezTo>
                  <a:pt x="3128010" y="2017395"/>
                  <a:pt x="3063240" y="2069783"/>
                  <a:pt x="3010853" y="2114550"/>
                </a:cubicBezTo>
                <a:cubicBezTo>
                  <a:pt x="3010853" y="2114550"/>
                  <a:pt x="3010853" y="2114550"/>
                  <a:pt x="3010853" y="2114550"/>
                </a:cubicBezTo>
                <a:cubicBezTo>
                  <a:pt x="2979420" y="2125028"/>
                  <a:pt x="2947988" y="2137410"/>
                  <a:pt x="2917508" y="2151698"/>
                </a:cubicBezTo>
                <a:cubicBezTo>
                  <a:pt x="2846070" y="2185035"/>
                  <a:pt x="2775585" y="2230755"/>
                  <a:pt x="2711768" y="2287905"/>
                </a:cubicBezTo>
                <a:cubicBezTo>
                  <a:pt x="2713673" y="2268855"/>
                  <a:pt x="2714625" y="2249805"/>
                  <a:pt x="2715578" y="2230755"/>
                </a:cubicBezTo>
                <a:cubicBezTo>
                  <a:pt x="2717483" y="2151698"/>
                  <a:pt x="2707005" y="2072640"/>
                  <a:pt x="2683193" y="1998345"/>
                </a:cubicBezTo>
                <a:cubicBezTo>
                  <a:pt x="2659380" y="1924050"/>
                  <a:pt x="2625090" y="1857375"/>
                  <a:pt x="2586038" y="1796415"/>
                </a:cubicBezTo>
                <a:cubicBezTo>
                  <a:pt x="2553653" y="1745933"/>
                  <a:pt x="2517458" y="1700213"/>
                  <a:pt x="2481263" y="1657350"/>
                </a:cubicBezTo>
                <a:cubicBezTo>
                  <a:pt x="2478405" y="1652588"/>
                  <a:pt x="2476500" y="1646873"/>
                  <a:pt x="2473643" y="1642110"/>
                </a:cubicBezTo>
                <a:cubicBezTo>
                  <a:pt x="2453640" y="1597343"/>
                  <a:pt x="2439353" y="1549718"/>
                  <a:pt x="2433638" y="1499235"/>
                </a:cubicBezTo>
                <a:cubicBezTo>
                  <a:pt x="2421255" y="1398270"/>
                  <a:pt x="2476500" y="1175385"/>
                  <a:pt x="2565083" y="1103948"/>
                </a:cubicBezTo>
                <a:cubicBezTo>
                  <a:pt x="2672715" y="1016318"/>
                  <a:pt x="3406140" y="628650"/>
                  <a:pt x="3490913" y="582930"/>
                </a:cubicBezTo>
                <a:cubicBezTo>
                  <a:pt x="3513773" y="569595"/>
                  <a:pt x="3536633" y="555308"/>
                  <a:pt x="3558540" y="540068"/>
                </a:cubicBezTo>
                <a:cubicBezTo>
                  <a:pt x="3579495" y="524828"/>
                  <a:pt x="3599498" y="507683"/>
                  <a:pt x="3617595" y="490538"/>
                </a:cubicBezTo>
                <a:cubicBezTo>
                  <a:pt x="3654743" y="456248"/>
                  <a:pt x="3824288" y="250508"/>
                  <a:pt x="3862388" y="192405"/>
                </a:cubicBezTo>
                <a:cubicBezTo>
                  <a:pt x="3899535" y="134302"/>
                  <a:pt x="3927158" y="86678"/>
                  <a:pt x="3945255" y="52388"/>
                </a:cubicBezTo>
                <a:cubicBezTo>
                  <a:pt x="3964305" y="19050"/>
                  <a:pt x="3973830" y="0"/>
                  <a:pt x="3973830" y="0"/>
                </a:cubicBezTo>
                <a:cubicBezTo>
                  <a:pt x="3973830" y="0"/>
                  <a:pt x="3971925" y="2857"/>
                  <a:pt x="3967163" y="8572"/>
                </a:cubicBezTo>
                <a:cubicBezTo>
                  <a:pt x="3968115" y="7620"/>
                  <a:pt x="3968115" y="6668"/>
                  <a:pt x="3968115" y="6668"/>
                </a:cubicBezTo>
                <a:cubicBezTo>
                  <a:pt x="3968115" y="6668"/>
                  <a:pt x="3965258" y="10478"/>
                  <a:pt x="3961448" y="17145"/>
                </a:cubicBezTo>
                <a:cubicBezTo>
                  <a:pt x="3955733" y="24765"/>
                  <a:pt x="3949065" y="35243"/>
                  <a:pt x="3939540" y="48578"/>
                </a:cubicBezTo>
                <a:cubicBezTo>
                  <a:pt x="3928110" y="64770"/>
                  <a:pt x="3916680" y="85725"/>
                  <a:pt x="3898583" y="106680"/>
                </a:cubicBezTo>
                <a:cubicBezTo>
                  <a:pt x="3589020" y="459105"/>
                  <a:pt x="3540443" y="470535"/>
                  <a:pt x="3485198" y="510540"/>
                </a:cubicBezTo>
                <a:cubicBezTo>
                  <a:pt x="3462338" y="526733"/>
                  <a:pt x="3437573" y="542925"/>
                  <a:pt x="3412808" y="559118"/>
                </a:cubicBezTo>
                <a:cubicBezTo>
                  <a:pt x="3298508" y="617220"/>
                  <a:pt x="2793683" y="876300"/>
                  <a:pt x="2752725" y="897255"/>
                </a:cubicBezTo>
                <a:cubicBezTo>
                  <a:pt x="2653665" y="945833"/>
                  <a:pt x="2562225" y="1009650"/>
                  <a:pt x="2481263" y="1084898"/>
                </a:cubicBezTo>
                <a:lnTo>
                  <a:pt x="2481263" y="1084898"/>
                </a:lnTo>
                <a:cubicBezTo>
                  <a:pt x="2482215" y="1042988"/>
                  <a:pt x="2481263" y="1000125"/>
                  <a:pt x="2481263" y="958215"/>
                </a:cubicBezTo>
                <a:cubicBezTo>
                  <a:pt x="2480310" y="903923"/>
                  <a:pt x="2479358" y="850583"/>
                  <a:pt x="2483168" y="802005"/>
                </a:cubicBezTo>
                <a:cubicBezTo>
                  <a:pt x="2486978" y="752475"/>
                  <a:pt x="2496503" y="706755"/>
                  <a:pt x="2509838" y="662940"/>
                </a:cubicBezTo>
                <a:cubicBezTo>
                  <a:pt x="2537460" y="576263"/>
                  <a:pt x="2582228" y="504825"/>
                  <a:pt x="2626995" y="450533"/>
                </a:cubicBezTo>
                <a:cubicBezTo>
                  <a:pt x="2671763" y="396240"/>
                  <a:pt x="2716530" y="360045"/>
                  <a:pt x="2748915" y="336233"/>
                </a:cubicBezTo>
                <a:cubicBezTo>
                  <a:pt x="2757488" y="330518"/>
                  <a:pt x="2764155" y="324803"/>
                  <a:pt x="2770823" y="320993"/>
                </a:cubicBezTo>
                <a:cubicBezTo>
                  <a:pt x="2777490" y="317183"/>
                  <a:pt x="2783205" y="313373"/>
                  <a:pt x="2787968" y="310515"/>
                </a:cubicBezTo>
                <a:cubicBezTo>
                  <a:pt x="2796540" y="304800"/>
                  <a:pt x="2802255" y="301943"/>
                  <a:pt x="2802255" y="301943"/>
                </a:cubicBezTo>
                <a:cubicBezTo>
                  <a:pt x="2802255" y="301943"/>
                  <a:pt x="2796540" y="303848"/>
                  <a:pt x="2787015" y="307658"/>
                </a:cubicBezTo>
                <a:cubicBezTo>
                  <a:pt x="2782253" y="309563"/>
                  <a:pt x="2775585" y="312420"/>
                  <a:pt x="2768918" y="315278"/>
                </a:cubicBezTo>
                <a:cubicBezTo>
                  <a:pt x="2761298" y="318135"/>
                  <a:pt x="2753678" y="321945"/>
                  <a:pt x="2744153" y="326708"/>
                </a:cubicBezTo>
                <a:cubicBezTo>
                  <a:pt x="2734628" y="330518"/>
                  <a:pt x="2725103" y="336233"/>
                  <a:pt x="2714625" y="342900"/>
                </a:cubicBezTo>
                <a:cubicBezTo>
                  <a:pt x="2708910" y="345758"/>
                  <a:pt x="2703195" y="348615"/>
                  <a:pt x="2697480" y="352425"/>
                </a:cubicBezTo>
                <a:cubicBezTo>
                  <a:pt x="2691765" y="356235"/>
                  <a:pt x="2686050" y="360045"/>
                  <a:pt x="2679383" y="363855"/>
                </a:cubicBezTo>
                <a:cubicBezTo>
                  <a:pt x="2667000" y="371475"/>
                  <a:pt x="2654618" y="381000"/>
                  <a:pt x="2641283" y="391478"/>
                </a:cubicBezTo>
                <a:cubicBezTo>
                  <a:pt x="2634615" y="396240"/>
                  <a:pt x="2627948" y="401955"/>
                  <a:pt x="2621280" y="407670"/>
                </a:cubicBezTo>
                <a:cubicBezTo>
                  <a:pt x="2614613" y="413385"/>
                  <a:pt x="2607945" y="419100"/>
                  <a:pt x="2601278" y="425767"/>
                </a:cubicBezTo>
                <a:cubicBezTo>
                  <a:pt x="2594610" y="432435"/>
                  <a:pt x="2587943" y="439103"/>
                  <a:pt x="2581275" y="445770"/>
                </a:cubicBezTo>
                <a:cubicBezTo>
                  <a:pt x="2574608" y="453390"/>
                  <a:pt x="2567940" y="460058"/>
                  <a:pt x="2561273" y="467678"/>
                </a:cubicBezTo>
                <a:cubicBezTo>
                  <a:pt x="2554605" y="475298"/>
                  <a:pt x="2547938" y="483870"/>
                  <a:pt x="2541270" y="491490"/>
                </a:cubicBezTo>
                <a:cubicBezTo>
                  <a:pt x="2538413" y="495300"/>
                  <a:pt x="2534603" y="500063"/>
                  <a:pt x="2531745" y="503873"/>
                </a:cubicBezTo>
                <a:cubicBezTo>
                  <a:pt x="2528888" y="508635"/>
                  <a:pt x="2525078" y="512445"/>
                  <a:pt x="2522220" y="517208"/>
                </a:cubicBezTo>
                <a:cubicBezTo>
                  <a:pt x="2496503" y="553403"/>
                  <a:pt x="2473643" y="594360"/>
                  <a:pt x="2454593" y="641033"/>
                </a:cubicBezTo>
                <a:cubicBezTo>
                  <a:pt x="2435543" y="687705"/>
                  <a:pt x="2422208" y="739140"/>
                  <a:pt x="2416493" y="793433"/>
                </a:cubicBezTo>
                <a:cubicBezTo>
                  <a:pt x="2409825" y="847725"/>
                  <a:pt x="2409825" y="902970"/>
                  <a:pt x="2410778" y="958215"/>
                </a:cubicBezTo>
                <a:cubicBezTo>
                  <a:pt x="2411730" y="1013460"/>
                  <a:pt x="2413635" y="1066800"/>
                  <a:pt x="2412683" y="1116330"/>
                </a:cubicBezTo>
                <a:cubicBezTo>
                  <a:pt x="2411730" y="1151573"/>
                  <a:pt x="2408873" y="1184910"/>
                  <a:pt x="2404110" y="1218248"/>
                </a:cubicBezTo>
                <a:cubicBezTo>
                  <a:pt x="2366963" y="1311593"/>
                  <a:pt x="2355533" y="1411605"/>
                  <a:pt x="2367915" y="1506855"/>
                </a:cubicBezTo>
                <a:cubicBezTo>
                  <a:pt x="2367915" y="1507808"/>
                  <a:pt x="2367915" y="1507808"/>
                  <a:pt x="2367915" y="1508760"/>
                </a:cubicBezTo>
                <a:cubicBezTo>
                  <a:pt x="2367915" y="1510665"/>
                  <a:pt x="2367915" y="1513523"/>
                  <a:pt x="2367915" y="1516380"/>
                </a:cubicBezTo>
                <a:cubicBezTo>
                  <a:pt x="2367915" y="1520190"/>
                  <a:pt x="2367915" y="1524953"/>
                  <a:pt x="2367915" y="1528763"/>
                </a:cubicBezTo>
                <a:cubicBezTo>
                  <a:pt x="2355533" y="1515428"/>
                  <a:pt x="2343150" y="1502093"/>
                  <a:pt x="2330768" y="1488758"/>
                </a:cubicBezTo>
                <a:cubicBezTo>
                  <a:pt x="2288858" y="1443990"/>
                  <a:pt x="2249805" y="1399223"/>
                  <a:pt x="2213610" y="1355408"/>
                </a:cubicBezTo>
                <a:cubicBezTo>
                  <a:pt x="2178368" y="1311593"/>
                  <a:pt x="2145983" y="1266825"/>
                  <a:pt x="2118360" y="1221105"/>
                </a:cubicBezTo>
                <a:cubicBezTo>
                  <a:pt x="2062163" y="1130618"/>
                  <a:pt x="2020253" y="1039178"/>
                  <a:pt x="1989773" y="953453"/>
                </a:cubicBezTo>
                <a:cubicBezTo>
                  <a:pt x="1959293" y="866775"/>
                  <a:pt x="1940243" y="785813"/>
                  <a:pt x="1928813" y="712470"/>
                </a:cubicBezTo>
                <a:cubicBezTo>
                  <a:pt x="1923098" y="676275"/>
                  <a:pt x="1919288" y="641985"/>
                  <a:pt x="1914525" y="609600"/>
                </a:cubicBezTo>
                <a:cubicBezTo>
                  <a:pt x="1910715" y="578168"/>
                  <a:pt x="1905953" y="548640"/>
                  <a:pt x="1901190" y="521970"/>
                </a:cubicBezTo>
                <a:cubicBezTo>
                  <a:pt x="1895475" y="494348"/>
                  <a:pt x="1889760" y="469583"/>
                  <a:pt x="1884045" y="449580"/>
                </a:cubicBezTo>
                <a:cubicBezTo>
                  <a:pt x="1877378" y="421958"/>
                  <a:pt x="1868805" y="397193"/>
                  <a:pt x="1860233" y="374333"/>
                </a:cubicBezTo>
                <a:cubicBezTo>
                  <a:pt x="1837373" y="315278"/>
                  <a:pt x="1811655" y="270510"/>
                  <a:pt x="1791653" y="241935"/>
                </a:cubicBezTo>
                <a:cubicBezTo>
                  <a:pt x="1782128" y="227648"/>
                  <a:pt x="1773555" y="216218"/>
                  <a:pt x="1767840" y="209550"/>
                </a:cubicBezTo>
                <a:cubicBezTo>
                  <a:pt x="1763078" y="202883"/>
                  <a:pt x="1760220" y="199073"/>
                  <a:pt x="1759268" y="199073"/>
                </a:cubicBezTo>
                <a:cubicBezTo>
                  <a:pt x="1760220" y="200025"/>
                  <a:pt x="1762125" y="203835"/>
                  <a:pt x="1766888" y="210502"/>
                </a:cubicBezTo>
                <a:cubicBezTo>
                  <a:pt x="1771650" y="218123"/>
                  <a:pt x="1778318" y="229552"/>
                  <a:pt x="1786890" y="244793"/>
                </a:cubicBezTo>
                <a:cubicBezTo>
                  <a:pt x="1803083" y="275273"/>
                  <a:pt x="1825943" y="320993"/>
                  <a:pt x="1843088" y="380048"/>
                </a:cubicBezTo>
                <a:cubicBezTo>
                  <a:pt x="1851660" y="409575"/>
                  <a:pt x="1860233" y="442913"/>
                  <a:pt x="1864995" y="478155"/>
                </a:cubicBezTo>
                <a:cubicBezTo>
                  <a:pt x="1870710" y="514350"/>
                  <a:pt x="1872615" y="552450"/>
                  <a:pt x="1874520" y="593408"/>
                </a:cubicBezTo>
                <a:cubicBezTo>
                  <a:pt x="1876425" y="634365"/>
                  <a:pt x="1876425" y="678180"/>
                  <a:pt x="1881188" y="723900"/>
                </a:cubicBezTo>
                <a:cubicBezTo>
                  <a:pt x="1882140" y="735330"/>
                  <a:pt x="1883093" y="746760"/>
                  <a:pt x="1884998" y="758190"/>
                </a:cubicBezTo>
                <a:cubicBezTo>
                  <a:pt x="1885950" y="769620"/>
                  <a:pt x="1887855" y="781050"/>
                  <a:pt x="1889760" y="793433"/>
                </a:cubicBezTo>
                <a:cubicBezTo>
                  <a:pt x="1890713" y="800100"/>
                  <a:pt x="1891665" y="806768"/>
                  <a:pt x="1892618" y="812483"/>
                </a:cubicBezTo>
                <a:cubicBezTo>
                  <a:pt x="1898333" y="862965"/>
                  <a:pt x="1907858" y="916305"/>
                  <a:pt x="1922145" y="972503"/>
                </a:cubicBezTo>
                <a:cubicBezTo>
                  <a:pt x="1933575" y="1019175"/>
                  <a:pt x="1948815" y="1067753"/>
                  <a:pt x="1967865" y="1118235"/>
                </a:cubicBezTo>
                <a:cubicBezTo>
                  <a:pt x="1933575" y="1087755"/>
                  <a:pt x="1897380" y="1058228"/>
                  <a:pt x="1857375" y="1030605"/>
                </a:cubicBezTo>
                <a:cubicBezTo>
                  <a:pt x="1780223" y="978218"/>
                  <a:pt x="1693545" y="934403"/>
                  <a:pt x="1603058" y="900113"/>
                </a:cubicBezTo>
                <a:cubicBezTo>
                  <a:pt x="1512570" y="864870"/>
                  <a:pt x="1423035" y="840105"/>
                  <a:pt x="1336358" y="816293"/>
                </a:cubicBezTo>
                <a:cubicBezTo>
                  <a:pt x="1250633" y="793433"/>
                  <a:pt x="1167765" y="771525"/>
                  <a:pt x="1091565" y="749618"/>
                </a:cubicBezTo>
                <a:cubicBezTo>
                  <a:pt x="938213" y="704850"/>
                  <a:pt x="806768" y="645795"/>
                  <a:pt x="706755" y="579120"/>
                </a:cubicBezTo>
                <a:cubicBezTo>
                  <a:pt x="606743" y="512445"/>
                  <a:pt x="540068" y="438150"/>
                  <a:pt x="501968" y="381953"/>
                </a:cubicBezTo>
                <a:cubicBezTo>
                  <a:pt x="483870" y="353378"/>
                  <a:pt x="469583" y="330518"/>
                  <a:pt x="462915" y="313373"/>
                </a:cubicBezTo>
                <a:cubicBezTo>
                  <a:pt x="456248" y="299085"/>
                  <a:pt x="451485" y="290513"/>
                  <a:pt x="450533" y="288608"/>
                </a:cubicBezTo>
                <a:cubicBezTo>
                  <a:pt x="451485" y="290513"/>
                  <a:pt x="453390" y="300038"/>
                  <a:pt x="458153" y="315278"/>
                </a:cubicBezTo>
                <a:cubicBezTo>
                  <a:pt x="462915" y="333375"/>
                  <a:pt x="472440" y="358140"/>
                  <a:pt x="487680" y="390525"/>
                </a:cubicBezTo>
                <a:cubicBezTo>
                  <a:pt x="491490" y="398145"/>
                  <a:pt x="496253" y="406717"/>
                  <a:pt x="501015" y="415290"/>
                </a:cubicBezTo>
                <a:cubicBezTo>
                  <a:pt x="502920" y="420053"/>
                  <a:pt x="505778" y="423863"/>
                  <a:pt x="507683" y="428625"/>
                </a:cubicBezTo>
                <a:cubicBezTo>
                  <a:pt x="510540" y="433388"/>
                  <a:pt x="513398" y="437198"/>
                  <a:pt x="516255" y="441960"/>
                </a:cubicBezTo>
                <a:cubicBezTo>
                  <a:pt x="521970" y="451485"/>
                  <a:pt x="527685" y="460058"/>
                  <a:pt x="534353" y="470535"/>
                </a:cubicBezTo>
                <a:cubicBezTo>
                  <a:pt x="541020" y="480060"/>
                  <a:pt x="548640" y="489585"/>
                  <a:pt x="556260" y="500063"/>
                </a:cubicBezTo>
                <a:cubicBezTo>
                  <a:pt x="586740" y="540068"/>
                  <a:pt x="626745" y="582930"/>
                  <a:pt x="675323" y="622935"/>
                </a:cubicBezTo>
                <a:cubicBezTo>
                  <a:pt x="773430" y="703898"/>
                  <a:pt x="906780" y="779145"/>
                  <a:pt x="1063943" y="836295"/>
                </a:cubicBezTo>
                <a:cubicBezTo>
                  <a:pt x="1142048" y="864870"/>
                  <a:pt x="1224915" y="889635"/>
                  <a:pt x="1308735" y="916305"/>
                </a:cubicBezTo>
                <a:cubicBezTo>
                  <a:pt x="1393508" y="942023"/>
                  <a:pt x="1480185" y="968693"/>
                  <a:pt x="1564958" y="1002030"/>
                </a:cubicBezTo>
                <a:cubicBezTo>
                  <a:pt x="1650683" y="1034415"/>
                  <a:pt x="1729740" y="1072515"/>
                  <a:pt x="1801178" y="1118235"/>
                </a:cubicBezTo>
                <a:cubicBezTo>
                  <a:pt x="1871663" y="1163955"/>
                  <a:pt x="1935480" y="1217295"/>
                  <a:pt x="1995488" y="1271588"/>
                </a:cubicBezTo>
                <a:cubicBezTo>
                  <a:pt x="2025015" y="1299210"/>
                  <a:pt x="2053590" y="1325880"/>
                  <a:pt x="2082165" y="1351598"/>
                </a:cubicBezTo>
                <a:cubicBezTo>
                  <a:pt x="2096453" y="1375410"/>
                  <a:pt x="2112645" y="1399223"/>
                  <a:pt x="2128838" y="1422083"/>
                </a:cubicBezTo>
                <a:cubicBezTo>
                  <a:pt x="2164080" y="1471613"/>
                  <a:pt x="2203133" y="1520190"/>
                  <a:pt x="2242185" y="1568768"/>
                </a:cubicBezTo>
                <a:cubicBezTo>
                  <a:pt x="2322195" y="1664970"/>
                  <a:pt x="2407920" y="1761173"/>
                  <a:pt x="2473643" y="1868805"/>
                </a:cubicBezTo>
                <a:cubicBezTo>
                  <a:pt x="2506980" y="1922145"/>
                  <a:pt x="2533650" y="1979295"/>
                  <a:pt x="2551748" y="2039303"/>
                </a:cubicBezTo>
                <a:cubicBezTo>
                  <a:pt x="2569845" y="2099310"/>
                  <a:pt x="2577465" y="2162175"/>
                  <a:pt x="2576513" y="2225993"/>
                </a:cubicBezTo>
                <a:cubicBezTo>
                  <a:pt x="2574608" y="2289810"/>
                  <a:pt x="2563178" y="2352675"/>
                  <a:pt x="2542223" y="2411730"/>
                </a:cubicBezTo>
                <a:cubicBezTo>
                  <a:pt x="2537460" y="2426970"/>
                  <a:pt x="2530793" y="2441258"/>
                  <a:pt x="2525078" y="2455545"/>
                </a:cubicBezTo>
                <a:cubicBezTo>
                  <a:pt x="2518410" y="2469833"/>
                  <a:pt x="2511743" y="2485073"/>
                  <a:pt x="2505075" y="2499360"/>
                </a:cubicBezTo>
                <a:cubicBezTo>
                  <a:pt x="2490788" y="2527935"/>
                  <a:pt x="2475548" y="2557463"/>
                  <a:pt x="2458403" y="2586038"/>
                </a:cubicBezTo>
                <a:cubicBezTo>
                  <a:pt x="2426018" y="2643188"/>
                  <a:pt x="2390775" y="2701290"/>
                  <a:pt x="2360295" y="2762250"/>
                </a:cubicBezTo>
                <a:cubicBezTo>
                  <a:pt x="2345055" y="2792730"/>
                  <a:pt x="2330768" y="2824163"/>
                  <a:pt x="2318385" y="2855595"/>
                </a:cubicBezTo>
                <a:cubicBezTo>
                  <a:pt x="2315528" y="2863215"/>
                  <a:pt x="2312670" y="2871788"/>
                  <a:pt x="2309813" y="2879408"/>
                </a:cubicBezTo>
                <a:cubicBezTo>
                  <a:pt x="2306955" y="2887980"/>
                  <a:pt x="2304098" y="2895600"/>
                  <a:pt x="2301240" y="2904173"/>
                </a:cubicBezTo>
                <a:cubicBezTo>
                  <a:pt x="2296478" y="2920365"/>
                  <a:pt x="2291715" y="2936558"/>
                  <a:pt x="2287905" y="2952750"/>
                </a:cubicBezTo>
                <a:cubicBezTo>
                  <a:pt x="2285048" y="2966085"/>
                  <a:pt x="2282190" y="2979420"/>
                  <a:pt x="2279333" y="2992755"/>
                </a:cubicBezTo>
                <a:cubicBezTo>
                  <a:pt x="2267903" y="2967038"/>
                  <a:pt x="2253615" y="2941320"/>
                  <a:pt x="2238375" y="2917508"/>
                </a:cubicBezTo>
                <a:cubicBezTo>
                  <a:pt x="2222183" y="2892743"/>
                  <a:pt x="2203133" y="2869883"/>
                  <a:pt x="2184083" y="2847023"/>
                </a:cubicBezTo>
                <a:cubicBezTo>
                  <a:pt x="2164080" y="2825115"/>
                  <a:pt x="2142173" y="2804160"/>
                  <a:pt x="2119313" y="2785110"/>
                </a:cubicBezTo>
                <a:cubicBezTo>
                  <a:pt x="2096453" y="2766060"/>
                  <a:pt x="2072640" y="2747963"/>
                  <a:pt x="2046923" y="2731770"/>
                </a:cubicBezTo>
                <a:cubicBezTo>
                  <a:pt x="1996440" y="2699385"/>
                  <a:pt x="1942148" y="2672715"/>
                  <a:pt x="1886903" y="2650808"/>
                </a:cubicBezTo>
                <a:cubicBezTo>
                  <a:pt x="1842135" y="2633663"/>
                  <a:pt x="1798320" y="2618423"/>
                  <a:pt x="1754505" y="2606040"/>
                </a:cubicBezTo>
                <a:cubicBezTo>
                  <a:pt x="1742123" y="2585085"/>
                  <a:pt x="1733550" y="2561273"/>
                  <a:pt x="1728788" y="2535555"/>
                </a:cubicBezTo>
                <a:cubicBezTo>
                  <a:pt x="1722120" y="2499360"/>
                  <a:pt x="1724025" y="2462213"/>
                  <a:pt x="1732598" y="2426018"/>
                </a:cubicBezTo>
                <a:cubicBezTo>
                  <a:pt x="1740218" y="2390775"/>
                  <a:pt x="1753553" y="2356485"/>
                  <a:pt x="1769745" y="2325053"/>
                </a:cubicBezTo>
                <a:cubicBezTo>
                  <a:pt x="1801178" y="2262188"/>
                  <a:pt x="1840230" y="2209800"/>
                  <a:pt x="1877378" y="2169795"/>
                </a:cubicBezTo>
                <a:cubicBezTo>
                  <a:pt x="1914525" y="2129790"/>
                  <a:pt x="1949768" y="2101215"/>
                  <a:pt x="1974533" y="2083118"/>
                </a:cubicBezTo>
                <a:cubicBezTo>
                  <a:pt x="1986915" y="2073593"/>
                  <a:pt x="1997393" y="2066925"/>
                  <a:pt x="2004060" y="2062163"/>
                </a:cubicBezTo>
                <a:cubicBezTo>
                  <a:pt x="2009775" y="2058353"/>
                  <a:pt x="2013585" y="2055495"/>
                  <a:pt x="2014538" y="2055495"/>
                </a:cubicBezTo>
                <a:cubicBezTo>
                  <a:pt x="2013585" y="2055495"/>
                  <a:pt x="2009775" y="2057400"/>
                  <a:pt x="2003108" y="2059305"/>
                </a:cubicBezTo>
                <a:cubicBezTo>
                  <a:pt x="1995488" y="2062163"/>
                  <a:pt x="1984058" y="2066925"/>
                  <a:pt x="1969770" y="2072640"/>
                </a:cubicBezTo>
                <a:cubicBezTo>
                  <a:pt x="1941195" y="2085975"/>
                  <a:pt x="1899285" y="2106930"/>
                  <a:pt x="1854518" y="2142173"/>
                </a:cubicBezTo>
                <a:cubicBezTo>
                  <a:pt x="1808798" y="2177415"/>
                  <a:pt x="1759268" y="2227898"/>
                  <a:pt x="1718310" y="2293620"/>
                </a:cubicBezTo>
                <a:cubicBezTo>
                  <a:pt x="1712595" y="2303145"/>
                  <a:pt x="1705928" y="2313623"/>
                  <a:pt x="1701165" y="2325053"/>
                </a:cubicBezTo>
                <a:cubicBezTo>
                  <a:pt x="1707833" y="2262188"/>
                  <a:pt x="1711643" y="2193608"/>
                  <a:pt x="1709738" y="2121218"/>
                </a:cubicBezTo>
                <a:cubicBezTo>
                  <a:pt x="1707833" y="2045018"/>
                  <a:pt x="1700213" y="1972628"/>
                  <a:pt x="1687830" y="1907858"/>
                </a:cubicBezTo>
                <a:cubicBezTo>
                  <a:pt x="1675448" y="1843088"/>
                  <a:pt x="1657350" y="1784985"/>
                  <a:pt x="1638300" y="1738313"/>
                </a:cubicBezTo>
                <a:cubicBezTo>
                  <a:pt x="1619250" y="1691640"/>
                  <a:pt x="1599248" y="1656398"/>
                  <a:pt x="1584008" y="1633538"/>
                </a:cubicBezTo>
                <a:cubicBezTo>
                  <a:pt x="1576388" y="1621155"/>
                  <a:pt x="1569720" y="1612583"/>
                  <a:pt x="1565910" y="1606868"/>
                </a:cubicBezTo>
                <a:cubicBezTo>
                  <a:pt x="1562100" y="1602105"/>
                  <a:pt x="1560195" y="1598295"/>
                  <a:pt x="1559243" y="1598295"/>
                </a:cubicBezTo>
                <a:cubicBezTo>
                  <a:pt x="1559243" y="1599248"/>
                  <a:pt x="1561148" y="1603058"/>
                  <a:pt x="1563053" y="1608773"/>
                </a:cubicBezTo>
                <a:cubicBezTo>
                  <a:pt x="1564958" y="1615440"/>
                  <a:pt x="1569720" y="1624965"/>
                  <a:pt x="1573530" y="1638300"/>
                </a:cubicBezTo>
                <a:cubicBezTo>
                  <a:pt x="1582103" y="1664018"/>
                  <a:pt x="1593533" y="1702118"/>
                  <a:pt x="1604010" y="1748790"/>
                </a:cubicBezTo>
                <a:cubicBezTo>
                  <a:pt x="1613535" y="1796415"/>
                  <a:pt x="1623060" y="1852613"/>
                  <a:pt x="1628775" y="1915478"/>
                </a:cubicBezTo>
                <a:cubicBezTo>
                  <a:pt x="1634490" y="1978343"/>
                  <a:pt x="1637348" y="2048828"/>
                  <a:pt x="1639253" y="2122170"/>
                </a:cubicBezTo>
                <a:cubicBezTo>
                  <a:pt x="1641158" y="2195513"/>
                  <a:pt x="1641158" y="2265998"/>
                  <a:pt x="1641158" y="2330768"/>
                </a:cubicBezTo>
                <a:cubicBezTo>
                  <a:pt x="1641158" y="2369820"/>
                  <a:pt x="1640205" y="2406015"/>
                  <a:pt x="1639253" y="2440305"/>
                </a:cubicBezTo>
                <a:cubicBezTo>
                  <a:pt x="1639253" y="2440305"/>
                  <a:pt x="1639253" y="2440305"/>
                  <a:pt x="1639253" y="2441258"/>
                </a:cubicBezTo>
                <a:cubicBezTo>
                  <a:pt x="1632585" y="2452688"/>
                  <a:pt x="1626870" y="2466023"/>
                  <a:pt x="1622108" y="2482215"/>
                </a:cubicBezTo>
                <a:cubicBezTo>
                  <a:pt x="1618298" y="2498408"/>
                  <a:pt x="1615440" y="2516505"/>
                  <a:pt x="1617345" y="2535555"/>
                </a:cubicBezTo>
                <a:cubicBezTo>
                  <a:pt x="1618298" y="2546985"/>
                  <a:pt x="1621155" y="2558415"/>
                  <a:pt x="1624965" y="2568893"/>
                </a:cubicBezTo>
                <a:cubicBezTo>
                  <a:pt x="1605915" y="2564130"/>
                  <a:pt x="1585913" y="2559368"/>
                  <a:pt x="1566863" y="2554605"/>
                </a:cubicBezTo>
                <a:cubicBezTo>
                  <a:pt x="1463993" y="2529840"/>
                  <a:pt x="1365885" y="2505075"/>
                  <a:pt x="1274445" y="2478405"/>
                </a:cubicBezTo>
                <a:cubicBezTo>
                  <a:pt x="1228725" y="2465070"/>
                  <a:pt x="1183958" y="2451735"/>
                  <a:pt x="1141095" y="2436495"/>
                </a:cubicBezTo>
                <a:cubicBezTo>
                  <a:pt x="1120140" y="2429828"/>
                  <a:pt x="1099185" y="2421255"/>
                  <a:pt x="1078230" y="2414588"/>
                </a:cubicBezTo>
                <a:cubicBezTo>
                  <a:pt x="1058228" y="2406968"/>
                  <a:pt x="1037273" y="2399348"/>
                  <a:pt x="1018223" y="2390775"/>
                </a:cubicBezTo>
                <a:cubicBezTo>
                  <a:pt x="979170" y="2375535"/>
                  <a:pt x="942023" y="2357438"/>
                  <a:pt x="906780" y="2340293"/>
                </a:cubicBezTo>
                <a:cubicBezTo>
                  <a:pt x="871538" y="2323148"/>
                  <a:pt x="839153" y="2304098"/>
                  <a:pt x="809625" y="2286000"/>
                </a:cubicBezTo>
                <a:cubicBezTo>
                  <a:pt x="779145" y="2266950"/>
                  <a:pt x="752475" y="2246948"/>
                  <a:pt x="726758" y="2226945"/>
                </a:cubicBezTo>
                <a:cubicBezTo>
                  <a:pt x="701993" y="2206943"/>
                  <a:pt x="679133" y="2186940"/>
                  <a:pt x="659130" y="2165985"/>
                </a:cubicBezTo>
                <a:cubicBezTo>
                  <a:pt x="619125" y="2125028"/>
                  <a:pt x="590550" y="2085023"/>
                  <a:pt x="571500" y="2049780"/>
                </a:cubicBezTo>
                <a:cubicBezTo>
                  <a:pt x="568643" y="2045018"/>
                  <a:pt x="566738" y="2041208"/>
                  <a:pt x="563880" y="2036445"/>
                </a:cubicBezTo>
                <a:cubicBezTo>
                  <a:pt x="561975" y="2032635"/>
                  <a:pt x="560070" y="2027873"/>
                  <a:pt x="558165" y="2024063"/>
                </a:cubicBezTo>
                <a:cubicBezTo>
                  <a:pt x="554355" y="2015490"/>
                  <a:pt x="550545" y="2007870"/>
                  <a:pt x="547688" y="2001203"/>
                </a:cubicBezTo>
                <a:cubicBezTo>
                  <a:pt x="541973" y="1986915"/>
                  <a:pt x="537210" y="1973580"/>
                  <a:pt x="534353" y="1964055"/>
                </a:cubicBezTo>
                <a:cubicBezTo>
                  <a:pt x="528638" y="1943100"/>
                  <a:pt x="525780" y="1931670"/>
                  <a:pt x="525780" y="1931670"/>
                </a:cubicBezTo>
                <a:cubicBezTo>
                  <a:pt x="525780" y="1931670"/>
                  <a:pt x="526733" y="1943100"/>
                  <a:pt x="528638" y="1965008"/>
                </a:cubicBezTo>
                <a:cubicBezTo>
                  <a:pt x="529590" y="1975485"/>
                  <a:pt x="533400" y="1988820"/>
                  <a:pt x="536258" y="2005013"/>
                </a:cubicBezTo>
                <a:cubicBezTo>
                  <a:pt x="538163" y="2012633"/>
                  <a:pt x="541020" y="2021205"/>
                  <a:pt x="542925" y="2030730"/>
                </a:cubicBezTo>
                <a:cubicBezTo>
                  <a:pt x="543878" y="2035493"/>
                  <a:pt x="544830" y="2040255"/>
                  <a:pt x="546735" y="2045018"/>
                </a:cubicBezTo>
                <a:cubicBezTo>
                  <a:pt x="548640" y="2049780"/>
                  <a:pt x="550545" y="2054543"/>
                  <a:pt x="552450" y="2059305"/>
                </a:cubicBezTo>
                <a:cubicBezTo>
                  <a:pt x="566738" y="2099310"/>
                  <a:pt x="590550" y="2145983"/>
                  <a:pt x="626745" y="2195513"/>
                </a:cubicBezTo>
                <a:cubicBezTo>
                  <a:pt x="644843" y="2220278"/>
                  <a:pt x="665798" y="2245043"/>
                  <a:pt x="689610" y="2269808"/>
                </a:cubicBezTo>
                <a:cubicBezTo>
                  <a:pt x="713423" y="2294573"/>
                  <a:pt x="740093" y="2319338"/>
                  <a:pt x="769620" y="2343150"/>
                </a:cubicBezTo>
                <a:cubicBezTo>
                  <a:pt x="799148" y="2366963"/>
                  <a:pt x="831533" y="2390775"/>
                  <a:pt x="866775" y="2413635"/>
                </a:cubicBezTo>
                <a:cubicBezTo>
                  <a:pt x="902018" y="2435543"/>
                  <a:pt x="939165" y="2458403"/>
                  <a:pt x="978218" y="2478405"/>
                </a:cubicBezTo>
                <a:cubicBezTo>
                  <a:pt x="998220" y="2488883"/>
                  <a:pt x="1018223" y="2498408"/>
                  <a:pt x="1039178" y="2508885"/>
                </a:cubicBezTo>
                <a:cubicBezTo>
                  <a:pt x="1060133" y="2518410"/>
                  <a:pt x="1081088" y="2528888"/>
                  <a:pt x="1102995" y="2537460"/>
                </a:cubicBezTo>
                <a:cubicBezTo>
                  <a:pt x="1146810" y="2556510"/>
                  <a:pt x="1191578" y="2574608"/>
                  <a:pt x="1238250" y="2590800"/>
                </a:cubicBezTo>
                <a:cubicBezTo>
                  <a:pt x="1258253" y="2597468"/>
                  <a:pt x="1278255" y="2605088"/>
                  <a:pt x="1298258" y="2611755"/>
                </a:cubicBezTo>
                <a:cubicBezTo>
                  <a:pt x="1257300" y="2611755"/>
                  <a:pt x="1215390" y="2614613"/>
                  <a:pt x="1173480" y="2620328"/>
                </a:cubicBezTo>
                <a:cubicBezTo>
                  <a:pt x="1105853" y="2629853"/>
                  <a:pt x="1038225" y="2646998"/>
                  <a:pt x="971550" y="2660333"/>
                </a:cubicBezTo>
                <a:cubicBezTo>
                  <a:pt x="904875" y="2673668"/>
                  <a:pt x="838200" y="2682240"/>
                  <a:pt x="774383" y="2687003"/>
                </a:cubicBezTo>
                <a:cubicBezTo>
                  <a:pt x="709613" y="2690813"/>
                  <a:pt x="647700" y="2690813"/>
                  <a:pt x="588645" y="2687003"/>
                </a:cubicBezTo>
                <a:cubicBezTo>
                  <a:pt x="469583" y="2679383"/>
                  <a:pt x="363855" y="2659380"/>
                  <a:pt x="276225" y="2634615"/>
                </a:cubicBezTo>
                <a:cubicBezTo>
                  <a:pt x="232410" y="2622233"/>
                  <a:pt x="193358" y="2609850"/>
                  <a:pt x="159068" y="2597468"/>
                </a:cubicBezTo>
                <a:cubicBezTo>
                  <a:pt x="141923" y="2590800"/>
                  <a:pt x="126683" y="2585085"/>
                  <a:pt x="111443" y="2579370"/>
                </a:cubicBezTo>
                <a:cubicBezTo>
                  <a:pt x="97155" y="2573655"/>
                  <a:pt x="83820" y="2567940"/>
                  <a:pt x="72390" y="2562225"/>
                </a:cubicBezTo>
                <a:cubicBezTo>
                  <a:pt x="66675" y="2559368"/>
                  <a:pt x="60960" y="2557463"/>
                  <a:pt x="55245" y="2555558"/>
                </a:cubicBezTo>
                <a:cubicBezTo>
                  <a:pt x="50483" y="2552700"/>
                  <a:pt x="45720" y="2550795"/>
                  <a:pt x="40958" y="2548890"/>
                </a:cubicBezTo>
                <a:cubicBezTo>
                  <a:pt x="32385" y="2545080"/>
                  <a:pt x="24765" y="2541270"/>
                  <a:pt x="18098" y="2538413"/>
                </a:cubicBezTo>
                <a:cubicBezTo>
                  <a:pt x="7620" y="2533650"/>
                  <a:pt x="952" y="2530793"/>
                  <a:pt x="0" y="2529840"/>
                </a:cubicBezTo>
                <a:cubicBezTo>
                  <a:pt x="952" y="2530793"/>
                  <a:pt x="6667" y="2534603"/>
                  <a:pt x="17145" y="2541270"/>
                </a:cubicBezTo>
                <a:cubicBezTo>
                  <a:pt x="22860" y="2545080"/>
                  <a:pt x="29528" y="2549843"/>
                  <a:pt x="38100" y="2555558"/>
                </a:cubicBezTo>
                <a:cubicBezTo>
                  <a:pt x="41910" y="2558415"/>
                  <a:pt x="46673" y="2561273"/>
                  <a:pt x="51435" y="2564130"/>
                </a:cubicBezTo>
                <a:cubicBezTo>
                  <a:pt x="56198" y="2566988"/>
                  <a:pt x="61913" y="2569845"/>
                  <a:pt x="66675" y="2573655"/>
                </a:cubicBezTo>
                <a:cubicBezTo>
                  <a:pt x="78105" y="2580323"/>
                  <a:pt x="90488" y="2587943"/>
                  <a:pt x="103823" y="2595563"/>
                </a:cubicBezTo>
                <a:cubicBezTo>
                  <a:pt x="118110" y="2603183"/>
                  <a:pt x="133350" y="2610803"/>
                  <a:pt x="149543" y="2619375"/>
                </a:cubicBezTo>
                <a:cubicBezTo>
                  <a:pt x="182880" y="2635568"/>
                  <a:pt x="220980" y="2653665"/>
                  <a:pt x="263843" y="2669858"/>
                </a:cubicBezTo>
                <a:cubicBezTo>
                  <a:pt x="350520" y="2704148"/>
                  <a:pt x="459105" y="2732723"/>
                  <a:pt x="581978" y="2747963"/>
                </a:cubicBezTo>
                <a:cubicBezTo>
                  <a:pt x="643890" y="2754630"/>
                  <a:pt x="708660" y="2757488"/>
                  <a:pt x="776288" y="2755583"/>
                </a:cubicBezTo>
                <a:cubicBezTo>
                  <a:pt x="843915" y="2752725"/>
                  <a:pt x="913448" y="2745105"/>
                  <a:pt x="983933" y="2730818"/>
                </a:cubicBezTo>
                <a:cubicBezTo>
                  <a:pt x="1053465" y="2716530"/>
                  <a:pt x="1119188" y="2699385"/>
                  <a:pt x="1182053" y="2687955"/>
                </a:cubicBezTo>
                <a:cubicBezTo>
                  <a:pt x="1244918" y="2677478"/>
                  <a:pt x="1306830" y="2673668"/>
                  <a:pt x="1365885" y="2674620"/>
                </a:cubicBezTo>
                <a:cubicBezTo>
                  <a:pt x="1424940" y="2675573"/>
                  <a:pt x="1481138" y="2680335"/>
                  <a:pt x="1534478" y="2687003"/>
                </a:cubicBezTo>
                <a:cubicBezTo>
                  <a:pt x="1540193" y="2687955"/>
                  <a:pt x="1545908" y="2688908"/>
                  <a:pt x="1550670" y="2689860"/>
                </a:cubicBezTo>
                <a:cubicBezTo>
                  <a:pt x="1646873" y="2717483"/>
                  <a:pt x="1744980" y="2743200"/>
                  <a:pt x="1837373" y="2779395"/>
                </a:cubicBezTo>
                <a:cubicBezTo>
                  <a:pt x="1886903" y="2798445"/>
                  <a:pt x="1932623" y="2821305"/>
                  <a:pt x="1974533" y="2847023"/>
                </a:cubicBezTo>
                <a:cubicBezTo>
                  <a:pt x="1995488" y="2860358"/>
                  <a:pt x="2015490" y="2874645"/>
                  <a:pt x="2034540" y="2888933"/>
                </a:cubicBezTo>
                <a:cubicBezTo>
                  <a:pt x="2053590" y="2904173"/>
                  <a:pt x="2071688" y="2919413"/>
                  <a:pt x="2087880" y="2936558"/>
                </a:cubicBezTo>
                <a:cubicBezTo>
                  <a:pt x="2104073" y="2953703"/>
                  <a:pt x="2119313" y="2970848"/>
                  <a:pt x="2132648" y="2988945"/>
                </a:cubicBezTo>
                <a:cubicBezTo>
                  <a:pt x="2145983" y="3007043"/>
                  <a:pt x="2157413" y="3026093"/>
                  <a:pt x="2166938" y="3045143"/>
                </a:cubicBezTo>
                <a:cubicBezTo>
                  <a:pt x="2176463" y="3064193"/>
                  <a:pt x="2184083" y="3085148"/>
                  <a:pt x="2190750" y="3105150"/>
                </a:cubicBezTo>
                <a:cubicBezTo>
                  <a:pt x="2197418" y="3126105"/>
                  <a:pt x="2201228" y="3147060"/>
                  <a:pt x="2205038" y="3168968"/>
                </a:cubicBezTo>
                <a:cubicBezTo>
                  <a:pt x="2211705" y="3212783"/>
                  <a:pt x="2214563" y="3257550"/>
                  <a:pt x="2213610" y="3301365"/>
                </a:cubicBezTo>
                <a:cubicBezTo>
                  <a:pt x="2213610" y="3346133"/>
                  <a:pt x="2211705" y="3389948"/>
                  <a:pt x="2209800" y="3433763"/>
                </a:cubicBezTo>
                <a:cubicBezTo>
                  <a:pt x="2206943" y="3489008"/>
                  <a:pt x="2205038" y="3542348"/>
                  <a:pt x="2204085" y="3593783"/>
                </a:cubicBezTo>
                <a:cubicBezTo>
                  <a:pt x="2197418" y="3590925"/>
                  <a:pt x="2189798" y="3587115"/>
                  <a:pt x="2183130" y="3585210"/>
                </a:cubicBezTo>
                <a:cubicBezTo>
                  <a:pt x="2166938" y="3579495"/>
                  <a:pt x="2153603" y="3574733"/>
                  <a:pt x="2138363" y="3569018"/>
                </a:cubicBezTo>
                <a:cubicBezTo>
                  <a:pt x="2123123" y="3563303"/>
                  <a:pt x="2107883" y="3558540"/>
                  <a:pt x="2092643" y="3553778"/>
                </a:cubicBezTo>
                <a:cubicBezTo>
                  <a:pt x="2061210" y="3543300"/>
                  <a:pt x="2028825" y="3533775"/>
                  <a:pt x="1994535" y="3526155"/>
                </a:cubicBezTo>
                <a:cubicBezTo>
                  <a:pt x="1960245" y="3518535"/>
                  <a:pt x="1923098" y="3511868"/>
                  <a:pt x="1884998" y="3509963"/>
                </a:cubicBezTo>
                <a:cubicBezTo>
                  <a:pt x="1865948" y="3509010"/>
                  <a:pt x="1845945" y="3509010"/>
                  <a:pt x="1826895" y="3509963"/>
                </a:cubicBezTo>
                <a:cubicBezTo>
                  <a:pt x="1806893" y="3510915"/>
                  <a:pt x="1787843" y="3513773"/>
                  <a:pt x="1769745" y="3516630"/>
                </a:cubicBezTo>
                <a:cubicBezTo>
                  <a:pt x="1732598" y="3522345"/>
                  <a:pt x="1696403" y="3529965"/>
                  <a:pt x="1662113" y="3535680"/>
                </a:cubicBezTo>
                <a:cubicBezTo>
                  <a:pt x="1627823" y="3541395"/>
                  <a:pt x="1596390" y="3543300"/>
                  <a:pt x="1564005" y="3541395"/>
                </a:cubicBezTo>
                <a:cubicBezTo>
                  <a:pt x="1532573" y="3539490"/>
                  <a:pt x="1501140" y="3534728"/>
                  <a:pt x="1470660" y="3526155"/>
                </a:cubicBezTo>
                <a:cubicBezTo>
                  <a:pt x="1441133" y="3517583"/>
                  <a:pt x="1412558" y="3507105"/>
                  <a:pt x="1385888" y="3492818"/>
                </a:cubicBezTo>
                <a:cubicBezTo>
                  <a:pt x="1359218" y="3479483"/>
                  <a:pt x="1334453" y="3462338"/>
                  <a:pt x="1309688" y="3443288"/>
                </a:cubicBezTo>
                <a:cubicBezTo>
                  <a:pt x="1284923" y="3425190"/>
                  <a:pt x="1261110" y="3405188"/>
                  <a:pt x="1236345" y="3386138"/>
                </a:cubicBezTo>
                <a:cubicBezTo>
                  <a:pt x="1223963" y="3376613"/>
                  <a:pt x="1211580" y="3367088"/>
                  <a:pt x="1199198" y="3358515"/>
                </a:cubicBezTo>
                <a:cubicBezTo>
                  <a:pt x="1185863" y="3349943"/>
                  <a:pt x="1173480" y="3341370"/>
                  <a:pt x="1161098" y="3333750"/>
                </a:cubicBezTo>
                <a:cubicBezTo>
                  <a:pt x="1109663" y="3302318"/>
                  <a:pt x="1059180" y="3279458"/>
                  <a:pt x="1011555" y="3264218"/>
                </a:cubicBezTo>
                <a:cubicBezTo>
                  <a:pt x="963930" y="3248025"/>
                  <a:pt x="919163" y="3238500"/>
                  <a:pt x="880110" y="3232785"/>
                </a:cubicBezTo>
                <a:cubicBezTo>
                  <a:pt x="861060" y="3229928"/>
                  <a:pt x="842010" y="3228023"/>
                  <a:pt x="825818" y="3227070"/>
                </a:cubicBezTo>
                <a:cubicBezTo>
                  <a:pt x="808673" y="3226118"/>
                  <a:pt x="793433" y="3225165"/>
                  <a:pt x="780098" y="3226118"/>
                </a:cubicBezTo>
                <a:cubicBezTo>
                  <a:pt x="773430" y="3226118"/>
                  <a:pt x="766763" y="3226118"/>
                  <a:pt x="761048" y="3226118"/>
                </a:cubicBezTo>
                <a:cubicBezTo>
                  <a:pt x="755333" y="3226118"/>
                  <a:pt x="749618" y="3227070"/>
                  <a:pt x="743903" y="3227070"/>
                </a:cubicBezTo>
                <a:cubicBezTo>
                  <a:pt x="733425" y="3228023"/>
                  <a:pt x="724853" y="3228023"/>
                  <a:pt x="717233" y="3228975"/>
                </a:cubicBezTo>
                <a:cubicBezTo>
                  <a:pt x="702945" y="3230880"/>
                  <a:pt x="695325" y="3230880"/>
                  <a:pt x="695325" y="3230880"/>
                </a:cubicBezTo>
                <a:cubicBezTo>
                  <a:pt x="695325" y="3230880"/>
                  <a:pt x="702945" y="3231833"/>
                  <a:pt x="717233" y="3232785"/>
                </a:cubicBezTo>
                <a:cubicBezTo>
                  <a:pt x="723900" y="3233738"/>
                  <a:pt x="733425" y="3234690"/>
                  <a:pt x="742950" y="3235643"/>
                </a:cubicBezTo>
                <a:cubicBezTo>
                  <a:pt x="747713" y="3236595"/>
                  <a:pt x="753428" y="3237548"/>
                  <a:pt x="759143" y="3237548"/>
                </a:cubicBezTo>
                <a:cubicBezTo>
                  <a:pt x="764858" y="3238500"/>
                  <a:pt x="771525" y="3239453"/>
                  <a:pt x="778193" y="3241358"/>
                </a:cubicBezTo>
                <a:cubicBezTo>
                  <a:pt x="791528" y="3243263"/>
                  <a:pt x="805815" y="3247073"/>
                  <a:pt x="822008" y="3250883"/>
                </a:cubicBezTo>
                <a:cubicBezTo>
                  <a:pt x="838200" y="3254693"/>
                  <a:pt x="854393" y="3259455"/>
                  <a:pt x="872490" y="3265170"/>
                </a:cubicBezTo>
                <a:cubicBezTo>
                  <a:pt x="908685" y="3276600"/>
                  <a:pt x="948690" y="3291840"/>
                  <a:pt x="990600" y="3312795"/>
                </a:cubicBezTo>
                <a:cubicBezTo>
                  <a:pt x="1032510" y="3333750"/>
                  <a:pt x="1076325" y="3360420"/>
                  <a:pt x="1119188" y="3393758"/>
                </a:cubicBezTo>
                <a:cubicBezTo>
                  <a:pt x="1141095" y="3409950"/>
                  <a:pt x="1162050" y="3428048"/>
                  <a:pt x="1183005" y="3449003"/>
                </a:cubicBezTo>
                <a:cubicBezTo>
                  <a:pt x="1204913" y="3469005"/>
                  <a:pt x="1226820" y="3490913"/>
                  <a:pt x="1252538" y="3513773"/>
                </a:cubicBezTo>
                <a:cubicBezTo>
                  <a:pt x="1277303" y="3535680"/>
                  <a:pt x="1305878" y="3558540"/>
                  <a:pt x="1337310" y="3577590"/>
                </a:cubicBezTo>
                <a:cubicBezTo>
                  <a:pt x="1368743" y="3596640"/>
                  <a:pt x="1403985" y="3612833"/>
                  <a:pt x="1441133" y="3624263"/>
                </a:cubicBezTo>
                <a:cubicBezTo>
                  <a:pt x="1478280" y="3635693"/>
                  <a:pt x="1517333" y="3643313"/>
                  <a:pt x="1557338" y="3646170"/>
                </a:cubicBezTo>
                <a:cubicBezTo>
                  <a:pt x="1597343" y="3649028"/>
                  <a:pt x="1639253" y="3646170"/>
                  <a:pt x="1677353" y="3640455"/>
                </a:cubicBezTo>
                <a:cubicBezTo>
                  <a:pt x="1716405" y="3634740"/>
                  <a:pt x="1751648" y="3626168"/>
                  <a:pt x="1784985" y="3620453"/>
                </a:cubicBezTo>
                <a:cubicBezTo>
                  <a:pt x="1818323" y="3614738"/>
                  <a:pt x="2022158" y="3589973"/>
                  <a:pt x="2187893" y="3732848"/>
                </a:cubicBezTo>
                <a:cubicBezTo>
                  <a:pt x="2226945" y="3767138"/>
                  <a:pt x="2184083" y="4052888"/>
                  <a:pt x="2179320" y="4099560"/>
                </a:cubicBezTo>
                <a:cubicBezTo>
                  <a:pt x="2174558" y="4147185"/>
                  <a:pt x="2167890" y="4191953"/>
                  <a:pt x="2156460" y="4232910"/>
                </a:cubicBezTo>
                <a:cubicBezTo>
                  <a:pt x="2145030" y="4273868"/>
                  <a:pt x="2127885" y="4310063"/>
                  <a:pt x="2107883" y="4342448"/>
                </a:cubicBezTo>
                <a:cubicBezTo>
                  <a:pt x="2087880" y="4374833"/>
                  <a:pt x="2064068" y="4402455"/>
                  <a:pt x="2041208" y="4426268"/>
                </a:cubicBezTo>
                <a:cubicBezTo>
                  <a:pt x="2031683" y="4436745"/>
                  <a:pt x="2021205" y="4447223"/>
                  <a:pt x="2011680" y="4455795"/>
                </a:cubicBezTo>
                <a:lnTo>
                  <a:pt x="2564130" y="4455795"/>
                </a:lnTo>
                <a:cubicBezTo>
                  <a:pt x="2544128" y="4418648"/>
                  <a:pt x="2525078" y="4376738"/>
                  <a:pt x="2511743" y="4330065"/>
                </a:cubicBezTo>
                <a:cubicBezTo>
                  <a:pt x="2500313" y="4292918"/>
                  <a:pt x="2493645" y="4252913"/>
                  <a:pt x="2488883" y="4210050"/>
                </a:cubicBezTo>
                <a:cubicBezTo>
                  <a:pt x="2484120" y="4167188"/>
                  <a:pt x="2482215" y="4122420"/>
                  <a:pt x="2479358" y="4075748"/>
                </a:cubicBezTo>
                <a:cubicBezTo>
                  <a:pt x="2475548" y="3998595"/>
                  <a:pt x="2470785" y="3925253"/>
                  <a:pt x="2466023" y="3856673"/>
                </a:cubicBezTo>
                <a:cubicBezTo>
                  <a:pt x="2466023" y="3844290"/>
                  <a:pt x="2465070" y="3832860"/>
                  <a:pt x="2464118" y="3820478"/>
                </a:cubicBezTo>
                <a:cubicBezTo>
                  <a:pt x="2472690" y="3754755"/>
                  <a:pt x="2485073" y="3686175"/>
                  <a:pt x="2506980" y="3620453"/>
                </a:cubicBezTo>
                <a:cubicBezTo>
                  <a:pt x="2510790" y="3609975"/>
                  <a:pt x="2514600" y="3599498"/>
                  <a:pt x="2518410" y="3589020"/>
                </a:cubicBezTo>
                <a:cubicBezTo>
                  <a:pt x="2525078" y="3574733"/>
                  <a:pt x="2532698" y="3559493"/>
                  <a:pt x="2540318" y="3543300"/>
                </a:cubicBezTo>
                <a:cubicBezTo>
                  <a:pt x="2542223" y="3539490"/>
                  <a:pt x="2543175" y="3536633"/>
                  <a:pt x="2545080" y="3532823"/>
                </a:cubicBezTo>
                <a:cubicBezTo>
                  <a:pt x="2550795" y="3522345"/>
                  <a:pt x="2557463" y="3511868"/>
                  <a:pt x="2563178" y="3501390"/>
                </a:cubicBezTo>
                <a:cubicBezTo>
                  <a:pt x="2576513" y="3480435"/>
                  <a:pt x="2591753" y="3460433"/>
                  <a:pt x="2607945" y="3441383"/>
                </a:cubicBezTo>
                <a:cubicBezTo>
                  <a:pt x="2607945" y="3441383"/>
                  <a:pt x="2607945" y="3441383"/>
                  <a:pt x="2608898" y="3441383"/>
                </a:cubicBezTo>
                <a:cubicBezTo>
                  <a:pt x="2626043" y="3428048"/>
                  <a:pt x="2646998" y="3417570"/>
                  <a:pt x="2669858" y="3406140"/>
                </a:cubicBezTo>
                <a:cubicBezTo>
                  <a:pt x="2693670" y="3395663"/>
                  <a:pt x="2718435" y="3383280"/>
                  <a:pt x="2743200" y="3372803"/>
                </a:cubicBezTo>
                <a:cubicBezTo>
                  <a:pt x="2792730" y="3350895"/>
                  <a:pt x="2845118" y="3329940"/>
                  <a:pt x="2899410" y="3319463"/>
                </a:cubicBezTo>
                <a:cubicBezTo>
                  <a:pt x="2926080" y="3314700"/>
                  <a:pt x="2953703" y="3311843"/>
                  <a:pt x="2981325" y="3313748"/>
                </a:cubicBezTo>
                <a:cubicBezTo>
                  <a:pt x="2995613" y="3313748"/>
                  <a:pt x="3008948" y="3316605"/>
                  <a:pt x="3023235" y="3317558"/>
                </a:cubicBezTo>
                <a:cubicBezTo>
                  <a:pt x="3029903" y="3318510"/>
                  <a:pt x="3037523" y="3320415"/>
                  <a:pt x="3044190" y="3321368"/>
                </a:cubicBezTo>
                <a:cubicBezTo>
                  <a:pt x="3050858" y="3323273"/>
                  <a:pt x="3058478" y="3324225"/>
                  <a:pt x="3065145" y="3326130"/>
                </a:cubicBezTo>
                <a:cubicBezTo>
                  <a:pt x="3122295" y="3341370"/>
                  <a:pt x="3177540" y="3366135"/>
                  <a:pt x="3231833" y="3390900"/>
                </a:cubicBezTo>
                <a:cubicBezTo>
                  <a:pt x="3286125" y="3415665"/>
                  <a:pt x="3340418" y="3441383"/>
                  <a:pt x="3394710" y="3460433"/>
                </a:cubicBezTo>
                <a:cubicBezTo>
                  <a:pt x="3449003" y="3480435"/>
                  <a:pt x="3504248" y="3492818"/>
                  <a:pt x="3557588" y="3495675"/>
                </a:cubicBezTo>
                <a:cubicBezTo>
                  <a:pt x="3584258" y="3497580"/>
                  <a:pt x="3609975" y="3495675"/>
                  <a:pt x="3633788" y="3492818"/>
                </a:cubicBezTo>
                <a:cubicBezTo>
                  <a:pt x="3657600" y="3489960"/>
                  <a:pt x="3680460" y="3485198"/>
                  <a:pt x="3701415" y="3481388"/>
                </a:cubicBezTo>
                <a:cubicBezTo>
                  <a:pt x="3743325" y="3471863"/>
                  <a:pt x="3779520" y="3461385"/>
                  <a:pt x="3811905" y="3452813"/>
                </a:cubicBezTo>
                <a:cubicBezTo>
                  <a:pt x="3844290" y="3444240"/>
                  <a:pt x="3871913" y="3437573"/>
                  <a:pt x="3894773" y="3432810"/>
                </a:cubicBezTo>
                <a:cubicBezTo>
                  <a:pt x="3917633" y="3429000"/>
                  <a:pt x="3935730" y="3426143"/>
                  <a:pt x="3948113" y="3425190"/>
                </a:cubicBezTo>
                <a:cubicBezTo>
                  <a:pt x="3960495" y="3424238"/>
                  <a:pt x="3967163" y="3423285"/>
                  <a:pt x="3967163" y="3423285"/>
                </a:cubicBezTo>
                <a:cubicBezTo>
                  <a:pt x="3967163" y="3423285"/>
                  <a:pt x="3960495" y="3422333"/>
                  <a:pt x="3948113" y="3421380"/>
                </a:cubicBezTo>
                <a:cubicBezTo>
                  <a:pt x="3935730" y="3420428"/>
                  <a:pt x="3917633" y="3419475"/>
                  <a:pt x="3892868" y="3419475"/>
                </a:cubicBezTo>
                <a:cubicBezTo>
                  <a:pt x="3869055" y="3420428"/>
                  <a:pt x="3839528" y="3422333"/>
                  <a:pt x="3806190" y="3426143"/>
                </a:cubicBezTo>
                <a:cubicBezTo>
                  <a:pt x="3772853" y="3429953"/>
                  <a:pt x="3734753" y="3435668"/>
                  <a:pt x="3693795" y="3439478"/>
                </a:cubicBezTo>
                <a:cubicBezTo>
                  <a:pt x="3652838" y="3443288"/>
                  <a:pt x="3608070" y="3446145"/>
                  <a:pt x="3563303" y="3437573"/>
                </a:cubicBezTo>
                <a:cubicBezTo>
                  <a:pt x="3517583" y="3430905"/>
                  <a:pt x="3469958" y="3414713"/>
                  <a:pt x="3421380" y="3393758"/>
                </a:cubicBezTo>
                <a:cubicBezTo>
                  <a:pt x="3372803" y="3371850"/>
                  <a:pt x="3322320" y="3345180"/>
                  <a:pt x="3267075" y="3317558"/>
                </a:cubicBezTo>
                <a:cubicBezTo>
                  <a:pt x="3209925" y="3288983"/>
                  <a:pt x="3148965" y="3259455"/>
                  <a:pt x="3078480" y="3242310"/>
                </a:cubicBezTo>
                <a:cubicBezTo>
                  <a:pt x="3073718" y="3241358"/>
                  <a:pt x="3068955" y="3240405"/>
                  <a:pt x="3064193" y="3239453"/>
                </a:cubicBezTo>
                <a:cubicBezTo>
                  <a:pt x="3054668" y="3237548"/>
                  <a:pt x="3045143" y="3234690"/>
                  <a:pt x="3035618" y="3234690"/>
                </a:cubicBezTo>
                <a:cubicBezTo>
                  <a:pt x="3018473" y="3232785"/>
                  <a:pt x="3001328" y="3229928"/>
                  <a:pt x="2983230" y="3230880"/>
                </a:cubicBezTo>
                <a:cubicBezTo>
                  <a:pt x="2947988" y="3228975"/>
                  <a:pt x="2913698" y="3233738"/>
                  <a:pt x="2881313" y="3241358"/>
                </a:cubicBezTo>
                <a:cubicBezTo>
                  <a:pt x="2875598" y="3242310"/>
                  <a:pt x="2869883" y="3244215"/>
                  <a:pt x="2864168" y="3246120"/>
                </a:cubicBezTo>
                <a:cubicBezTo>
                  <a:pt x="2875598" y="3239453"/>
                  <a:pt x="2887028" y="3232785"/>
                  <a:pt x="2897505" y="3227070"/>
                </a:cubicBezTo>
                <a:cubicBezTo>
                  <a:pt x="2905125" y="3225165"/>
                  <a:pt x="2911793" y="3222308"/>
                  <a:pt x="2919413" y="3220403"/>
                </a:cubicBezTo>
                <a:cubicBezTo>
                  <a:pt x="2966085" y="3207068"/>
                  <a:pt x="3015615" y="3195638"/>
                  <a:pt x="3065145" y="3187065"/>
                </a:cubicBezTo>
                <a:cubicBezTo>
                  <a:pt x="3115628" y="3178493"/>
                  <a:pt x="3167063" y="3171825"/>
                  <a:pt x="3220403" y="3165158"/>
                </a:cubicBezTo>
                <a:cubicBezTo>
                  <a:pt x="3326130" y="3152775"/>
                  <a:pt x="3431858" y="3143250"/>
                  <a:pt x="3533775" y="3125153"/>
                </a:cubicBezTo>
                <a:cubicBezTo>
                  <a:pt x="3585210" y="3115628"/>
                  <a:pt x="3634740" y="3104198"/>
                  <a:pt x="3683318" y="3089910"/>
                </a:cubicBezTo>
                <a:cubicBezTo>
                  <a:pt x="3731895" y="3075623"/>
                  <a:pt x="3777615" y="3058478"/>
                  <a:pt x="3821430" y="3038475"/>
                </a:cubicBezTo>
                <a:cubicBezTo>
                  <a:pt x="3865245" y="3019425"/>
                  <a:pt x="3907155" y="2998470"/>
                  <a:pt x="3946208" y="2975610"/>
                </a:cubicBezTo>
                <a:cubicBezTo>
                  <a:pt x="3966210" y="2965133"/>
                  <a:pt x="3984308" y="2952750"/>
                  <a:pt x="4003358" y="2942273"/>
                </a:cubicBezTo>
                <a:cubicBezTo>
                  <a:pt x="4021455" y="2930843"/>
                  <a:pt x="4039553" y="2919413"/>
                  <a:pt x="4057650" y="2907983"/>
                </a:cubicBezTo>
                <a:cubicBezTo>
                  <a:pt x="4128135" y="2861310"/>
                  <a:pt x="4190048" y="2815590"/>
                  <a:pt x="4246245" y="2771775"/>
                </a:cubicBezTo>
                <a:cubicBezTo>
                  <a:pt x="4357688" y="2685098"/>
                  <a:pt x="4445318" y="2612708"/>
                  <a:pt x="4507230" y="2563178"/>
                </a:cubicBezTo>
                <a:cubicBezTo>
                  <a:pt x="4568190" y="2512695"/>
                  <a:pt x="4601528" y="2485073"/>
                  <a:pt x="4601528" y="2485073"/>
                </a:cubicBezTo>
                <a:cubicBezTo>
                  <a:pt x="4601528" y="2485073"/>
                  <a:pt x="4563428" y="2512695"/>
                  <a:pt x="4496753" y="255555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89FD11-A859-9C66-A580-7B1B8D97CD20}"/>
              </a:ext>
            </a:extLst>
          </p:cNvPr>
          <p:cNvSpPr/>
          <p:nvPr/>
        </p:nvSpPr>
        <p:spPr>
          <a:xfrm>
            <a:off x="6940550" y="3289618"/>
            <a:ext cx="976313" cy="868362"/>
          </a:xfrm>
          <a:custGeom>
            <a:avLst/>
            <a:gdLst>
              <a:gd name="connsiteX0" fmla="*/ 675084 w 947261"/>
              <a:gd name="connsiteY0" fmla="*/ 0 h 841057"/>
              <a:gd name="connsiteX1" fmla="*/ 272177 w 947261"/>
              <a:gd name="connsiteY1" fmla="*/ 0 h 841057"/>
              <a:gd name="connsiteX2" fmla="*/ 210264 w 947261"/>
              <a:gd name="connsiteY2" fmla="*/ 36195 h 841057"/>
              <a:gd name="connsiteX3" fmla="*/ 9287 w 947261"/>
              <a:gd name="connsiteY3" fmla="*/ 384810 h 841057"/>
              <a:gd name="connsiteX4" fmla="*/ 9287 w 947261"/>
              <a:gd name="connsiteY4" fmla="*/ 456248 h 841057"/>
              <a:gd name="connsiteX5" fmla="*/ 210264 w 947261"/>
              <a:gd name="connsiteY5" fmla="*/ 804863 h 841057"/>
              <a:gd name="connsiteX6" fmla="*/ 272177 w 947261"/>
              <a:gd name="connsiteY6" fmla="*/ 841057 h 841057"/>
              <a:gd name="connsiteX7" fmla="*/ 675084 w 947261"/>
              <a:gd name="connsiteY7" fmla="*/ 841057 h 841057"/>
              <a:gd name="connsiteX8" fmla="*/ 736997 w 947261"/>
              <a:gd name="connsiteY8" fmla="*/ 804863 h 841057"/>
              <a:gd name="connsiteX9" fmla="*/ 937974 w 947261"/>
              <a:gd name="connsiteY9" fmla="*/ 456248 h 841057"/>
              <a:gd name="connsiteX10" fmla="*/ 937974 w 947261"/>
              <a:gd name="connsiteY10" fmla="*/ 384810 h 841057"/>
              <a:gd name="connsiteX11" fmla="*/ 736997 w 947261"/>
              <a:gd name="connsiteY11" fmla="*/ 36195 h 841057"/>
              <a:gd name="connsiteX12" fmla="*/ 675084 w 947261"/>
              <a:gd name="connsiteY12" fmla="*/ 0 h 84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7261" h="841057">
                <a:moveTo>
                  <a:pt x="675084" y="0"/>
                </a:moveTo>
                <a:lnTo>
                  <a:pt x="272177" y="0"/>
                </a:lnTo>
                <a:cubicBezTo>
                  <a:pt x="246459" y="0"/>
                  <a:pt x="222647" y="13335"/>
                  <a:pt x="210264" y="36195"/>
                </a:cubicBezTo>
                <a:lnTo>
                  <a:pt x="9287" y="384810"/>
                </a:lnTo>
                <a:cubicBezTo>
                  <a:pt x="-3096" y="406718"/>
                  <a:pt x="-3096" y="434340"/>
                  <a:pt x="9287" y="456248"/>
                </a:cubicBezTo>
                <a:lnTo>
                  <a:pt x="210264" y="804863"/>
                </a:lnTo>
                <a:cubicBezTo>
                  <a:pt x="222647" y="826770"/>
                  <a:pt x="246459" y="841057"/>
                  <a:pt x="272177" y="841057"/>
                </a:cubicBezTo>
                <a:lnTo>
                  <a:pt x="675084" y="841057"/>
                </a:lnTo>
                <a:cubicBezTo>
                  <a:pt x="700802" y="841057"/>
                  <a:pt x="724614" y="827723"/>
                  <a:pt x="736997" y="804863"/>
                </a:cubicBezTo>
                <a:lnTo>
                  <a:pt x="937974" y="456248"/>
                </a:lnTo>
                <a:cubicBezTo>
                  <a:pt x="950357" y="434340"/>
                  <a:pt x="950357" y="406718"/>
                  <a:pt x="937974" y="384810"/>
                </a:cubicBezTo>
                <a:lnTo>
                  <a:pt x="736997" y="36195"/>
                </a:lnTo>
                <a:cubicBezTo>
                  <a:pt x="724614" y="13335"/>
                  <a:pt x="700802" y="0"/>
                  <a:pt x="675084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3CEDBC-6441-4708-0C6B-7AFB553CFDED}"/>
              </a:ext>
            </a:extLst>
          </p:cNvPr>
          <p:cNvSpPr/>
          <p:nvPr/>
        </p:nvSpPr>
        <p:spPr>
          <a:xfrm>
            <a:off x="5915025" y="2514918"/>
            <a:ext cx="977900" cy="866775"/>
          </a:xfrm>
          <a:custGeom>
            <a:avLst/>
            <a:gdLst>
              <a:gd name="connsiteX0" fmla="*/ 675084 w 947261"/>
              <a:gd name="connsiteY0" fmla="*/ 0 h 840105"/>
              <a:gd name="connsiteX1" fmla="*/ 272177 w 947261"/>
              <a:gd name="connsiteY1" fmla="*/ 0 h 840105"/>
              <a:gd name="connsiteX2" fmla="*/ 210264 w 947261"/>
              <a:gd name="connsiteY2" fmla="*/ 36195 h 840105"/>
              <a:gd name="connsiteX3" fmla="*/ 9287 w 947261"/>
              <a:gd name="connsiteY3" fmla="*/ 383858 h 840105"/>
              <a:gd name="connsiteX4" fmla="*/ 9287 w 947261"/>
              <a:gd name="connsiteY4" fmla="*/ 455295 h 840105"/>
              <a:gd name="connsiteX5" fmla="*/ 210264 w 947261"/>
              <a:gd name="connsiteY5" fmla="*/ 803910 h 840105"/>
              <a:gd name="connsiteX6" fmla="*/ 272177 w 947261"/>
              <a:gd name="connsiteY6" fmla="*/ 840105 h 840105"/>
              <a:gd name="connsiteX7" fmla="*/ 675084 w 947261"/>
              <a:gd name="connsiteY7" fmla="*/ 840105 h 840105"/>
              <a:gd name="connsiteX8" fmla="*/ 736997 w 947261"/>
              <a:gd name="connsiteY8" fmla="*/ 803910 h 840105"/>
              <a:gd name="connsiteX9" fmla="*/ 937974 w 947261"/>
              <a:gd name="connsiteY9" fmla="*/ 455295 h 840105"/>
              <a:gd name="connsiteX10" fmla="*/ 937974 w 947261"/>
              <a:gd name="connsiteY10" fmla="*/ 383858 h 840105"/>
              <a:gd name="connsiteX11" fmla="*/ 736997 w 947261"/>
              <a:gd name="connsiteY11" fmla="*/ 35243 h 840105"/>
              <a:gd name="connsiteX12" fmla="*/ 675084 w 947261"/>
              <a:gd name="connsiteY12" fmla="*/ 0 h 84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7261" h="840105">
                <a:moveTo>
                  <a:pt x="675084" y="0"/>
                </a:moveTo>
                <a:lnTo>
                  <a:pt x="272177" y="0"/>
                </a:lnTo>
                <a:cubicBezTo>
                  <a:pt x="246459" y="0"/>
                  <a:pt x="222647" y="13335"/>
                  <a:pt x="210264" y="36195"/>
                </a:cubicBezTo>
                <a:lnTo>
                  <a:pt x="9287" y="383858"/>
                </a:lnTo>
                <a:cubicBezTo>
                  <a:pt x="-3096" y="405765"/>
                  <a:pt x="-3096" y="433388"/>
                  <a:pt x="9287" y="455295"/>
                </a:cubicBezTo>
                <a:lnTo>
                  <a:pt x="210264" y="803910"/>
                </a:lnTo>
                <a:cubicBezTo>
                  <a:pt x="222647" y="825818"/>
                  <a:pt x="246459" y="840105"/>
                  <a:pt x="272177" y="840105"/>
                </a:cubicBezTo>
                <a:lnTo>
                  <a:pt x="675084" y="840105"/>
                </a:lnTo>
                <a:cubicBezTo>
                  <a:pt x="700802" y="840105"/>
                  <a:pt x="724614" y="826770"/>
                  <a:pt x="736997" y="803910"/>
                </a:cubicBezTo>
                <a:lnTo>
                  <a:pt x="937974" y="455295"/>
                </a:lnTo>
                <a:cubicBezTo>
                  <a:pt x="950357" y="433388"/>
                  <a:pt x="950357" y="405765"/>
                  <a:pt x="937974" y="383858"/>
                </a:cubicBezTo>
                <a:lnTo>
                  <a:pt x="736997" y="35243"/>
                </a:lnTo>
                <a:cubicBezTo>
                  <a:pt x="724614" y="13335"/>
                  <a:pt x="700802" y="0"/>
                  <a:pt x="675084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A6EFC9-D7BA-9B42-5F14-221477BE4ACC}"/>
              </a:ext>
            </a:extLst>
          </p:cNvPr>
          <p:cNvSpPr/>
          <p:nvPr/>
        </p:nvSpPr>
        <p:spPr>
          <a:xfrm>
            <a:off x="6705600" y="4489768"/>
            <a:ext cx="504825" cy="455612"/>
          </a:xfrm>
          <a:custGeom>
            <a:avLst/>
            <a:gdLst>
              <a:gd name="connsiteX0" fmla="*/ 333375 w 488632"/>
              <a:gd name="connsiteY0" fmla="*/ 0 h 441959"/>
              <a:gd name="connsiteX1" fmla="*/ 155258 w 488632"/>
              <a:gd name="connsiteY1" fmla="*/ 0 h 441959"/>
              <a:gd name="connsiteX2" fmla="*/ 98108 w 488632"/>
              <a:gd name="connsiteY2" fmla="*/ 33338 h 441959"/>
              <a:gd name="connsiteX3" fmla="*/ 8573 w 488632"/>
              <a:gd name="connsiteY3" fmla="*/ 187642 h 441959"/>
              <a:gd name="connsiteX4" fmla="*/ 8573 w 488632"/>
              <a:gd name="connsiteY4" fmla="*/ 254317 h 441959"/>
              <a:gd name="connsiteX5" fmla="*/ 98108 w 488632"/>
              <a:gd name="connsiteY5" fmla="*/ 408622 h 441959"/>
              <a:gd name="connsiteX6" fmla="*/ 155258 w 488632"/>
              <a:gd name="connsiteY6" fmla="*/ 441960 h 441959"/>
              <a:gd name="connsiteX7" fmla="*/ 333375 w 488632"/>
              <a:gd name="connsiteY7" fmla="*/ 441960 h 441959"/>
              <a:gd name="connsiteX8" fmla="*/ 390525 w 488632"/>
              <a:gd name="connsiteY8" fmla="*/ 408622 h 441959"/>
              <a:gd name="connsiteX9" fmla="*/ 480060 w 488632"/>
              <a:gd name="connsiteY9" fmla="*/ 254317 h 441959"/>
              <a:gd name="connsiteX10" fmla="*/ 480060 w 488632"/>
              <a:gd name="connsiteY10" fmla="*/ 187642 h 441959"/>
              <a:gd name="connsiteX11" fmla="*/ 390525 w 488632"/>
              <a:gd name="connsiteY11" fmla="*/ 33338 h 441959"/>
              <a:gd name="connsiteX12" fmla="*/ 333375 w 488632"/>
              <a:gd name="connsiteY12" fmla="*/ 0 h 44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8632" h="441959">
                <a:moveTo>
                  <a:pt x="333375" y="0"/>
                </a:moveTo>
                <a:lnTo>
                  <a:pt x="155258" y="0"/>
                </a:lnTo>
                <a:cubicBezTo>
                  <a:pt x="131445" y="0"/>
                  <a:pt x="109538" y="12382"/>
                  <a:pt x="98108" y="33338"/>
                </a:cubicBezTo>
                <a:lnTo>
                  <a:pt x="8573" y="187642"/>
                </a:lnTo>
                <a:cubicBezTo>
                  <a:pt x="-2858" y="208597"/>
                  <a:pt x="-2858" y="233363"/>
                  <a:pt x="8573" y="254317"/>
                </a:cubicBezTo>
                <a:lnTo>
                  <a:pt x="98108" y="408622"/>
                </a:lnTo>
                <a:cubicBezTo>
                  <a:pt x="109538" y="429578"/>
                  <a:pt x="131445" y="441960"/>
                  <a:pt x="155258" y="441960"/>
                </a:cubicBezTo>
                <a:lnTo>
                  <a:pt x="333375" y="441960"/>
                </a:lnTo>
                <a:cubicBezTo>
                  <a:pt x="357188" y="441960"/>
                  <a:pt x="379095" y="429578"/>
                  <a:pt x="390525" y="408622"/>
                </a:cubicBezTo>
                <a:lnTo>
                  <a:pt x="480060" y="254317"/>
                </a:lnTo>
                <a:cubicBezTo>
                  <a:pt x="491490" y="233363"/>
                  <a:pt x="491490" y="208597"/>
                  <a:pt x="480060" y="187642"/>
                </a:cubicBezTo>
                <a:lnTo>
                  <a:pt x="390525" y="33338"/>
                </a:lnTo>
                <a:cubicBezTo>
                  <a:pt x="379095" y="12382"/>
                  <a:pt x="357188" y="0"/>
                  <a:pt x="333375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C97330-826B-32D6-4189-D2751FF76E95}"/>
              </a:ext>
            </a:extLst>
          </p:cNvPr>
          <p:cNvSpPr>
            <a:spLocks/>
          </p:cNvSpPr>
          <p:nvPr/>
        </p:nvSpPr>
        <p:spPr bwMode="auto">
          <a:xfrm>
            <a:off x="5478463" y="4331018"/>
            <a:ext cx="762000" cy="688975"/>
          </a:xfrm>
          <a:custGeom>
            <a:avLst/>
            <a:gdLst>
              <a:gd name="T0" fmla="*/ 519858 w 488632"/>
              <a:gd name="T1" fmla="*/ 0 h 441959"/>
              <a:gd name="T2" fmla="*/ 242104 w 488632"/>
              <a:gd name="T3" fmla="*/ 0 h 441959"/>
              <a:gd name="T4" fmla="*/ 152986 w 488632"/>
              <a:gd name="T5" fmla="*/ 51987 h 441959"/>
              <a:gd name="T6" fmla="*/ 13367 w 488632"/>
              <a:gd name="T7" fmla="*/ 292605 h 441959"/>
              <a:gd name="T8" fmla="*/ 13367 w 488632"/>
              <a:gd name="T9" fmla="*/ 396577 h 441959"/>
              <a:gd name="T10" fmla="*/ 152986 w 488632"/>
              <a:gd name="T11" fmla="*/ 637197 h 441959"/>
              <a:gd name="T12" fmla="*/ 242104 w 488632"/>
              <a:gd name="T13" fmla="*/ 689184 h 441959"/>
              <a:gd name="T14" fmla="*/ 519858 w 488632"/>
              <a:gd name="T15" fmla="*/ 689184 h 441959"/>
              <a:gd name="T16" fmla="*/ 608976 w 488632"/>
              <a:gd name="T17" fmla="*/ 637197 h 441959"/>
              <a:gd name="T18" fmla="*/ 748595 w 488632"/>
              <a:gd name="T19" fmla="*/ 396577 h 441959"/>
              <a:gd name="T20" fmla="*/ 748595 w 488632"/>
              <a:gd name="T21" fmla="*/ 292605 h 441959"/>
              <a:gd name="T22" fmla="*/ 608976 w 488632"/>
              <a:gd name="T23" fmla="*/ 51987 h 441959"/>
              <a:gd name="T24" fmla="*/ 519858 w 488632"/>
              <a:gd name="T25" fmla="*/ 0 h 4419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8632" h="441959">
                <a:moveTo>
                  <a:pt x="333375" y="0"/>
                </a:moveTo>
                <a:lnTo>
                  <a:pt x="155257" y="0"/>
                </a:lnTo>
                <a:cubicBezTo>
                  <a:pt x="131445" y="0"/>
                  <a:pt x="109537" y="12382"/>
                  <a:pt x="98107" y="33338"/>
                </a:cubicBezTo>
                <a:lnTo>
                  <a:pt x="8572" y="187642"/>
                </a:lnTo>
                <a:cubicBezTo>
                  <a:pt x="-2857" y="208597"/>
                  <a:pt x="-2857" y="233363"/>
                  <a:pt x="8572" y="254317"/>
                </a:cubicBezTo>
                <a:lnTo>
                  <a:pt x="98107" y="408622"/>
                </a:lnTo>
                <a:cubicBezTo>
                  <a:pt x="109537" y="429577"/>
                  <a:pt x="131445" y="441960"/>
                  <a:pt x="155257" y="441960"/>
                </a:cubicBezTo>
                <a:lnTo>
                  <a:pt x="333375" y="441960"/>
                </a:lnTo>
                <a:cubicBezTo>
                  <a:pt x="357187" y="441960"/>
                  <a:pt x="379095" y="429577"/>
                  <a:pt x="390525" y="408622"/>
                </a:cubicBezTo>
                <a:lnTo>
                  <a:pt x="480060" y="254317"/>
                </a:lnTo>
                <a:cubicBezTo>
                  <a:pt x="491490" y="233363"/>
                  <a:pt x="491490" y="208597"/>
                  <a:pt x="480060" y="187642"/>
                </a:cubicBezTo>
                <a:lnTo>
                  <a:pt x="390525" y="33338"/>
                </a:lnTo>
                <a:cubicBezTo>
                  <a:pt x="379095" y="12382"/>
                  <a:pt x="357187" y="0"/>
                  <a:pt x="3333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69FA7F7-72CB-4B2F-C627-5260F1605D9F}"/>
              </a:ext>
            </a:extLst>
          </p:cNvPr>
          <p:cNvSpPr/>
          <p:nvPr/>
        </p:nvSpPr>
        <p:spPr>
          <a:xfrm>
            <a:off x="6410325" y="5348605"/>
            <a:ext cx="931863" cy="844550"/>
          </a:xfrm>
          <a:custGeom>
            <a:avLst/>
            <a:gdLst>
              <a:gd name="connsiteX0" fmla="*/ 333375 w 488632"/>
              <a:gd name="connsiteY0" fmla="*/ 0 h 441960"/>
              <a:gd name="connsiteX1" fmla="*/ 155258 w 488632"/>
              <a:gd name="connsiteY1" fmla="*/ 0 h 441960"/>
              <a:gd name="connsiteX2" fmla="*/ 98108 w 488632"/>
              <a:gd name="connsiteY2" fmla="*/ 33338 h 441960"/>
              <a:gd name="connsiteX3" fmla="*/ 8572 w 488632"/>
              <a:gd name="connsiteY3" fmla="*/ 187642 h 441960"/>
              <a:gd name="connsiteX4" fmla="*/ 8572 w 488632"/>
              <a:gd name="connsiteY4" fmla="*/ 254317 h 441960"/>
              <a:gd name="connsiteX5" fmla="*/ 98108 w 488632"/>
              <a:gd name="connsiteY5" fmla="*/ 408623 h 441960"/>
              <a:gd name="connsiteX6" fmla="*/ 155258 w 488632"/>
              <a:gd name="connsiteY6" fmla="*/ 441960 h 441960"/>
              <a:gd name="connsiteX7" fmla="*/ 333375 w 488632"/>
              <a:gd name="connsiteY7" fmla="*/ 441960 h 441960"/>
              <a:gd name="connsiteX8" fmla="*/ 390525 w 488632"/>
              <a:gd name="connsiteY8" fmla="*/ 408623 h 441960"/>
              <a:gd name="connsiteX9" fmla="*/ 480060 w 488632"/>
              <a:gd name="connsiteY9" fmla="*/ 254317 h 441960"/>
              <a:gd name="connsiteX10" fmla="*/ 480060 w 488632"/>
              <a:gd name="connsiteY10" fmla="*/ 187642 h 441960"/>
              <a:gd name="connsiteX11" fmla="*/ 390525 w 488632"/>
              <a:gd name="connsiteY11" fmla="*/ 33338 h 441960"/>
              <a:gd name="connsiteX12" fmla="*/ 333375 w 488632"/>
              <a:gd name="connsiteY1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8632" h="441960">
                <a:moveTo>
                  <a:pt x="333375" y="0"/>
                </a:moveTo>
                <a:lnTo>
                  <a:pt x="155258" y="0"/>
                </a:lnTo>
                <a:cubicBezTo>
                  <a:pt x="131445" y="0"/>
                  <a:pt x="109537" y="12383"/>
                  <a:pt x="98108" y="33338"/>
                </a:cubicBezTo>
                <a:lnTo>
                  <a:pt x="8572" y="187642"/>
                </a:lnTo>
                <a:cubicBezTo>
                  <a:pt x="-2857" y="208598"/>
                  <a:pt x="-2857" y="233363"/>
                  <a:pt x="8572" y="254317"/>
                </a:cubicBezTo>
                <a:lnTo>
                  <a:pt x="98108" y="408623"/>
                </a:lnTo>
                <a:cubicBezTo>
                  <a:pt x="109537" y="429578"/>
                  <a:pt x="131445" y="441960"/>
                  <a:pt x="155258" y="441960"/>
                </a:cubicBezTo>
                <a:lnTo>
                  <a:pt x="333375" y="441960"/>
                </a:lnTo>
                <a:cubicBezTo>
                  <a:pt x="357187" y="441960"/>
                  <a:pt x="379095" y="429578"/>
                  <a:pt x="390525" y="408623"/>
                </a:cubicBezTo>
                <a:lnTo>
                  <a:pt x="480060" y="254317"/>
                </a:lnTo>
                <a:cubicBezTo>
                  <a:pt x="491490" y="233363"/>
                  <a:pt x="491490" y="208598"/>
                  <a:pt x="480060" y="187642"/>
                </a:cubicBezTo>
                <a:lnTo>
                  <a:pt x="390525" y="33338"/>
                </a:lnTo>
                <a:cubicBezTo>
                  <a:pt x="378143" y="12383"/>
                  <a:pt x="356235" y="0"/>
                  <a:pt x="333375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7ACFF53-4D07-826E-AA6C-EEC7EFB32F5F}"/>
              </a:ext>
            </a:extLst>
          </p:cNvPr>
          <p:cNvSpPr/>
          <p:nvPr/>
        </p:nvSpPr>
        <p:spPr>
          <a:xfrm>
            <a:off x="7700963" y="5188268"/>
            <a:ext cx="977900" cy="866775"/>
          </a:xfrm>
          <a:custGeom>
            <a:avLst/>
            <a:gdLst>
              <a:gd name="connsiteX0" fmla="*/ 675084 w 947261"/>
              <a:gd name="connsiteY0" fmla="*/ 0 h 841057"/>
              <a:gd name="connsiteX1" fmla="*/ 272177 w 947261"/>
              <a:gd name="connsiteY1" fmla="*/ 0 h 841057"/>
              <a:gd name="connsiteX2" fmla="*/ 210265 w 947261"/>
              <a:gd name="connsiteY2" fmla="*/ 36195 h 841057"/>
              <a:gd name="connsiteX3" fmla="*/ 9287 w 947261"/>
              <a:gd name="connsiteY3" fmla="*/ 384810 h 841057"/>
              <a:gd name="connsiteX4" fmla="*/ 9287 w 947261"/>
              <a:gd name="connsiteY4" fmla="*/ 456247 h 841057"/>
              <a:gd name="connsiteX5" fmla="*/ 210265 w 947261"/>
              <a:gd name="connsiteY5" fmla="*/ 804863 h 841057"/>
              <a:gd name="connsiteX6" fmla="*/ 272177 w 947261"/>
              <a:gd name="connsiteY6" fmla="*/ 841057 h 841057"/>
              <a:gd name="connsiteX7" fmla="*/ 675084 w 947261"/>
              <a:gd name="connsiteY7" fmla="*/ 841057 h 841057"/>
              <a:gd name="connsiteX8" fmla="*/ 736997 w 947261"/>
              <a:gd name="connsiteY8" fmla="*/ 804863 h 841057"/>
              <a:gd name="connsiteX9" fmla="*/ 937975 w 947261"/>
              <a:gd name="connsiteY9" fmla="*/ 456247 h 841057"/>
              <a:gd name="connsiteX10" fmla="*/ 937975 w 947261"/>
              <a:gd name="connsiteY10" fmla="*/ 384810 h 841057"/>
              <a:gd name="connsiteX11" fmla="*/ 736997 w 947261"/>
              <a:gd name="connsiteY11" fmla="*/ 36195 h 841057"/>
              <a:gd name="connsiteX12" fmla="*/ 675084 w 947261"/>
              <a:gd name="connsiteY12" fmla="*/ 0 h 84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7261" h="841057">
                <a:moveTo>
                  <a:pt x="675084" y="0"/>
                </a:moveTo>
                <a:lnTo>
                  <a:pt x="272177" y="0"/>
                </a:lnTo>
                <a:cubicBezTo>
                  <a:pt x="246459" y="0"/>
                  <a:pt x="222647" y="13335"/>
                  <a:pt x="210265" y="36195"/>
                </a:cubicBezTo>
                <a:lnTo>
                  <a:pt x="9287" y="384810"/>
                </a:lnTo>
                <a:cubicBezTo>
                  <a:pt x="-3096" y="406717"/>
                  <a:pt x="-3096" y="434340"/>
                  <a:pt x="9287" y="456247"/>
                </a:cubicBezTo>
                <a:lnTo>
                  <a:pt x="210265" y="804863"/>
                </a:lnTo>
                <a:cubicBezTo>
                  <a:pt x="222647" y="826770"/>
                  <a:pt x="246459" y="841057"/>
                  <a:pt x="272177" y="841057"/>
                </a:cubicBezTo>
                <a:lnTo>
                  <a:pt x="675084" y="841057"/>
                </a:lnTo>
                <a:cubicBezTo>
                  <a:pt x="700802" y="841057"/>
                  <a:pt x="724615" y="827722"/>
                  <a:pt x="736997" y="804863"/>
                </a:cubicBezTo>
                <a:lnTo>
                  <a:pt x="937975" y="456247"/>
                </a:lnTo>
                <a:cubicBezTo>
                  <a:pt x="950357" y="434340"/>
                  <a:pt x="950357" y="406717"/>
                  <a:pt x="937975" y="384810"/>
                </a:cubicBezTo>
                <a:lnTo>
                  <a:pt x="736997" y="36195"/>
                </a:lnTo>
                <a:cubicBezTo>
                  <a:pt x="723662" y="13335"/>
                  <a:pt x="700802" y="0"/>
                  <a:pt x="675084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31AF24-AF99-D79E-0455-B443F4BAE07F}"/>
              </a:ext>
            </a:extLst>
          </p:cNvPr>
          <p:cNvSpPr>
            <a:spLocks/>
          </p:cNvSpPr>
          <p:nvPr/>
        </p:nvSpPr>
        <p:spPr bwMode="auto">
          <a:xfrm>
            <a:off x="4768850" y="3818255"/>
            <a:ext cx="423863" cy="423863"/>
          </a:xfrm>
          <a:custGeom>
            <a:avLst/>
            <a:gdLst>
              <a:gd name="T0" fmla="*/ 212290 w 651033"/>
              <a:gd name="T1" fmla="*/ 0 h 650557"/>
              <a:gd name="T2" fmla="*/ 212290 w 651033"/>
              <a:gd name="T3" fmla="*/ 0 h 650557"/>
              <a:gd name="T4" fmla="*/ 28419 w 651033"/>
              <a:gd name="T5" fmla="*/ 106223 h 650557"/>
              <a:gd name="T6" fmla="*/ 28419 w 651033"/>
              <a:gd name="T7" fmla="*/ 106223 h 650557"/>
              <a:gd name="T8" fmla="*/ 28419 w 651033"/>
              <a:gd name="T9" fmla="*/ 318047 h 650557"/>
              <a:gd name="T10" fmla="*/ 28419 w 651033"/>
              <a:gd name="T11" fmla="*/ 318047 h 650557"/>
              <a:gd name="T12" fmla="*/ 212290 w 651033"/>
              <a:gd name="T13" fmla="*/ 424271 h 650557"/>
              <a:gd name="T14" fmla="*/ 212290 w 651033"/>
              <a:gd name="T15" fmla="*/ 424271 h 650557"/>
              <a:gd name="T16" fmla="*/ 396161 w 651033"/>
              <a:gd name="T17" fmla="*/ 318047 h 650557"/>
              <a:gd name="T18" fmla="*/ 396161 w 651033"/>
              <a:gd name="T19" fmla="*/ 318047 h 650557"/>
              <a:gd name="T20" fmla="*/ 396161 w 651033"/>
              <a:gd name="T21" fmla="*/ 106223 h 650557"/>
              <a:gd name="T22" fmla="*/ 396161 w 651033"/>
              <a:gd name="T23" fmla="*/ 106223 h 650557"/>
              <a:gd name="T24" fmla="*/ 212290 w 651033"/>
              <a:gd name="T25" fmla="*/ 0 h 65055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1033" h="650557">
                <a:moveTo>
                  <a:pt x="325517" y="0"/>
                </a:moveTo>
                <a:lnTo>
                  <a:pt x="325517" y="0"/>
                </a:lnTo>
                <a:cubicBezTo>
                  <a:pt x="209312" y="0"/>
                  <a:pt x="101679" y="61913"/>
                  <a:pt x="43577" y="162878"/>
                </a:cubicBezTo>
                <a:cubicBezTo>
                  <a:pt x="-14526" y="263843"/>
                  <a:pt x="-14526" y="387668"/>
                  <a:pt x="43577" y="487680"/>
                </a:cubicBezTo>
                <a:cubicBezTo>
                  <a:pt x="101679" y="588645"/>
                  <a:pt x="209312" y="650558"/>
                  <a:pt x="325517" y="650558"/>
                </a:cubicBezTo>
                <a:cubicBezTo>
                  <a:pt x="441722" y="650558"/>
                  <a:pt x="549354" y="588645"/>
                  <a:pt x="607457" y="487680"/>
                </a:cubicBezTo>
                <a:cubicBezTo>
                  <a:pt x="665559" y="386715"/>
                  <a:pt x="665559" y="262890"/>
                  <a:pt x="607457" y="162878"/>
                </a:cubicBezTo>
                <a:cubicBezTo>
                  <a:pt x="549354" y="61913"/>
                  <a:pt x="441722" y="0"/>
                  <a:pt x="325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0CBCFF-EA08-9DA1-2FA2-2EA78E5CAFC0}"/>
              </a:ext>
            </a:extLst>
          </p:cNvPr>
          <p:cNvSpPr>
            <a:spLocks/>
          </p:cNvSpPr>
          <p:nvPr/>
        </p:nvSpPr>
        <p:spPr bwMode="auto">
          <a:xfrm>
            <a:off x="5168900" y="6010593"/>
            <a:ext cx="792163" cy="709612"/>
          </a:xfrm>
          <a:custGeom>
            <a:avLst/>
            <a:gdLst>
              <a:gd name="T0" fmla="*/ 551806 w 671036"/>
              <a:gd name="T1" fmla="*/ 0 h 601027"/>
              <a:gd name="T2" fmla="*/ 240344 w 671036"/>
              <a:gd name="T3" fmla="*/ 0 h 601027"/>
              <a:gd name="T4" fmla="*/ 167256 w 671036"/>
              <a:gd name="T5" fmla="*/ 42728 h 601027"/>
              <a:gd name="T6" fmla="*/ 10963 w 671036"/>
              <a:gd name="T7" fmla="*/ 312588 h 601027"/>
              <a:gd name="T8" fmla="*/ 10963 w 671036"/>
              <a:gd name="T9" fmla="*/ 396918 h 601027"/>
              <a:gd name="T10" fmla="*/ 167256 w 671036"/>
              <a:gd name="T11" fmla="*/ 666778 h 601027"/>
              <a:gd name="T12" fmla="*/ 240344 w 671036"/>
              <a:gd name="T13" fmla="*/ 709507 h 601027"/>
              <a:gd name="T14" fmla="*/ 551806 w 671036"/>
              <a:gd name="T15" fmla="*/ 709507 h 601027"/>
              <a:gd name="T16" fmla="*/ 624894 w 671036"/>
              <a:gd name="T17" fmla="*/ 666778 h 601027"/>
              <a:gd name="T18" fmla="*/ 781187 w 671036"/>
              <a:gd name="T19" fmla="*/ 396918 h 601027"/>
              <a:gd name="T20" fmla="*/ 781187 w 671036"/>
              <a:gd name="T21" fmla="*/ 312588 h 601027"/>
              <a:gd name="T22" fmla="*/ 624894 w 671036"/>
              <a:gd name="T23" fmla="*/ 42728 h 601027"/>
              <a:gd name="T24" fmla="*/ 551806 w 671036"/>
              <a:gd name="T25" fmla="*/ 0 h 6010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1036" h="601027">
                <a:moveTo>
                  <a:pt x="467439" y="0"/>
                </a:moveTo>
                <a:lnTo>
                  <a:pt x="203597" y="0"/>
                </a:lnTo>
                <a:cubicBezTo>
                  <a:pt x="177879" y="0"/>
                  <a:pt x="154067" y="13335"/>
                  <a:pt x="141684" y="36195"/>
                </a:cubicBezTo>
                <a:lnTo>
                  <a:pt x="9287" y="264795"/>
                </a:lnTo>
                <a:cubicBezTo>
                  <a:pt x="-3096" y="286703"/>
                  <a:pt x="-3096" y="314325"/>
                  <a:pt x="9287" y="336232"/>
                </a:cubicBezTo>
                <a:lnTo>
                  <a:pt x="141684" y="564832"/>
                </a:lnTo>
                <a:cubicBezTo>
                  <a:pt x="154067" y="586740"/>
                  <a:pt x="177879" y="601028"/>
                  <a:pt x="203597" y="601028"/>
                </a:cubicBezTo>
                <a:lnTo>
                  <a:pt x="467439" y="601028"/>
                </a:lnTo>
                <a:cubicBezTo>
                  <a:pt x="493157" y="601028"/>
                  <a:pt x="516969" y="587693"/>
                  <a:pt x="529352" y="564832"/>
                </a:cubicBezTo>
                <a:lnTo>
                  <a:pt x="661749" y="336232"/>
                </a:lnTo>
                <a:cubicBezTo>
                  <a:pt x="674132" y="314325"/>
                  <a:pt x="674132" y="286703"/>
                  <a:pt x="661749" y="264795"/>
                </a:cubicBezTo>
                <a:lnTo>
                  <a:pt x="529352" y="36195"/>
                </a:lnTo>
                <a:cubicBezTo>
                  <a:pt x="516017" y="13335"/>
                  <a:pt x="493157" y="0"/>
                  <a:pt x="4674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4A8C58-44E2-2E6B-3C06-5D79F0C08C46}"/>
              </a:ext>
            </a:extLst>
          </p:cNvPr>
          <p:cNvSpPr>
            <a:spLocks/>
          </p:cNvSpPr>
          <p:nvPr/>
        </p:nvSpPr>
        <p:spPr bwMode="auto">
          <a:xfrm>
            <a:off x="3392488" y="3973830"/>
            <a:ext cx="1063625" cy="952500"/>
          </a:xfrm>
          <a:custGeom>
            <a:avLst/>
            <a:gdLst>
              <a:gd name="T0" fmla="*/ 741445 w 671036"/>
              <a:gd name="T1" fmla="*/ 0 h 601027"/>
              <a:gd name="T2" fmla="*/ 322943 w 671036"/>
              <a:gd name="T3" fmla="*/ 0 h 601027"/>
              <a:gd name="T4" fmla="*/ 224737 w 671036"/>
              <a:gd name="T5" fmla="*/ 57412 h 601027"/>
              <a:gd name="T6" fmla="*/ 14731 w 671036"/>
              <a:gd name="T7" fmla="*/ 420015 h 601027"/>
              <a:gd name="T8" fmla="*/ 14731 w 671036"/>
              <a:gd name="T9" fmla="*/ 533327 h 601027"/>
              <a:gd name="T10" fmla="*/ 224737 w 671036"/>
              <a:gd name="T11" fmla="*/ 895930 h 601027"/>
              <a:gd name="T12" fmla="*/ 322943 w 671036"/>
              <a:gd name="T13" fmla="*/ 953342 h 601027"/>
              <a:gd name="T14" fmla="*/ 741445 w 671036"/>
              <a:gd name="T15" fmla="*/ 953342 h 601027"/>
              <a:gd name="T16" fmla="*/ 839651 w 671036"/>
              <a:gd name="T17" fmla="*/ 895930 h 601027"/>
              <a:gd name="T18" fmla="*/ 1049657 w 671036"/>
              <a:gd name="T19" fmla="*/ 533327 h 601027"/>
              <a:gd name="T20" fmla="*/ 1049657 w 671036"/>
              <a:gd name="T21" fmla="*/ 420015 h 601027"/>
              <a:gd name="T22" fmla="*/ 839651 w 671036"/>
              <a:gd name="T23" fmla="*/ 57412 h 601027"/>
              <a:gd name="T24" fmla="*/ 741445 w 671036"/>
              <a:gd name="T25" fmla="*/ 0 h 6010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1036" h="601027">
                <a:moveTo>
                  <a:pt x="467439" y="0"/>
                </a:moveTo>
                <a:lnTo>
                  <a:pt x="203597" y="0"/>
                </a:lnTo>
                <a:cubicBezTo>
                  <a:pt x="177879" y="0"/>
                  <a:pt x="154067" y="13335"/>
                  <a:pt x="141684" y="36195"/>
                </a:cubicBezTo>
                <a:lnTo>
                  <a:pt x="9287" y="264795"/>
                </a:lnTo>
                <a:cubicBezTo>
                  <a:pt x="-3096" y="286702"/>
                  <a:pt x="-3096" y="314325"/>
                  <a:pt x="9287" y="336232"/>
                </a:cubicBezTo>
                <a:lnTo>
                  <a:pt x="141684" y="564832"/>
                </a:lnTo>
                <a:cubicBezTo>
                  <a:pt x="154067" y="586740"/>
                  <a:pt x="177879" y="601027"/>
                  <a:pt x="203597" y="601027"/>
                </a:cubicBezTo>
                <a:lnTo>
                  <a:pt x="467439" y="601027"/>
                </a:lnTo>
                <a:cubicBezTo>
                  <a:pt x="493157" y="601027"/>
                  <a:pt x="516969" y="587692"/>
                  <a:pt x="529352" y="564832"/>
                </a:cubicBezTo>
                <a:lnTo>
                  <a:pt x="661749" y="336232"/>
                </a:lnTo>
                <a:cubicBezTo>
                  <a:pt x="674132" y="314325"/>
                  <a:pt x="674132" y="286702"/>
                  <a:pt x="661749" y="264795"/>
                </a:cubicBezTo>
                <a:lnTo>
                  <a:pt x="529352" y="36195"/>
                </a:lnTo>
                <a:cubicBezTo>
                  <a:pt x="516017" y="13335"/>
                  <a:pt x="493157" y="0"/>
                  <a:pt x="4674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90ABA5-B3AF-C819-4D28-BD8B699BFFD4}"/>
              </a:ext>
            </a:extLst>
          </p:cNvPr>
          <p:cNvSpPr/>
          <p:nvPr/>
        </p:nvSpPr>
        <p:spPr>
          <a:xfrm>
            <a:off x="3973513" y="2838768"/>
            <a:ext cx="930275" cy="827087"/>
          </a:xfrm>
          <a:custGeom>
            <a:avLst/>
            <a:gdLst>
              <a:gd name="connsiteX0" fmla="*/ 416242 w 585787"/>
              <a:gd name="connsiteY0" fmla="*/ 0 h 521017"/>
              <a:gd name="connsiteX1" fmla="*/ 168592 w 585787"/>
              <a:gd name="connsiteY1" fmla="*/ 0 h 521017"/>
              <a:gd name="connsiteX2" fmla="*/ 129540 w 585787"/>
              <a:gd name="connsiteY2" fmla="*/ 22860 h 521017"/>
              <a:gd name="connsiteX3" fmla="*/ 5715 w 585787"/>
              <a:gd name="connsiteY3" fmla="*/ 238125 h 521017"/>
              <a:gd name="connsiteX4" fmla="*/ 5715 w 585787"/>
              <a:gd name="connsiteY4" fmla="*/ 282892 h 521017"/>
              <a:gd name="connsiteX5" fmla="*/ 129540 w 585787"/>
              <a:gd name="connsiteY5" fmla="*/ 498158 h 521017"/>
              <a:gd name="connsiteX6" fmla="*/ 168592 w 585787"/>
              <a:gd name="connsiteY6" fmla="*/ 521017 h 521017"/>
              <a:gd name="connsiteX7" fmla="*/ 417195 w 585787"/>
              <a:gd name="connsiteY7" fmla="*/ 521017 h 521017"/>
              <a:gd name="connsiteX8" fmla="*/ 456248 w 585787"/>
              <a:gd name="connsiteY8" fmla="*/ 498158 h 521017"/>
              <a:gd name="connsiteX9" fmla="*/ 580072 w 585787"/>
              <a:gd name="connsiteY9" fmla="*/ 282892 h 521017"/>
              <a:gd name="connsiteX10" fmla="*/ 580072 w 585787"/>
              <a:gd name="connsiteY10" fmla="*/ 238125 h 521017"/>
              <a:gd name="connsiteX11" fmla="*/ 456248 w 585787"/>
              <a:gd name="connsiteY11" fmla="*/ 22860 h 521017"/>
              <a:gd name="connsiteX12" fmla="*/ 416242 w 585787"/>
              <a:gd name="connsiteY12" fmla="*/ 0 h 52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787" h="521017">
                <a:moveTo>
                  <a:pt x="416242" y="0"/>
                </a:moveTo>
                <a:lnTo>
                  <a:pt x="168592" y="0"/>
                </a:lnTo>
                <a:cubicBezTo>
                  <a:pt x="152400" y="0"/>
                  <a:pt x="137160" y="8573"/>
                  <a:pt x="129540" y="22860"/>
                </a:cubicBezTo>
                <a:lnTo>
                  <a:pt x="5715" y="238125"/>
                </a:lnTo>
                <a:cubicBezTo>
                  <a:pt x="-1905" y="252413"/>
                  <a:pt x="-1905" y="269558"/>
                  <a:pt x="5715" y="282892"/>
                </a:cubicBezTo>
                <a:lnTo>
                  <a:pt x="129540" y="498158"/>
                </a:lnTo>
                <a:cubicBezTo>
                  <a:pt x="137160" y="512445"/>
                  <a:pt x="152400" y="521017"/>
                  <a:pt x="168592" y="521017"/>
                </a:cubicBezTo>
                <a:lnTo>
                  <a:pt x="417195" y="521017"/>
                </a:lnTo>
                <a:cubicBezTo>
                  <a:pt x="433387" y="521017"/>
                  <a:pt x="448627" y="512445"/>
                  <a:pt x="456248" y="498158"/>
                </a:cubicBezTo>
                <a:lnTo>
                  <a:pt x="580072" y="282892"/>
                </a:lnTo>
                <a:cubicBezTo>
                  <a:pt x="587692" y="268605"/>
                  <a:pt x="587692" y="251460"/>
                  <a:pt x="580072" y="238125"/>
                </a:cubicBezTo>
                <a:lnTo>
                  <a:pt x="456248" y="22860"/>
                </a:lnTo>
                <a:cubicBezTo>
                  <a:pt x="447675" y="9525"/>
                  <a:pt x="432435" y="0"/>
                  <a:pt x="416242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88BC5D-1C0C-64F7-CBC3-D2202FE49C1E}"/>
              </a:ext>
            </a:extLst>
          </p:cNvPr>
          <p:cNvSpPr>
            <a:spLocks/>
          </p:cNvSpPr>
          <p:nvPr/>
        </p:nvSpPr>
        <p:spPr bwMode="auto">
          <a:xfrm>
            <a:off x="5205413" y="5469255"/>
            <a:ext cx="504825" cy="455613"/>
          </a:xfrm>
          <a:custGeom>
            <a:avLst/>
            <a:gdLst>
              <a:gd name="T0" fmla="*/ 343971 w 488632"/>
              <a:gd name="T1" fmla="*/ 0 h 441959"/>
              <a:gd name="T2" fmla="*/ 160193 w 488632"/>
              <a:gd name="T3" fmla="*/ 0 h 441959"/>
              <a:gd name="T4" fmla="*/ 101225 w 488632"/>
              <a:gd name="T5" fmla="*/ 34398 h 441959"/>
              <a:gd name="T6" fmla="*/ 8844 w 488632"/>
              <a:gd name="T7" fmla="*/ 193605 h 441959"/>
              <a:gd name="T8" fmla="*/ 8844 w 488632"/>
              <a:gd name="T9" fmla="*/ 262400 h 441959"/>
              <a:gd name="T10" fmla="*/ 101225 w 488632"/>
              <a:gd name="T11" fmla="*/ 421609 h 441959"/>
              <a:gd name="T12" fmla="*/ 160193 w 488632"/>
              <a:gd name="T13" fmla="*/ 456006 h 441959"/>
              <a:gd name="T14" fmla="*/ 343971 w 488632"/>
              <a:gd name="T15" fmla="*/ 456006 h 441959"/>
              <a:gd name="T16" fmla="*/ 402937 w 488632"/>
              <a:gd name="T17" fmla="*/ 421609 h 441959"/>
              <a:gd name="T18" fmla="*/ 495318 w 488632"/>
              <a:gd name="T19" fmla="*/ 262400 h 441959"/>
              <a:gd name="T20" fmla="*/ 495318 w 488632"/>
              <a:gd name="T21" fmla="*/ 193605 h 441959"/>
              <a:gd name="T22" fmla="*/ 403920 w 488632"/>
              <a:gd name="T23" fmla="*/ 33414 h 441959"/>
              <a:gd name="T24" fmla="*/ 343971 w 488632"/>
              <a:gd name="T25" fmla="*/ 0 h 4419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8632" h="441959">
                <a:moveTo>
                  <a:pt x="333375" y="0"/>
                </a:moveTo>
                <a:lnTo>
                  <a:pt x="155258" y="0"/>
                </a:lnTo>
                <a:cubicBezTo>
                  <a:pt x="131445" y="0"/>
                  <a:pt x="109537" y="12382"/>
                  <a:pt x="98107" y="33338"/>
                </a:cubicBezTo>
                <a:lnTo>
                  <a:pt x="8572" y="187642"/>
                </a:lnTo>
                <a:cubicBezTo>
                  <a:pt x="-2857" y="208597"/>
                  <a:pt x="-2857" y="233363"/>
                  <a:pt x="8572" y="254317"/>
                </a:cubicBezTo>
                <a:lnTo>
                  <a:pt x="98107" y="408622"/>
                </a:lnTo>
                <a:cubicBezTo>
                  <a:pt x="109537" y="429578"/>
                  <a:pt x="131445" y="441960"/>
                  <a:pt x="155258" y="441960"/>
                </a:cubicBezTo>
                <a:lnTo>
                  <a:pt x="333375" y="441960"/>
                </a:lnTo>
                <a:cubicBezTo>
                  <a:pt x="357187" y="441960"/>
                  <a:pt x="379095" y="429578"/>
                  <a:pt x="390525" y="408622"/>
                </a:cubicBezTo>
                <a:lnTo>
                  <a:pt x="480060" y="254317"/>
                </a:lnTo>
                <a:cubicBezTo>
                  <a:pt x="491490" y="233363"/>
                  <a:pt x="491490" y="208597"/>
                  <a:pt x="480060" y="187642"/>
                </a:cubicBezTo>
                <a:lnTo>
                  <a:pt x="391478" y="32385"/>
                </a:lnTo>
                <a:cubicBezTo>
                  <a:pt x="379095" y="12382"/>
                  <a:pt x="357187" y="0"/>
                  <a:pt x="333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F297A2D-F492-C440-7DB9-526BEB946B50}"/>
              </a:ext>
            </a:extLst>
          </p:cNvPr>
          <p:cNvSpPr>
            <a:spLocks/>
          </p:cNvSpPr>
          <p:nvPr/>
        </p:nvSpPr>
        <p:spPr bwMode="auto">
          <a:xfrm>
            <a:off x="4652963" y="4419918"/>
            <a:ext cx="404812" cy="403225"/>
          </a:xfrm>
          <a:custGeom>
            <a:avLst/>
            <a:gdLst>
              <a:gd name="T0" fmla="*/ 202206 w 391953"/>
              <a:gd name="T1" fmla="*/ 0 h 391477"/>
              <a:gd name="T2" fmla="*/ 202206 w 391953"/>
              <a:gd name="T3" fmla="*/ 0 h 391477"/>
              <a:gd name="T4" fmla="*/ 27272 w 391953"/>
              <a:gd name="T5" fmla="*/ 101226 h 391477"/>
              <a:gd name="T6" fmla="*/ 27272 w 391953"/>
              <a:gd name="T7" fmla="*/ 101226 h 391477"/>
              <a:gd name="T8" fmla="*/ 27272 w 391953"/>
              <a:gd name="T9" fmla="*/ 302694 h 391477"/>
              <a:gd name="T10" fmla="*/ 27272 w 391953"/>
              <a:gd name="T11" fmla="*/ 302694 h 391477"/>
              <a:gd name="T12" fmla="*/ 202206 w 391953"/>
              <a:gd name="T13" fmla="*/ 403920 h 391477"/>
              <a:gd name="T14" fmla="*/ 202206 w 391953"/>
              <a:gd name="T15" fmla="*/ 403920 h 391477"/>
              <a:gd name="T16" fmla="*/ 377139 w 391953"/>
              <a:gd name="T17" fmla="*/ 302694 h 391477"/>
              <a:gd name="T18" fmla="*/ 377139 w 391953"/>
              <a:gd name="T19" fmla="*/ 302694 h 391477"/>
              <a:gd name="T20" fmla="*/ 377139 w 391953"/>
              <a:gd name="T21" fmla="*/ 101226 h 391477"/>
              <a:gd name="T22" fmla="*/ 377139 w 391953"/>
              <a:gd name="T23" fmla="*/ 101226 h 391477"/>
              <a:gd name="T24" fmla="*/ 202206 w 391953"/>
              <a:gd name="T25" fmla="*/ 0 h 3914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1953" h="391477">
                <a:moveTo>
                  <a:pt x="195977" y="0"/>
                </a:moveTo>
                <a:lnTo>
                  <a:pt x="195977" y="0"/>
                </a:lnTo>
                <a:cubicBezTo>
                  <a:pt x="126444" y="0"/>
                  <a:pt x="61674" y="37148"/>
                  <a:pt x="26432" y="98108"/>
                </a:cubicBezTo>
                <a:cubicBezTo>
                  <a:pt x="-8811" y="158115"/>
                  <a:pt x="-8811" y="233363"/>
                  <a:pt x="26432" y="293370"/>
                </a:cubicBezTo>
                <a:cubicBezTo>
                  <a:pt x="61674" y="353378"/>
                  <a:pt x="125492" y="391478"/>
                  <a:pt x="195977" y="391478"/>
                </a:cubicBezTo>
                <a:cubicBezTo>
                  <a:pt x="265509" y="391478"/>
                  <a:pt x="330279" y="354330"/>
                  <a:pt x="365522" y="293370"/>
                </a:cubicBezTo>
                <a:cubicBezTo>
                  <a:pt x="400764" y="233363"/>
                  <a:pt x="400764" y="158115"/>
                  <a:pt x="365522" y="98108"/>
                </a:cubicBezTo>
                <a:cubicBezTo>
                  <a:pt x="330279" y="37148"/>
                  <a:pt x="266462" y="0"/>
                  <a:pt x="1959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51EBEF-6038-F2A4-B071-E2B969029D0A}"/>
              </a:ext>
            </a:extLst>
          </p:cNvPr>
          <p:cNvSpPr/>
          <p:nvPr/>
        </p:nvSpPr>
        <p:spPr>
          <a:xfrm>
            <a:off x="7585075" y="4111943"/>
            <a:ext cx="850900" cy="755650"/>
          </a:xfrm>
          <a:custGeom>
            <a:avLst/>
            <a:gdLst>
              <a:gd name="connsiteX0" fmla="*/ 432197 w 609123"/>
              <a:gd name="connsiteY0" fmla="*/ 0 h 541019"/>
              <a:gd name="connsiteX1" fmla="*/ 176927 w 609123"/>
              <a:gd name="connsiteY1" fmla="*/ 0 h 541019"/>
              <a:gd name="connsiteX2" fmla="*/ 134065 w 609123"/>
              <a:gd name="connsiteY2" fmla="*/ 24765 h 541019"/>
              <a:gd name="connsiteX3" fmla="*/ 6429 w 609123"/>
              <a:gd name="connsiteY3" fmla="*/ 245745 h 541019"/>
              <a:gd name="connsiteX4" fmla="*/ 6429 w 609123"/>
              <a:gd name="connsiteY4" fmla="*/ 295275 h 541019"/>
              <a:gd name="connsiteX5" fmla="*/ 134065 w 609123"/>
              <a:gd name="connsiteY5" fmla="*/ 516255 h 541019"/>
              <a:gd name="connsiteX6" fmla="*/ 176927 w 609123"/>
              <a:gd name="connsiteY6" fmla="*/ 541020 h 541019"/>
              <a:gd name="connsiteX7" fmla="*/ 432197 w 609123"/>
              <a:gd name="connsiteY7" fmla="*/ 541020 h 541019"/>
              <a:gd name="connsiteX8" fmla="*/ 475059 w 609123"/>
              <a:gd name="connsiteY8" fmla="*/ 516255 h 541019"/>
              <a:gd name="connsiteX9" fmla="*/ 602694 w 609123"/>
              <a:gd name="connsiteY9" fmla="*/ 295275 h 541019"/>
              <a:gd name="connsiteX10" fmla="*/ 602694 w 609123"/>
              <a:gd name="connsiteY10" fmla="*/ 245745 h 541019"/>
              <a:gd name="connsiteX11" fmla="*/ 475059 w 609123"/>
              <a:gd name="connsiteY11" fmla="*/ 24765 h 541019"/>
              <a:gd name="connsiteX12" fmla="*/ 432197 w 609123"/>
              <a:gd name="connsiteY12" fmla="*/ 0 h 54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9123" h="541019">
                <a:moveTo>
                  <a:pt x="432197" y="0"/>
                </a:moveTo>
                <a:lnTo>
                  <a:pt x="176927" y="0"/>
                </a:lnTo>
                <a:cubicBezTo>
                  <a:pt x="159782" y="0"/>
                  <a:pt x="142637" y="9525"/>
                  <a:pt x="134065" y="24765"/>
                </a:cubicBezTo>
                <a:lnTo>
                  <a:pt x="6429" y="245745"/>
                </a:lnTo>
                <a:cubicBezTo>
                  <a:pt x="-2143" y="260985"/>
                  <a:pt x="-2143" y="280035"/>
                  <a:pt x="6429" y="295275"/>
                </a:cubicBezTo>
                <a:lnTo>
                  <a:pt x="134065" y="516255"/>
                </a:lnTo>
                <a:cubicBezTo>
                  <a:pt x="142637" y="531495"/>
                  <a:pt x="158829" y="541020"/>
                  <a:pt x="176927" y="541020"/>
                </a:cubicBezTo>
                <a:lnTo>
                  <a:pt x="432197" y="541020"/>
                </a:lnTo>
                <a:cubicBezTo>
                  <a:pt x="449342" y="541020"/>
                  <a:pt x="466487" y="531495"/>
                  <a:pt x="475059" y="516255"/>
                </a:cubicBezTo>
                <a:lnTo>
                  <a:pt x="602694" y="295275"/>
                </a:lnTo>
                <a:cubicBezTo>
                  <a:pt x="611267" y="280035"/>
                  <a:pt x="611267" y="260985"/>
                  <a:pt x="602694" y="245745"/>
                </a:cubicBezTo>
                <a:lnTo>
                  <a:pt x="475059" y="24765"/>
                </a:lnTo>
                <a:cubicBezTo>
                  <a:pt x="466487" y="9525"/>
                  <a:pt x="450294" y="0"/>
                  <a:pt x="432197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978508-5063-5813-62BA-12026DFAB55D}"/>
              </a:ext>
            </a:extLst>
          </p:cNvPr>
          <p:cNvSpPr>
            <a:spLocks/>
          </p:cNvSpPr>
          <p:nvPr/>
        </p:nvSpPr>
        <p:spPr bwMode="auto">
          <a:xfrm>
            <a:off x="4395788" y="3862705"/>
            <a:ext cx="311150" cy="314325"/>
          </a:xfrm>
          <a:custGeom>
            <a:avLst/>
            <a:gdLst>
              <a:gd name="T0" fmla="*/ 156262 w 302894"/>
              <a:gd name="T1" fmla="*/ 0 h 304800"/>
              <a:gd name="T2" fmla="*/ 156262 w 302894"/>
              <a:gd name="T3" fmla="*/ 0 h 304800"/>
              <a:gd name="T4" fmla="*/ 20638 w 302894"/>
              <a:gd name="T5" fmla="*/ 78622 h 304800"/>
              <a:gd name="T6" fmla="*/ 20638 w 302894"/>
              <a:gd name="T7" fmla="*/ 78622 h 304800"/>
              <a:gd name="T8" fmla="*/ 20638 w 302894"/>
              <a:gd name="T9" fmla="*/ 235866 h 304800"/>
              <a:gd name="T10" fmla="*/ 20638 w 302894"/>
              <a:gd name="T11" fmla="*/ 235866 h 304800"/>
              <a:gd name="T12" fmla="*/ 156262 w 302894"/>
              <a:gd name="T13" fmla="*/ 314488 h 304800"/>
              <a:gd name="T14" fmla="*/ 156262 w 302894"/>
              <a:gd name="T15" fmla="*/ 314488 h 304800"/>
              <a:gd name="T16" fmla="*/ 291884 w 302894"/>
              <a:gd name="T17" fmla="*/ 235866 h 304800"/>
              <a:gd name="T18" fmla="*/ 291884 w 302894"/>
              <a:gd name="T19" fmla="*/ 235866 h 304800"/>
              <a:gd name="T20" fmla="*/ 291884 w 302894"/>
              <a:gd name="T21" fmla="*/ 78622 h 304800"/>
              <a:gd name="T22" fmla="*/ 291884 w 302894"/>
              <a:gd name="T23" fmla="*/ 78622 h 304800"/>
              <a:gd name="T24" fmla="*/ 156262 w 302894"/>
              <a:gd name="T25" fmla="*/ 0 h 3048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02894" h="304800">
                <a:moveTo>
                  <a:pt x="151448" y="0"/>
                </a:moveTo>
                <a:lnTo>
                  <a:pt x="151448" y="0"/>
                </a:lnTo>
                <a:cubicBezTo>
                  <a:pt x="97155" y="0"/>
                  <a:pt x="46673" y="28575"/>
                  <a:pt x="20002" y="76200"/>
                </a:cubicBezTo>
                <a:cubicBezTo>
                  <a:pt x="-6667" y="122872"/>
                  <a:pt x="-6667" y="180975"/>
                  <a:pt x="20002" y="228600"/>
                </a:cubicBezTo>
                <a:cubicBezTo>
                  <a:pt x="46673" y="275272"/>
                  <a:pt x="97155" y="304800"/>
                  <a:pt x="151448" y="304800"/>
                </a:cubicBezTo>
                <a:cubicBezTo>
                  <a:pt x="205740" y="304800"/>
                  <a:pt x="256223" y="276225"/>
                  <a:pt x="282893" y="228600"/>
                </a:cubicBezTo>
                <a:cubicBezTo>
                  <a:pt x="309563" y="181928"/>
                  <a:pt x="309563" y="123825"/>
                  <a:pt x="282893" y="76200"/>
                </a:cubicBezTo>
                <a:cubicBezTo>
                  <a:pt x="256223" y="28575"/>
                  <a:pt x="205740" y="0"/>
                  <a:pt x="1514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D32092-A1E6-8128-D943-4601C6A7CCB5}"/>
              </a:ext>
            </a:extLst>
          </p:cNvPr>
          <p:cNvSpPr>
            <a:spLocks/>
          </p:cNvSpPr>
          <p:nvPr/>
        </p:nvSpPr>
        <p:spPr bwMode="auto">
          <a:xfrm>
            <a:off x="4872038" y="5388293"/>
            <a:ext cx="301625" cy="301625"/>
          </a:xfrm>
          <a:custGeom>
            <a:avLst/>
            <a:gdLst>
              <a:gd name="T0" fmla="*/ 150610 w 291941"/>
              <a:gd name="T1" fmla="*/ 0 h 293369"/>
              <a:gd name="T2" fmla="*/ 150610 w 291941"/>
              <a:gd name="T3" fmla="*/ 0 h 293369"/>
              <a:gd name="T4" fmla="*/ 19901 w 291941"/>
              <a:gd name="T5" fmla="*/ 75673 h 293369"/>
              <a:gd name="T6" fmla="*/ 19901 w 291941"/>
              <a:gd name="T7" fmla="*/ 75673 h 293369"/>
              <a:gd name="T8" fmla="*/ 19901 w 291941"/>
              <a:gd name="T9" fmla="*/ 227020 h 293369"/>
              <a:gd name="T10" fmla="*/ 19901 w 291941"/>
              <a:gd name="T11" fmla="*/ 227020 h 293369"/>
              <a:gd name="T12" fmla="*/ 150610 w 291941"/>
              <a:gd name="T13" fmla="*/ 302694 h 293369"/>
              <a:gd name="T14" fmla="*/ 150610 w 291941"/>
              <a:gd name="T15" fmla="*/ 302694 h 293369"/>
              <a:gd name="T16" fmla="*/ 281318 w 291941"/>
              <a:gd name="T17" fmla="*/ 227020 h 293369"/>
              <a:gd name="T18" fmla="*/ 281318 w 291941"/>
              <a:gd name="T19" fmla="*/ 227020 h 293369"/>
              <a:gd name="T20" fmla="*/ 281318 w 291941"/>
              <a:gd name="T21" fmla="*/ 75673 h 293369"/>
              <a:gd name="T22" fmla="*/ 281318 w 291941"/>
              <a:gd name="T23" fmla="*/ 75673 h 293369"/>
              <a:gd name="T24" fmla="*/ 150610 w 291941"/>
              <a:gd name="T25" fmla="*/ 0 h 2933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1941" h="293369">
                <a:moveTo>
                  <a:pt x="145971" y="0"/>
                </a:moveTo>
                <a:lnTo>
                  <a:pt x="145971" y="0"/>
                </a:lnTo>
                <a:cubicBezTo>
                  <a:pt x="93583" y="0"/>
                  <a:pt x="45006" y="27622"/>
                  <a:pt x="19288" y="73342"/>
                </a:cubicBezTo>
                <a:cubicBezTo>
                  <a:pt x="-6429" y="119063"/>
                  <a:pt x="-6429" y="174307"/>
                  <a:pt x="19288" y="220027"/>
                </a:cubicBezTo>
                <a:cubicBezTo>
                  <a:pt x="45006" y="265747"/>
                  <a:pt x="93583" y="293370"/>
                  <a:pt x="145971" y="293370"/>
                </a:cubicBezTo>
                <a:cubicBezTo>
                  <a:pt x="198358" y="293370"/>
                  <a:pt x="246936" y="265747"/>
                  <a:pt x="272653" y="220027"/>
                </a:cubicBezTo>
                <a:cubicBezTo>
                  <a:pt x="298371" y="174307"/>
                  <a:pt x="298371" y="119063"/>
                  <a:pt x="272653" y="73342"/>
                </a:cubicBezTo>
                <a:cubicBezTo>
                  <a:pt x="246936" y="27622"/>
                  <a:pt x="198358" y="0"/>
                  <a:pt x="1459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15288C7-99F8-C82D-DC6E-6A75E76BB5CF}"/>
              </a:ext>
            </a:extLst>
          </p:cNvPr>
          <p:cNvSpPr>
            <a:spLocks/>
          </p:cNvSpPr>
          <p:nvPr/>
        </p:nvSpPr>
        <p:spPr bwMode="auto">
          <a:xfrm>
            <a:off x="5235575" y="4124643"/>
            <a:ext cx="301625" cy="303212"/>
          </a:xfrm>
          <a:custGeom>
            <a:avLst/>
            <a:gdLst>
              <a:gd name="T0" fmla="*/ 150610 w 291941"/>
              <a:gd name="T1" fmla="*/ 0 h 293370"/>
              <a:gd name="T2" fmla="*/ 150610 w 291941"/>
              <a:gd name="T3" fmla="*/ 0 h 293370"/>
              <a:gd name="T4" fmla="*/ 19901 w 291941"/>
              <a:gd name="T5" fmla="*/ 75673 h 293370"/>
              <a:gd name="T6" fmla="*/ 19901 w 291941"/>
              <a:gd name="T7" fmla="*/ 75673 h 293370"/>
              <a:gd name="T8" fmla="*/ 19901 w 291941"/>
              <a:gd name="T9" fmla="*/ 227021 h 293370"/>
              <a:gd name="T10" fmla="*/ 19901 w 291941"/>
              <a:gd name="T11" fmla="*/ 227021 h 293370"/>
              <a:gd name="T12" fmla="*/ 150610 w 291941"/>
              <a:gd name="T13" fmla="*/ 302694 h 293370"/>
              <a:gd name="T14" fmla="*/ 150610 w 291941"/>
              <a:gd name="T15" fmla="*/ 302694 h 293370"/>
              <a:gd name="T16" fmla="*/ 281318 w 291941"/>
              <a:gd name="T17" fmla="*/ 227021 h 293370"/>
              <a:gd name="T18" fmla="*/ 281318 w 291941"/>
              <a:gd name="T19" fmla="*/ 227021 h 293370"/>
              <a:gd name="T20" fmla="*/ 281318 w 291941"/>
              <a:gd name="T21" fmla="*/ 75673 h 293370"/>
              <a:gd name="T22" fmla="*/ 281318 w 291941"/>
              <a:gd name="T23" fmla="*/ 75673 h 293370"/>
              <a:gd name="T24" fmla="*/ 150610 w 291941"/>
              <a:gd name="T25" fmla="*/ 0 h 29337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1941" h="293370">
                <a:moveTo>
                  <a:pt x="145971" y="0"/>
                </a:moveTo>
                <a:lnTo>
                  <a:pt x="145971" y="0"/>
                </a:lnTo>
                <a:cubicBezTo>
                  <a:pt x="93583" y="0"/>
                  <a:pt x="45006" y="27623"/>
                  <a:pt x="19288" y="73342"/>
                </a:cubicBezTo>
                <a:cubicBezTo>
                  <a:pt x="-6429" y="119063"/>
                  <a:pt x="-6429" y="174308"/>
                  <a:pt x="19288" y="220028"/>
                </a:cubicBezTo>
                <a:cubicBezTo>
                  <a:pt x="45006" y="265748"/>
                  <a:pt x="93583" y="293370"/>
                  <a:pt x="145971" y="293370"/>
                </a:cubicBezTo>
                <a:cubicBezTo>
                  <a:pt x="198358" y="293370"/>
                  <a:pt x="246936" y="265748"/>
                  <a:pt x="272653" y="220028"/>
                </a:cubicBezTo>
                <a:cubicBezTo>
                  <a:pt x="298371" y="174308"/>
                  <a:pt x="298371" y="119063"/>
                  <a:pt x="272653" y="73342"/>
                </a:cubicBezTo>
                <a:cubicBezTo>
                  <a:pt x="245983" y="27623"/>
                  <a:pt x="198358" y="0"/>
                  <a:pt x="1459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8AEA0F-14F6-6BCE-3AAE-CDC8162D60D3}"/>
              </a:ext>
            </a:extLst>
          </p:cNvPr>
          <p:cNvSpPr/>
          <p:nvPr/>
        </p:nvSpPr>
        <p:spPr>
          <a:xfrm>
            <a:off x="7113588" y="4908868"/>
            <a:ext cx="223837" cy="223837"/>
          </a:xfrm>
          <a:custGeom>
            <a:avLst/>
            <a:gdLst>
              <a:gd name="connsiteX0" fmla="*/ 217170 w 217169"/>
              <a:gd name="connsiteY0" fmla="*/ 108585 h 217170"/>
              <a:gd name="connsiteX1" fmla="*/ 108585 w 217169"/>
              <a:gd name="connsiteY1" fmla="*/ 217170 h 217170"/>
              <a:gd name="connsiteX2" fmla="*/ 0 w 217169"/>
              <a:gd name="connsiteY2" fmla="*/ 108585 h 217170"/>
              <a:gd name="connsiteX3" fmla="*/ 108585 w 217169"/>
              <a:gd name="connsiteY3" fmla="*/ 0 h 217170"/>
              <a:gd name="connsiteX4" fmla="*/ 217170 w 217169"/>
              <a:gd name="connsiteY4" fmla="*/ 108585 h 21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69" h="217170">
                <a:moveTo>
                  <a:pt x="217170" y="108585"/>
                </a:moveTo>
                <a:cubicBezTo>
                  <a:pt x="217170" y="168555"/>
                  <a:pt x="168555" y="217170"/>
                  <a:pt x="108585" y="217170"/>
                </a:cubicBezTo>
                <a:cubicBezTo>
                  <a:pt x="48615" y="217170"/>
                  <a:pt x="0" y="168555"/>
                  <a:pt x="0" y="108585"/>
                </a:cubicBezTo>
                <a:cubicBezTo>
                  <a:pt x="0" y="48615"/>
                  <a:pt x="48615" y="0"/>
                  <a:pt x="108585" y="0"/>
                </a:cubicBezTo>
                <a:cubicBezTo>
                  <a:pt x="168555" y="0"/>
                  <a:pt x="217170" y="48615"/>
                  <a:pt x="217170" y="10858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DF73BA-5012-A8D9-4752-2DB41C9B96D3}"/>
              </a:ext>
            </a:extLst>
          </p:cNvPr>
          <p:cNvSpPr/>
          <p:nvPr/>
        </p:nvSpPr>
        <p:spPr>
          <a:xfrm>
            <a:off x="7038975" y="2519680"/>
            <a:ext cx="223838" cy="225425"/>
          </a:xfrm>
          <a:custGeom>
            <a:avLst/>
            <a:gdLst>
              <a:gd name="connsiteX0" fmla="*/ 217170 w 217169"/>
              <a:gd name="connsiteY0" fmla="*/ 108585 h 217169"/>
              <a:gd name="connsiteX1" fmla="*/ 108585 w 217169"/>
              <a:gd name="connsiteY1" fmla="*/ 217170 h 217169"/>
              <a:gd name="connsiteX2" fmla="*/ 0 w 217169"/>
              <a:gd name="connsiteY2" fmla="*/ 108585 h 217169"/>
              <a:gd name="connsiteX3" fmla="*/ 108585 w 217169"/>
              <a:gd name="connsiteY3" fmla="*/ 0 h 217169"/>
              <a:gd name="connsiteX4" fmla="*/ 217170 w 217169"/>
              <a:gd name="connsiteY4" fmla="*/ 108585 h 2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69" h="217169">
                <a:moveTo>
                  <a:pt x="217170" y="108585"/>
                </a:moveTo>
                <a:cubicBezTo>
                  <a:pt x="217170" y="168555"/>
                  <a:pt x="168555" y="217170"/>
                  <a:pt x="108585" y="217170"/>
                </a:cubicBezTo>
                <a:cubicBezTo>
                  <a:pt x="48615" y="217170"/>
                  <a:pt x="0" y="168555"/>
                  <a:pt x="0" y="108585"/>
                </a:cubicBezTo>
                <a:cubicBezTo>
                  <a:pt x="0" y="48615"/>
                  <a:pt x="48615" y="0"/>
                  <a:pt x="108585" y="0"/>
                </a:cubicBezTo>
                <a:cubicBezTo>
                  <a:pt x="168555" y="0"/>
                  <a:pt x="217170" y="48615"/>
                  <a:pt x="217170" y="10858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598C9E-C90E-CF25-7B43-88433DFDECB8}"/>
              </a:ext>
            </a:extLst>
          </p:cNvPr>
          <p:cNvSpPr/>
          <p:nvPr/>
        </p:nvSpPr>
        <p:spPr>
          <a:xfrm>
            <a:off x="6792913" y="4089718"/>
            <a:ext cx="280987" cy="280987"/>
          </a:xfrm>
          <a:custGeom>
            <a:avLst/>
            <a:gdLst>
              <a:gd name="connsiteX0" fmla="*/ 272415 w 272415"/>
              <a:gd name="connsiteY0" fmla="*/ 136208 h 272415"/>
              <a:gd name="connsiteX1" fmla="*/ 136208 w 272415"/>
              <a:gd name="connsiteY1" fmla="*/ 272415 h 272415"/>
              <a:gd name="connsiteX2" fmla="*/ 0 w 272415"/>
              <a:gd name="connsiteY2" fmla="*/ 136208 h 272415"/>
              <a:gd name="connsiteX3" fmla="*/ 136208 w 272415"/>
              <a:gd name="connsiteY3" fmla="*/ 0 h 272415"/>
              <a:gd name="connsiteX4" fmla="*/ 272415 w 272415"/>
              <a:gd name="connsiteY4" fmla="*/ 136208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8"/>
                </a:moveTo>
                <a:cubicBezTo>
                  <a:pt x="272415" y="211433"/>
                  <a:pt x="211433" y="272415"/>
                  <a:pt x="136208" y="272415"/>
                </a:cubicBezTo>
                <a:cubicBezTo>
                  <a:pt x="60982" y="272415"/>
                  <a:pt x="0" y="211433"/>
                  <a:pt x="0" y="136208"/>
                </a:cubicBezTo>
                <a:cubicBezTo>
                  <a:pt x="0" y="60982"/>
                  <a:pt x="60982" y="0"/>
                  <a:pt x="136208" y="0"/>
                </a:cubicBezTo>
                <a:cubicBezTo>
                  <a:pt x="211433" y="0"/>
                  <a:pt x="272415" y="60982"/>
                  <a:pt x="272415" y="13620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EA92F27-C7F1-AF0C-E402-E1793CFF5942}"/>
              </a:ext>
            </a:extLst>
          </p:cNvPr>
          <p:cNvSpPr/>
          <p:nvPr/>
        </p:nvSpPr>
        <p:spPr>
          <a:xfrm>
            <a:off x="4940300" y="3172143"/>
            <a:ext cx="280988" cy="280987"/>
          </a:xfrm>
          <a:custGeom>
            <a:avLst/>
            <a:gdLst>
              <a:gd name="connsiteX0" fmla="*/ 272415 w 272415"/>
              <a:gd name="connsiteY0" fmla="*/ 136207 h 272415"/>
              <a:gd name="connsiteX1" fmla="*/ 136207 w 272415"/>
              <a:gd name="connsiteY1" fmla="*/ 272415 h 272415"/>
              <a:gd name="connsiteX2" fmla="*/ 0 w 272415"/>
              <a:gd name="connsiteY2" fmla="*/ 136208 h 272415"/>
              <a:gd name="connsiteX3" fmla="*/ 136207 w 272415"/>
              <a:gd name="connsiteY3" fmla="*/ 0 h 272415"/>
              <a:gd name="connsiteX4" fmla="*/ 272415 w 272415"/>
              <a:gd name="connsiteY4" fmla="*/ 136207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7"/>
                </a:moveTo>
                <a:cubicBezTo>
                  <a:pt x="272415" y="211433"/>
                  <a:pt x="211433" y="272415"/>
                  <a:pt x="136207" y="272415"/>
                </a:cubicBezTo>
                <a:cubicBezTo>
                  <a:pt x="60982" y="272415"/>
                  <a:pt x="0" y="211433"/>
                  <a:pt x="0" y="136208"/>
                </a:cubicBezTo>
                <a:cubicBezTo>
                  <a:pt x="0" y="60982"/>
                  <a:pt x="60982" y="0"/>
                  <a:pt x="136207" y="0"/>
                </a:cubicBezTo>
                <a:cubicBezTo>
                  <a:pt x="211433" y="0"/>
                  <a:pt x="272415" y="60982"/>
                  <a:pt x="272415" y="13620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17C6E94-3FE3-5E7B-19F4-3419DBD32F85}"/>
              </a:ext>
            </a:extLst>
          </p:cNvPr>
          <p:cNvSpPr/>
          <p:nvPr/>
        </p:nvSpPr>
        <p:spPr>
          <a:xfrm>
            <a:off x="5543550" y="3475355"/>
            <a:ext cx="280988" cy="280988"/>
          </a:xfrm>
          <a:custGeom>
            <a:avLst/>
            <a:gdLst>
              <a:gd name="connsiteX0" fmla="*/ 272415 w 272415"/>
              <a:gd name="connsiteY0" fmla="*/ 136208 h 272415"/>
              <a:gd name="connsiteX1" fmla="*/ 136207 w 272415"/>
              <a:gd name="connsiteY1" fmla="*/ 272415 h 272415"/>
              <a:gd name="connsiteX2" fmla="*/ 0 w 272415"/>
              <a:gd name="connsiteY2" fmla="*/ 136208 h 272415"/>
              <a:gd name="connsiteX3" fmla="*/ 136207 w 272415"/>
              <a:gd name="connsiteY3" fmla="*/ 0 h 272415"/>
              <a:gd name="connsiteX4" fmla="*/ 272415 w 272415"/>
              <a:gd name="connsiteY4" fmla="*/ 136208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8"/>
                </a:moveTo>
                <a:cubicBezTo>
                  <a:pt x="272415" y="211433"/>
                  <a:pt x="211433" y="272415"/>
                  <a:pt x="136207" y="272415"/>
                </a:cubicBezTo>
                <a:cubicBezTo>
                  <a:pt x="60982" y="272415"/>
                  <a:pt x="0" y="211433"/>
                  <a:pt x="0" y="136208"/>
                </a:cubicBezTo>
                <a:cubicBezTo>
                  <a:pt x="0" y="60982"/>
                  <a:pt x="60982" y="0"/>
                  <a:pt x="136207" y="0"/>
                </a:cubicBezTo>
                <a:cubicBezTo>
                  <a:pt x="211433" y="0"/>
                  <a:pt x="272415" y="60982"/>
                  <a:pt x="272415" y="13620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D011F4-7DA9-BBF4-CD1E-7B1BC42E1DD8}"/>
              </a:ext>
            </a:extLst>
          </p:cNvPr>
          <p:cNvSpPr/>
          <p:nvPr/>
        </p:nvSpPr>
        <p:spPr>
          <a:xfrm>
            <a:off x="6369050" y="3802380"/>
            <a:ext cx="280988" cy="280988"/>
          </a:xfrm>
          <a:custGeom>
            <a:avLst/>
            <a:gdLst>
              <a:gd name="connsiteX0" fmla="*/ 272415 w 272415"/>
              <a:gd name="connsiteY0" fmla="*/ 136208 h 272415"/>
              <a:gd name="connsiteX1" fmla="*/ 136208 w 272415"/>
              <a:gd name="connsiteY1" fmla="*/ 272415 h 272415"/>
              <a:gd name="connsiteX2" fmla="*/ 0 w 272415"/>
              <a:gd name="connsiteY2" fmla="*/ 136208 h 272415"/>
              <a:gd name="connsiteX3" fmla="*/ 136208 w 272415"/>
              <a:gd name="connsiteY3" fmla="*/ 0 h 272415"/>
              <a:gd name="connsiteX4" fmla="*/ 272415 w 272415"/>
              <a:gd name="connsiteY4" fmla="*/ 136208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8"/>
                </a:moveTo>
                <a:cubicBezTo>
                  <a:pt x="272415" y="211433"/>
                  <a:pt x="211433" y="272415"/>
                  <a:pt x="136208" y="272415"/>
                </a:cubicBezTo>
                <a:cubicBezTo>
                  <a:pt x="60982" y="272415"/>
                  <a:pt x="0" y="211433"/>
                  <a:pt x="0" y="136208"/>
                </a:cubicBezTo>
                <a:cubicBezTo>
                  <a:pt x="0" y="60982"/>
                  <a:pt x="60982" y="0"/>
                  <a:pt x="136208" y="0"/>
                </a:cubicBezTo>
                <a:cubicBezTo>
                  <a:pt x="211433" y="0"/>
                  <a:pt x="272415" y="60982"/>
                  <a:pt x="272415" y="13620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53F4AA-3FB7-E015-494E-C0C986698EE7}"/>
              </a:ext>
            </a:extLst>
          </p:cNvPr>
          <p:cNvSpPr/>
          <p:nvPr/>
        </p:nvSpPr>
        <p:spPr>
          <a:xfrm>
            <a:off x="7115175" y="2765743"/>
            <a:ext cx="280988" cy="280987"/>
          </a:xfrm>
          <a:custGeom>
            <a:avLst/>
            <a:gdLst>
              <a:gd name="connsiteX0" fmla="*/ 272415 w 272415"/>
              <a:gd name="connsiteY0" fmla="*/ 136208 h 272415"/>
              <a:gd name="connsiteX1" fmla="*/ 136208 w 272415"/>
              <a:gd name="connsiteY1" fmla="*/ 272415 h 272415"/>
              <a:gd name="connsiteX2" fmla="*/ 0 w 272415"/>
              <a:gd name="connsiteY2" fmla="*/ 136208 h 272415"/>
              <a:gd name="connsiteX3" fmla="*/ 136208 w 272415"/>
              <a:gd name="connsiteY3" fmla="*/ 0 h 272415"/>
              <a:gd name="connsiteX4" fmla="*/ 272415 w 272415"/>
              <a:gd name="connsiteY4" fmla="*/ 136208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8"/>
                </a:moveTo>
                <a:cubicBezTo>
                  <a:pt x="272415" y="211433"/>
                  <a:pt x="211433" y="272415"/>
                  <a:pt x="136208" y="272415"/>
                </a:cubicBezTo>
                <a:cubicBezTo>
                  <a:pt x="60982" y="272415"/>
                  <a:pt x="0" y="211433"/>
                  <a:pt x="0" y="136208"/>
                </a:cubicBezTo>
                <a:cubicBezTo>
                  <a:pt x="0" y="60982"/>
                  <a:pt x="60982" y="0"/>
                  <a:pt x="136208" y="0"/>
                </a:cubicBezTo>
                <a:cubicBezTo>
                  <a:pt x="211433" y="0"/>
                  <a:pt x="272415" y="60982"/>
                  <a:pt x="272415" y="13620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209FB7-1BFA-1D37-971C-73860BABEBF4}"/>
              </a:ext>
            </a:extLst>
          </p:cNvPr>
          <p:cNvSpPr/>
          <p:nvPr/>
        </p:nvSpPr>
        <p:spPr>
          <a:xfrm>
            <a:off x="7346950" y="4950143"/>
            <a:ext cx="280988" cy="280987"/>
          </a:xfrm>
          <a:custGeom>
            <a:avLst/>
            <a:gdLst>
              <a:gd name="connsiteX0" fmla="*/ 272415 w 272415"/>
              <a:gd name="connsiteY0" fmla="*/ 136207 h 272415"/>
              <a:gd name="connsiteX1" fmla="*/ 136208 w 272415"/>
              <a:gd name="connsiteY1" fmla="*/ 272415 h 272415"/>
              <a:gd name="connsiteX2" fmla="*/ 0 w 272415"/>
              <a:gd name="connsiteY2" fmla="*/ 136207 h 272415"/>
              <a:gd name="connsiteX3" fmla="*/ 136208 w 272415"/>
              <a:gd name="connsiteY3" fmla="*/ 0 h 272415"/>
              <a:gd name="connsiteX4" fmla="*/ 272415 w 272415"/>
              <a:gd name="connsiteY4" fmla="*/ 136207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7"/>
                </a:moveTo>
                <a:cubicBezTo>
                  <a:pt x="272415" y="211433"/>
                  <a:pt x="211433" y="272415"/>
                  <a:pt x="136208" y="272415"/>
                </a:cubicBezTo>
                <a:cubicBezTo>
                  <a:pt x="60982" y="272415"/>
                  <a:pt x="0" y="211433"/>
                  <a:pt x="0" y="136207"/>
                </a:cubicBezTo>
                <a:cubicBezTo>
                  <a:pt x="0" y="60982"/>
                  <a:pt x="60982" y="0"/>
                  <a:pt x="136208" y="0"/>
                </a:cubicBezTo>
                <a:cubicBezTo>
                  <a:pt x="211433" y="0"/>
                  <a:pt x="272415" y="60982"/>
                  <a:pt x="272415" y="13620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DE88CA-A16B-C1AD-4A3A-172681F90508}"/>
              </a:ext>
            </a:extLst>
          </p:cNvPr>
          <p:cNvSpPr/>
          <p:nvPr/>
        </p:nvSpPr>
        <p:spPr>
          <a:xfrm>
            <a:off x="7699375" y="4913630"/>
            <a:ext cx="227013" cy="225425"/>
          </a:xfrm>
          <a:custGeom>
            <a:avLst/>
            <a:gdLst>
              <a:gd name="connsiteX0" fmla="*/ 219075 w 219075"/>
              <a:gd name="connsiteY0" fmla="*/ 109537 h 219075"/>
              <a:gd name="connsiteX1" fmla="*/ 109538 w 219075"/>
              <a:gd name="connsiteY1" fmla="*/ 219075 h 219075"/>
              <a:gd name="connsiteX2" fmla="*/ 0 w 219075"/>
              <a:gd name="connsiteY2" fmla="*/ 109537 h 219075"/>
              <a:gd name="connsiteX3" fmla="*/ 109538 w 219075"/>
              <a:gd name="connsiteY3" fmla="*/ 0 h 219075"/>
              <a:gd name="connsiteX4" fmla="*/ 219075 w 219075"/>
              <a:gd name="connsiteY4" fmla="*/ 10953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7"/>
                </a:moveTo>
                <a:cubicBezTo>
                  <a:pt x="219075" y="170033"/>
                  <a:pt x="170034" y="219075"/>
                  <a:pt x="109538" y="219075"/>
                </a:cubicBezTo>
                <a:cubicBezTo>
                  <a:pt x="49042" y="219075"/>
                  <a:pt x="0" y="170033"/>
                  <a:pt x="0" y="109537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4" y="0"/>
                  <a:pt x="219075" y="49042"/>
                  <a:pt x="219075" y="10953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478986-D1EB-AB85-9F0F-357D68E28D40}"/>
              </a:ext>
            </a:extLst>
          </p:cNvPr>
          <p:cNvSpPr/>
          <p:nvPr/>
        </p:nvSpPr>
        <p:spPr>
          <a:xfrm>
            <a:off x="4889500" y="3583305"/>
            <a:ext cx="225425" cy="225425"/>
          </a:xfrm>
          <a:custGeom>
            <a:avLst/>
            <a:gdLst>
              <a:gd name="connsiteX0" fmla="*/ 219075 w 219075"/>
              <a:gd name="connsiteY0" fmla="*/ 109538 h 219075"/>
              <a:gd name="connsiteX1" fmla="*/ 109538 w 219075"/>
              <a:gd name="connsiteY1" fmla="*/ 219075 h 219075"/>
              <a:gd name="connsiteX2" fmla="*/ 0 w 219075"/>
              <a:gd name="connsiteY2" fmla="*/ 109538 h 219075"/>
              <a:gd name="connsiteX3" fmla="*/ 109538 w 219075"/>
              <a:gd name="connsiteY3" fmla="*/ 0 h 219075"/>
              <a:gd name="connsiteX4" fmla="*/ 219075 w 219075"/>
              <a:gd name="connsiteY4" fmla="*/ 10953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8"/>
                </a:moveTo>
                <a:cubicBezTo>
                  <a:pt x="219075" y="170033"/>
                  <a:pt x="170033" y="219075"/>
                  <a:pt x="109538" y="219075"/>
                </a:cubicBezTo>
                <a:cubicBezTo>
                  <a:pt x="49042" y="219075"/>
                  <a:pt x="0" y="170033"/>
                  <a:pt x="0" y="109538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3" y="0"/>
                  <a:pt x="219075" y="49042"/>
                  <a:pt x="219075" y="1095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13C85D0-10FB-2EFC-EE09-76D7D063CC1B}"/>
              </a:ext>
            </a:extLst>
          </p:cNvPr>
          <p:cNvSpPr/>
          <p:nvPr/>
        </p:nvSpPr>
        <p:spPr>
          <a:xfrm>
            <a:off x="5881688" y="3689668"/>
            <a:ext cx="227012" cy="227012"/>
          </a:xfrm>
          <a:custGeom>
            <a:avLst/>
            <a:gdLst>
              <a:gd name="connsiteX0" fmla="*/ 219075 w 219075"/>
              <a:gd name="connsiteY0" fmla="*/ 109538 h 219075"/>
              <a:gd name="connsiteX1" fmla="*/ 109538 w 219075"/>
              <a:gd name="connsiteY1" fmla="*/ 219075 h 219075"/>
              <a:gd name="connsiteX2" fmla="*/ 0 w 219075"/>
              <a:gd name="connsiteY2" fmla="*/ 109538 h 219075"/>
              <a:gd name="connsiteX3" fmla="*/ 109538 w 219075"/>
              <a:gd name="connsiteY3" fmla="*/ 0 h 219075"/>
              <a:gd name="connsiteX4" fmla="*/ 219075 w 219075"/>
              <a:gd name="connsiteY4" fmla="*/ 10953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8"/>
                </a:moveTo>
                <a:cubicBezTo>
                  <a:pt x="219075" y="170033"/>
                  <a:pt x="170033" y="219075"/>
                  <a:pt x="109538" y="219075"/>
                </a:cubicBezTo>
                <a:cubicBezTo>
                  <a:pt x="49042" y="219075"/>
                  <a:pt x="0" y="170033"/>
                  <a:pt x="0" y="109538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3" y="0"/>
                  <a:pt x="219075" y="49042"/>
                  <a:pt x="219075" y="10953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44BA0-2710-BD1C-C5E9-A104ED451125}"/>
              </a:ext>
            </a:extLst>
          </p:cNvPr>
          <p:cNvSpPr/>
          <p:nvPr/>
        </p:nvSpPr>
        <p:spPr>
          <a:xfrm>
            <a:off x="6494463" y="4205605"/>
            <a:ext cx="225425" cy="225425"/>
          </a:xfrm>
          <a:custGeom>
            <a:avLst/>
            <a:gdLst>
              <a:gd name="connsiteX0" fmla="*/ 219075 w 219075"/>
              <a:gd name="connsiteY0" fmla="*/ 109538 h 219075"/>
              <a:gd name="connsiteX1" fmla="*/ 109538 w 219075"/>
              <a:gd name="connsiteY1" fmla="*/ 219075 h 219075"/>
              <a:gd name="connsiteX2" fmla="*/ 0 w 219075"/>
              <a:gd name="connsiteY2" fmla="*/ 109538 h 219075"/>
              <a:gd name="connsiteX3" fmla="*/ 109538 w 219075"/>
              <a:gd name="connsiteY3" fmla="*/ 0 h 219075"/>
              <a:gd name="connsiteX4" fmla="*/ 219075 w 219075"/>
              <a:gd name="connsiteY4" fmla="*/ 10953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8"/>
                </a:moveTo>
                <a:cubicBezTo>
                  <a:pt x="219075" y="170033"/>
                  <a:pt x="170034" y="219075"/>
                  <a:pt x="109538" y="219075"/>
                </a:cubicBezTo>
                <a:cubicBezTo>
                  <a:pt x="49042" y="219075"/>
                  <a:pt x="0" y="170033"/>
                  <a:pt x="0" y="109538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4" y="0"/>
                  <a:pt x="219075" y="49042"/>
                  <a:pt x="219075" y="10953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3F7A31-E7D8-9A20-6793-EF58A55D2B3D}"/>
              </a:ext>
            </a:extLst>
          </p:cNvPr>
          <p:cNvSpPr/>
          <p:nvPr/>
        </p:nvSpPr>
        <p:spPr>
          <a:xfrm>
            <a:off x="5367338" y="3737293"/>
            <a:ext cx="227012" cy="227012"/>
          </a:xfrm>
          <a:custGeom>
            <a:avLst/>
            <a:gdLst>
              <a:gd name="connsiteX0" fmla="*/ 219075 w 219075"/>
              <a:gd name="connsiteY0" fmla="*/ 109538 h 219075"/>
              <a:gd name="connsiteX1" fmla="*/ 109538 w 219075"/>
              <a:gd name="connsiteY1" fmla="*/ 219075 h 219075"/>
              <a:gd name="connsiteX2" fmla="*/ 0 w 219075"/>
              <a:gd name="connsiteY2" fmla="*/ 109538 h 219075"/>
              <a:gd name="connsiteX3" fmla="*/ 109538 w 219075"/>
              <a:gd name="connsiteY3" fmla="*/ 0 h 219075"/>
              <a:gd name="connsiteX4" fmla="*/ 219075 w 219075"/>
              <a:gd name="connsiteY4" fmla="*/ 10953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8"/>
                </a:moveTo>
                <a:cubicBezTo>
                  <a:pt x="219075" y="170033"/>
                  <a:pt x="170033" y="219075"/>
                  <a:pt x="109538" y="219075"/>
                </a:cubicBezTo>
                <a:cubicBezTo>
                  <a:pt x="49042" y="219075"/>
                  <a:pt x="0" y="170033"/>
                  <a:pt x="0" y="109538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3" y="0"/>
                  <a:pt x="219075" y="49042"/>
                  <a:pt x="219075" y="1095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FEFF907-DA6B-B7BB-8821-3C00D0FD9411}"/>
              </a:ext>
            </a:extLst>
          </p:cNvPr>
          <p:cNvSpPr/>
          <p:nvPr/>
        </p:nvSpPr>
        <p:spPr>
          <a:xfrm>
            <a:off x="5881688" y="3464243"/>
            <a:ext cx="153987" cy="153987"/>
          </a:xfrm>
          <a:custGeom>
            <a:avLst/>
            <a:gdLst>
              <a:gd name="connsiteX0" fmla="*/ 148590 w 148590"/>
              <a:gd name="connsiteY0" fmla="*/ 74295 h 148589"/>
              <a:gd name="connsiteX1" fmla="*/ 74295 w 148590"/>
              <a:gd name="connsiteY1" fmla="*/ 148590 h 148589"/>
              <a:gd name="connsiteX2" fmla="*/ 0 w 148590"/>
              <a:gd name="connsiteY2" fmla="*/ 74295 h 148589"/>
              <a:gd name="connsiteX3" fmla="*/ 74295 w 148590"/>
              <a:gd name="connsiteY3" fmla="*/ 0 h 148589"/>
              <a:gd name="connsiteX4" fmla="*/ 148590 w 148590"/>
              <a:gd name="connsiteY4" fmla="*/ 74295 h 1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" h="148589">
                <a:moveTo>
                  <a:pt x="148590" y="74295"/>
                </a:moveTo>
                <a:cubicBezTo>
                  <a:pt x="148590" y="115327"/>
                  <a:pt x="115327" y="148590"/>
                  <a:pt x="74295" y="148590"/>
                </a:cubicBezTo>
                <a:cubicBezTo>
                  <a:pt x="33263" y="148590"/>
                  <a:pt x="0" y="115327"/>
                  <a:pt x="0" y="74295"/>
                </a:cubicBezTo>
                <a:cubicBezTo>
                  <a:pt x="0" y="33263"/>
                  <a:pt x="33263" y="0"/>
                  <a:pt x="74295" y="0"/>
                </a:cubicBezTo>
                <a:cubicBezTo>
                  <a:pt x="115327" y="0"/>
                  <a:pt x="148590" y="33263"/>
                  <a:pt x="148590" y="7429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DC9E661-3885-C658-25F3-2641032C5519}"/>
              </a:ext>
            </a:extLst>
          </p:cNvPr>
          <p:cNvSpPr/>
          <p:nvPr/>
        </p:nvSpPr>
        <p:spPr>
          <a:xfrm>
            <a:off x="5238750" y="3527743"/>
            <a:ext cx="153988" cy="152400"/>
          </a:xfrm>
          <a:custGeom>
            <a:avLst/>
            <a:gdLst>
              <a:gd name="connsiteX0" fmla="*/ 148590 w 148590"/>
              <a:gd name="connsiteY0" fmla="*/ 74295 h 148589"/>
              <a:gd name="connsiteX1" fmla="*/ 74295 w 148590"/>
              <a:gd name="connsiteY1" fmla="*/ 148590 h 148589"/>
              <a:gd name="connsiteX2" fmla="*/ 0 w 148590"/>
              <a:gd name="connsiteY2" fmla="*/ 74295 h 148589"/>
              <a:gd name="connsiteX3" fmla="*/ 74295 w 148590"/>
              <a:gd name="connsiteY3" fmla="*/ 0 h 148589"/>
              <a:gd name="connsiteX4" fmla="*/ 148590 w 148590"/>
              <a:gd name="connsiteY4" fmla="*/ 74295 h 1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" h="148589">
                <a:moveTo>
                  <a:pt x="148590" y="74295"/>
                </a:moveTo>
                <a:cubicBezTo>
                  <a:pt x="148590" y="115327"/>
                  <a:pt x="115327" y="148590"/>
                  <a:pt x="74295" y="148590"/>
                </a:cubicBezTo>
                <a:cubicBezTo>
                  <a:pt x="33263" y="148590"/>
                  <a:pt x="0" y="115327"/>
                  <a:pt x="0" y="74295"/>
                </a:cubicBezTo>
                <a:cubicBezTo>
                  <a:pt x="0" y="33263"/>
                  <a:pt x="33263" y="0"/>
                  <a:pt x="74295" y="0"/>
                </a:cubicBezTo>
                <a:cubicBezTo>
                  <a:pt x="115327" y="0"/>
                  <a:pt x="148590" y="33263"/>
                  <a:pt x="148590" y="7429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9848EC5-B30B-5D22-E7A5-825D45BF620C}"/>
              </a:ext>
            </a:extLst>
          </p:cNvPr>
          <p:cNvSpPr/>
          <p:nvPr/>
        </p:nvSpPr>
        <p:spPr>
          <a:xfrm>
            <a:off x="6689725" y="3554730"/>
            <a:ext cx="153988" cy="152400"/>
          </a:xfrm>
          <a:custGeom>
            <a:avLst/>
            <a:gdLst>
              <a:gd name="connsiteX0" fmla="*/ 148590 w 148590"/>
              <a:gd name="connsiteY0" fmla="*/ 74295 h 148590"/>
              <a:gd name="connsiteX1" fmla="*/ 74295 w 148590"/>
              <a:gd name="connsiteY1" fmla="*/ 148590 h 148590"/>
              <a:gd name="connsiteX2" fmla="*/ 0 w 148590"/>
              <a:gd name="connsiteY2" fmla="*/ 74295 h 148590"/>
              <a:gd name="connsiteX3" fmla="*/ 74295 w 148590"/>
              <a:gd name="connsiteY3" fmla="*/ 0 h 148590"/>
              <a:gd name="connsiteX4" fmla="*/ 148590 w 148590"/>
              <a:gd name="connsiteY4" fmla="*/ 74295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" h="148590">
                <a:moveTo>
                  <a:pt x="148590" y="74295"/>
                </a:moveTo>
                <a:cubicBezTo>
                  <a:pt x="148590" y="115327"/>
                  <a:pt x="115327" y="148590"/>
                  <a:pt x="74295" y="148590"/>
                </a:cubicBezTo>
                <a:cubicBezTo>
                  <a:pt x="33263" y="148590"/>
                  <a:pt x="0" y="115327"/>
                  <a:pt x="0" y="74295"/>
                </a:cubicBezTo>
                <a:cubicBezTo>
                  <a:pt x="0" y="33263"/>
                  <a:pt x="33263" y="0"/>
                  <a:pt x="74295" y="0"/>
                </a:cubicBezTo>
                <a:cubicBezTo>
                  <a:pt x="115327" y="0"/>
                  <a:pt x="148590" y="33263"/>
                  <a:pt x="148590" y="7429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56A934-8CFB-12EA-30EF-338EB7F277FA}"/>
              </a:ext>
            </a:extLst>
          </p:cNvPr>
          <p:cNvSpPr/>
          <p:nvPr/>
        </p:nvSpPr>
        <p:spPr>
          <a:xfrm>
            <a:off x="5437982" y="2778442"/>
            <a:ext cx="260350" cy="261938"/>
          </a:xfrm>
          <a:custGeom>
            <a:avLst/>
            <a:gdLst>
              <a:gd name="connsiteX0" fmla="*/ 253365 w 253365"/>
              <a:gd name="connsiteY0" fmla="*/ 126683 h 253365"/>
              <a:gd name="connsiteX1" fmla="*/ 126683 w 253365"/>
              <a:gd name="connsiteY1" fmla="*/ 253365 h 253365"/>
              <a:gd name="connsiteX2" fmla="*/ 0 w 253365"/>
              <a:gd name="connsiteY2" fmla="*/ 126683 h 253365"/>
              <a:gd name="connsiteX3" fmla="*/ 126683 w 253365"/>
              <a:gd name="connsiteY3" fmla="*/ 0 h 253365"/>
              <a:gd name="connsiteX4" fmla="*/ 253365 w 253365"/>
              <a:gd name="connsiteY4" fmla="*/ 126683 h 2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65" h="253365">
                <a:moveTo>
                  <a:pt x="253365" y="126683"/>
                </a:moveTo>
                <a:cubicBezTo>
                  <a:pt x="253365" y="196647"/>
                  <a:pt x="196647" y="253365"/>
                  <a:pt x="126683" y="253365"/>
                </a:cubicBezTo>
                <a:cubicBezTo>
                  <a:pt x="56718" y="253365"/>
                  <a:pt x="0" y="196647"/>
                  <a:pt x="0" y="126683"/>
                </a:cubicBezTo>
                <a:cubicBezTo>
                  <a:pt x="0" y="56718"/>
                  <a:pt x="56718" y="0"/>
                  <a:pt x="126683" y="0"/>
                </a:cubicBezTo>
                <a:cubicBezTo>
                  <a:pt x="196647" y="0"/>
                  <a:pt x="253365" y="56718"/>
                  <a:pt x="253365" y="12668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7DC142D-9E1E-DED9-6A2F-E5FE22F86096}"/>
              </a:ext>
            </a:extLst>
          </p:cNvPr>
          <p:cNvSpPr>
            <a:spLocks/>
          </p:cNvSpPr>
          <p:nvPr/>
        </p:nvSpPr>
        <p:spPr bwMode="auto">
          <a:xfrm>
            <a:off x="3741738" y="5469255"/>
            <a:ext cx="1127125" cy="1001713"/>
          </a:xfrm>
          <a:custGeom>
            <a:avLst/>
            <a:gdLst>
              <a:gd name="T0" fmla="*/ 803112 w 947261"/>
              <a:gd name="T1" fmla="*/ 0 h 841057"/>
              <a:gd name="T2" fmla="*/ 323794 w 947261"/>
              <a:gd name="T3" fmla="*/ 0 h 841057"/>
              <a:gd name="T4" fmla="*/ 250140 w 947261"/>
              <a:gd name="T5" fmla="*/ 43059 h 841057"/>
              <a:gd name="T6" fmla="*/ 11048 w 947261"/>
              <a:gd name="T7" fmla="*/ 457788 h 841057"/>
              <a:gd name="T8" fmla="*/ 11048 w 947261"/>
              <a:gd name="T9" fmla="*/ 542772 h 841057"/>
              <a:gd name="T10" fmla="*/ 250140 w 947261"/>
              <a:gd name="T11" fmla="*/ 957502 h 841057"/>
              <a:gd name="T12" fmla="*/ 323794 w 947261"/>
              <a:gd name="T13" fmla="*/ 1000560 h 841057"/>
              <a:gd name="T14" fmla="*/ 803112 w 947261"/>
              <a:gd name="T15" fmla="*/ 1000560 h 841057"/>
              <a:gd name="T16" fmla="*/ 876766 w 947261"/>
              <a:gd name="T17" fmla="*/ 957502 h 841057"/>
              <a:gd name="T18" fmla="*/ 1115858 w 947261"/>
              <a:gd name="T19" fmla="*/ 542772 h 841057"/>
              <a:gd name="T20" fmla="*/ 1115858 w 947261"/>
              <a:gd name="T21" fmla="*/ 457788 h 841057"/>
              <a:gd name="T22" fmla="*/ 876766 w 947261"/>
              <a:gd name="T23" fmla="*/ 43059 h 841057"/>
              <a:gd name="T24" fmla="*/ 803112 w 947261"/>
              <a:gd name="T25" fmla="*/ 0 h 84105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47261" h="841057">
                <a:moveTo>
                  <a:pt x="675084" y="0"/>
                </a:moveTo>
                <a:lnTo>
                  <a:pt x="272177" y="0"/>
                </a:lnTo>
                <a:cubicBezTo>
                  <a:pt x="246459" y="0"/>
                  <a:pt x="222647" y="13335"/>
                  <a:pt x="210264" y="36195"/>
                </a:cubicBezTo>
                <a:lnTo>
                  <a:pt x="9287" y="384810"/>
                </a:lnTo>
                <a:cubicBezTo>
                  <a:pt x="-3096" y="406718"/>
                  <a:pt x="-3096" y="434340"/>
                  <a:pt x="9287" y="456247"/>
                </a:cubicBezTo>
                <a:lnTo>
                  <a:pt x="210264" y="804863"/>
                </a:lnTo>
                <a:cubicBezTo>
                  <a:pt x="222647" y="826770"/>
                  <a:pt x="246459" y="841057"/>
                  <a:pt x="272177" y="841057"/>
                </a:cubicBezTo>
                <a:lnTo>
                  <a:pt x="675084" y="841057"/>
                </a:lnTo>
                <a:cubicBezTo>
                  <a:pt x="700802" y="841057"/>
                  <a:pt x="724614" y="827722"/>
                  <a:pt x="736997" y="804863"/>
                </a:cubicBezTo>
                <a:lnTo>
                  <a:pt x="937974" y="456247"/>
                </a:lnTo>
                <a:cubicBezTo>
                  <a:pt x="950357" y="434340"/>
                  <a:pt x="950357" y="406718"/>
                  <a:pt x="937974" y="384810"/>
                </a:cubicBezTo>
                <a:lnTo>
                  <a:pt x="736997" y="36195"/>
                </a:lnTo>
                <a:cubicBezTo>
                  <a:pt x="724614" y="13335"/>
                  <a:pt x="700802" y="0"/>
                  <a:pt x="675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3A9DF4-AD12-D851-4B98-7A4329F3BC4B}"/>
              </a:ext>
            </a:extLst>
          </p:cNvPr>
          <p:cNvSpPr>
            <a:spLocks/>
          </p:cNvSpPr>
          <p:nvPr/>
        </p:nvSpPr>
        <p:spPr bwMode="auto">
          <a:xfrm>
            <a:off x="5191125" y="4494530"/>
            <a:ext cx="206375" cy="206375"/>
          </a:xfrm>
          <a:custGeom>
            <a:avLst/>
            <a:gdLst>
              <a:gd name="T0" fmla="*/ 206382 w 200025"/>
              <a:gd name="T1" fmla="*/ 103192 h 200025"/>
              <a:gd name="T2" fmla="*/ 103190 w 200025"/>
              <a:gd name="T3" fmla="*/ 206382 h 200025"/>
              <a:gd name="T4" fmla="*/ 0 w 200025"/>
              <a:gd name="T5" fmla="*/ 103192 h 200025"/>
              <a:gd name="T6" fmla="*/ 103190 w 200025"/>
              <a:gd name="T7" fmla="*/ 0 h 200025"/>
              <a:gd name="T8" fmla="*/ 206382 w 200025"/>
              <a:gd name="T9" fmla="*/ 103192 h 200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025" h="200025">
                <a:moveTo>
                  <a:pt x="200025" y="100013"/>
                </a:moveTo>
                <a:cubicBezTo>
                  <a:pt x="200025" y="155248"/>
                  <a:pt x="155248" y="200025"/>
                  <a:pt x="100012" y="200025"/>
                </a:cubicBezTo>
                <a:cubicBezTo>
                  <a:pt x="44777" y="200025"/>
                  <a:pt x="0" y="155248"/>
                  <a:pt x="0" y="100013"/>
                </a:cubicBezTo>
                <a:cubicBezTo>
                  <a:pt x="0" y="44777"/>
                  <a:pt x="44777" y="0"/>
                  <a:pt x="100012" y="0"/>
                </a:cubicBezTo>
                <a:cubicBezTo>
                  <a:pt x="155248" y="0"/>
                  <a:pt x="200025" y="44777"/>
                  <a:pt x="200025" y="1000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3F515B6-9C16-DB9D-31BC-F7ECC5371E3D}"/>
              </a:ext>
            </a:extLst>
          </p:cNvPr>
          <p:cNvGrpSpPr>
            <a:grpSpLocks/>
          </p:cNvGrpSpPr>
          <p:nvPr/>
        </p:nvGrpSpPr>
        <p:grpSpPr bwMode="auto">
          <a:xfrm>
            <a:off x="2639039" y="4130992"/>
            <a:ext cx="909637" cy="374650"/>
            <a:chOff x="3375983" y="2100505"/>
            <a:chExt cx="909420" cy="37535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D58528-324B-C6CF-4730-AEE080DE6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256" y="2100505"/>
              <a:ext cx="376147" cy="375356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853461-E5DC-ACD0-F9CD-C82E71D50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983" y="2105277"/>
              <a:ext cx="542795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217DC6-CD3D-E2CD-59FF-C0AAB26373BA}"/>
              </a:ext>
            </a:extLst>
          </p:cNvPr>
          <p:cNvSpPr txBox="1"/>
          <p:nvPr/>
        </p:nvSpPr>
        <p:spPr>
          <a:xfrm>
            <a:off x="510248" y="2560739"/>
            <a:ext cx="18625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b="1" dirty="0" err="1">
                <a:latin typeface="+mj-lt"/>
              </a:rPr>
              <a:t>Independencia</a:t>
            </a:r>
            <a:r>
              <a:rPr lang="en-ID" sz="1600" b="1" dirty="0">
                <a:latin typeface="+mj-lt"/>
              </a:rPr>
              <a:t> y </a:t>
            </a:r>
            <a:r>
              <a:rPr lang="en-ID" sz="1600" b="1" dirty="0" err="1">
                <a:latin typeface="+mj-lt"/>
              </a:rPr>
              <a:t>simetría</a:t>
            </a:r>
            <a:endParaRPr lang="id-ID" sz="1600" b="1" dirty="0">
              <a:latin typeface="+mj-l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2994D6-40EC-BC77-4DF1-CA391FB1AE94}"/>
              </a:ext>
            </a:extLst>
          </p:cNvPr>
          <p:cNvGrpSpPr>
            <a:grpSpLocks/>
          </p:cNvGrpSpPr>
          <p:nvPr/>
        </p:nvGrpSpPr>
        <p:grpSpPr bwMode="auto">
          <a:xfrm>
            <a:off x="3017838" y="5435918"/>
            <a:ext cx="909637" cy="374650"/>
            <a:chOff x="3375983" y="2100505"/>
            <a:chExt cx="909420" cy="37535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1442B8-CA32-1090-8FE5-D7FB3438B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256" y="2100505"/>
              <a:ext cx="376147" cy="375356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70813B-03AE-92E4-6267-0E5C40509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983" y="2105276"/>
              <a:ext cx="542795" cy="0"/>
            </a:xfrm>
            <a:prstGeom prst="line">
              <a:avLst/>
            </a:prstGeom>
            <a:ln w="2857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95ABED-40FD-1553-D8B7-C3CAD75948A0}"/>
                  </a:ext>
                </a:extLst>
              </p:cNvPr>
              <p:cNvSpPr txBox="1"/>
              <p:nvPr/>
            </p:nvSpPr>
            <p:spPr>
              <a:xfrm>
                <a:off x="258137" y="5305820"/>
                <a:ext cx="2605714" cy="3441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600" b="1" dirty="0" err="1">
                    <a:latin typeface="+mj-lt"/>
                  </a:rPr>
                  <a:t>Distribución</a:t>
                </a:r>
                <a:r>
                  <a:rPr lang="en-ID" sz="1600" b="1" dirty="0">
                    <a:latin typeface="+mj-lt"/>
                  </a:rPr>
                  <a:t> </a:t>
                </a:r>
                <a:r>
                  <a:rPr lang="en-ID" sz="1600" b="1" dirty="0" err="1">
                    <a:latin typeface="+mj-lt"/>
                  </a:rPr>
                  <a:t>inicial</a:t>
                </a:r>
                <a:r>
                  <a:rPr lang="en-ID" sz="1600" b="1" dirty="0">
                    <a:latin typeface="+mj-lt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id-ID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95ABED-40FD-1553-D8B7-C3CAD7594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7" y="5305820"/>
                <a:ext cx="2605714" cy="344133"/>
              </a:xfrm>
              <a:prstGeom prst="rect">
                <a:avLst/>
              </a:prstGeom>
              <a:blipFill>
                <a:blip r:embed="rId3"/>
                <a:stretch>
                  <a:fillRect l="-485" t="-3571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D08ABE10-A26F-01A0-E6F5-50CD5A51BF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7488" y="3497580"/>
            <a:ext cx="749300" cy="238125"/>
            <a:chOff x="3398226" y="2100505"/>
            <a:chExt cx="749579" cy="23775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22BB742-8CB8-6CD7-1F46-A414F49D6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591" y="2100505"/>
              <a:ext cx="238214" cy="237758"/>
            </a:xfrm>
            <a:prstGeom prst="line">
              <a:avLst/>
            </a:prstGeom>
            <a:ln w="28575">
              <a:solidFill>
                <a:schemeClr val="accent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667FA8-C180-6EC9-6805-2A9A3E53E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226" y="2105261"/>
              <a:ext cx="519306" cy="0"/>
            </a:xfrm>
            <a:prstGeom prst="line">
              <a:avLst/>
            </a:prstGeom>
            <a:ln w="28575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F20B95B-A470-6597-7764-7D2C86EE3D56}"/>
                  </a:ext>
                </a:extLst>
              </p:cNvPr>
              <p:cNvSpPr txBox="1"/>
              <p:nvPr/>
            </p:nvSpPr>
            <p:spPr>
              <a:xfrm>
                <a:off x="8679113" y="3323541"/>
                <a:ext cx="262815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600" b="1" dirty="0" err="1">
                    <a:latin typeface="+mj-lt"/>
                  </a:rPr>
                  <a:t>Distribución</a:t>
                </a:r>
                <a:r>
                  <a:rPr lang="en-ID" sz="1600" b="1" dirty="0">
                    <a:latin typeface="+mj-lt"/>
                  </a:rPr>
                  <a:t> </a:t>
                </a:r>
                <a:r>
                  <a:rPr lang="en-ID" sz="1600" b="1" dirty="0" err="1">
                    <a:latin typeface="+mj-lt"/>
                  </a:rPr>
                  <a:t>inicial</a:t>
                </a:r>
                <a:r>
                  <a:rPr lang="en-ID" sz="1600" b="1" dirty="0">
                    <a:latin typeface="+mj-lt"/>
                  </a:rPr>
                  <a:t>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id-ID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F20B95B-A470-6597-7764-7D2C86EE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13" y="3323541"/>
                <a:ext cx="2628155" cy="338554"/>
              </a:xfrm>
              <a:prstGeom prst="rect">
                <a:avLst/>
              </a:prstGeom>
              <a:blipFill>
                <a:blip r:embed="rId4"/>
                <a:stretch>
                  <a:fillRect l="-1442" t="-3571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2862F299-2DE3-BDA7-F769-623BA98686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93113" y="5135880"/>
            <a:ext cx="749300" cy="236538"/>
            <a:chOff x="3398226" y="2100505"/>
            <a:chExt cx="749579" cy="23775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D61ED6-DC95-4C48-5B1B-510AF97CC7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591" y="2100505"/>
              <a:ext cx="238214" cy="237758"/>
            </a:xfrm>
            <a:prstGeom prst="line">
              <a:avLst/>
            </a:prstGeom>
            <a:ln w="28575">
              <a:solidFill>
                <a:schemeClr val="accent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C3191A6-7D63-4FB5-0879-9E7B02C34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226" y="2105293"/>
              <a:ext cx="519306" cy="0"/>
            </a:xfrm>
            <a:prstGeom prst="line">
              <a:avLst/>
            </a:prstGeom>
            <a:ln w="28575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6A3A719-2C79-B433-B317-173E63EFD15C}"/>
                  </a:ext>
                </a:extLst>
              </p:cNvPr>
              <p:cNvSpPr txBox="1"/>
              <p:nvPr/>
            </p:nvSpPr>
            <p:spPr>
              <a:xfrm>
                <a:off x="9212651" y="4938256"/>
                <a:ext cx="2889958" cy="3618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600" b="1" dirty="0" err="1"/>
                  <a:t>Distribución</a:t>
                </a:r>
                <a:r>
                  <a:rPr lang="en-ID" sz="1600" b="1" dirty="0"/>
                  <a:t> </a:t>
                </a:r>
                <a:r>
                  <a:rPr lang="en-ID" sz="1600" b="1" dirty="0" err="1"/>
                  <a:t>inicial</a:t>
                </a:r>
                <a:r>
                  <a:rPr lang="en-ID" sz="1600" b="1" dirty="0"/>
                  <a:t>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id-ID" sz="1600" b="1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6A3A719-2C79-B433-B317-173E63EF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651" y="4938256"/>
                <a:ext cx="2889958" cy="361830"/>
              </a:xfrm>
              <a:prstGeom prst="rect">
                <a:avLst/>
              </a:prstGeom>
              <a:blipFill>
                <a:blip r:embed="rId5"/>
                <a:stretch>
                  <a:fillRect l="-1316" t="-3333" b="-1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9CEBD2C-1244-57E2-1F54-6025726BBE6C}"/>
              </a:ext>
            </a:extLst>
          </p:cNvPr>
          <p:cNvSpPr>
            <a:spLocks/>
          </p:cNvSpPr>
          <p:nvPr/>
        </p:nvSpPr>
        <p:spPr bwMode="auto">
          <a:xfrm>
            <a:off x="3665538" y="5081905"/>
            <a:ext cx="206375" cy="206375"/>
          </a:xfrm>
          <a:custGeom>
            <a:avLst/>
            <a:gdLst>
              <a:gd name="T0" fmla="*/ 206382 w 200025"/>
              <a:gd name="T1" fmla="*/ 103192 h 200025"/>
              <a:gd name="T2" fmla="*/ 103190 w 200025"/>
              <a:gd name="T3" fmla="*/ 206382 h 200025"/>
              <a:gd name="T4" fmla="*/ 0 w 200025"/>
              <a:gd name="T5" fmla="*/ 103192 h 200025"/>
              <a:gd name="T6" fmla="*/ 103190 w 200025"/>
              <a:gd name="T7" fmla="*/ 0 h 200025"/>
              <a:gd name="T8" fmla="*/ 206382 w 200025"/>
              <a:gd name="T9" fmla="*/ 103192 h 200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025" h="200025">
                <a:moveTo>
                  <a:pt x="200025" y="100013"/>
                </a:moveTo>
                <a:cubicBezTo>
                  <a:pt x="200025" y="155248"/>
                  <a:pt x="155248" y="200025"/>
                  <a:pt x="100012" y="200025"/>
                </a:cubicBezTo>
                <a:cubicBezTo>
                  <a:pt x="44777" y="200025"/>
                  <a:pt x="0" y="155248"/>
                  <a:pt x="0" y="100013"/>
                </a:cubicBezTo>
                <a:cubicBezTo>
                  <a:pt x="0" y="44777"/>
                  <a:pt x="44777" y="0"/>
                  <a:pt x="100012" y="0"/>
                </a:cubicBezTo>
                <a:cubicBezTo>
                  <a:pt x="155248" y="0"/>
                  <a:pt x="200025" y="44777"/>
                  <a:pt x="200025" y="1000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E8A7EFC-0F48-68CA-2543-918241EDB508}"/>
              </a:ext>
            </a:extLst>
          </p:cNvPr>
          <p:cNvSpPr>
            <a:spLocks/>
          </p:cNvSpPr>
          <p:nvPr/>
        </p:nvSpPr>
        <p:spPr bwMode="auto">
          <a:xfrm>
            <a:off x="4235450" y="4946968"/>
            <a:ext cx="404813" cy="404812"/>
          </a:xfrm>
          <a:custGeom>
            <a:avLst/>
            <a:gdLst>
              <a:gd name="T0" fmla="*/ 202206 w 391953"/>
              <a:gd name="T1" fmla="*/ 0 h 391477"/>
              <a:gd name="T2" fmla="*/ 202206 w 391953"/>
              <a:gd name="T3" fmla="*/ 0 h 391477"/>
              <a:gd name="T4" fmla="*/ 27272 w 391953"/>
              <a:gd name="T5" fmla="*/ 101226 h 391477"/>
              <a:gd name="T6" fmla="*/ 27272 w 391953"/>
              <a:gd name="T7" fmla="*/ 101226 h 391477"/>
              <a:gd name="T8" fmla="*/ 27272 w 391953"/>
              <a:gd name="T9" fmla="*/ 302694 h 391477"/>
              <a:gd name="T10" fmla="*/ 27272 w 391953"/>
              <a:gd name="T11" fmla="*/ 302694 h 391477"/>
              <a:gd name="T12" fmla="*/ 202206 w 391953"/>
              <a:gd name="T13" fmla="*/ 403920 h 391477"/>
              <a:gd name="T14" fmla="*/ 202206 w 391953"/>
              <a:gd name="T15" fmla="*/ 403920 h 391477"/>
              <a:gd name="T16" fmla="*/ 377139 w 391953"/>
              <a:gd name="T17" fmla="*/ 302694 h 391477"/>
              <a:gd name="T18" fmla="*/ 377139 w 391953"/>
              <a:gd name="T19" fmla="*/ 302694 h 391477"/>
              <a:gd name="T20" fmla="*/ 377139 w 391953"/>
              <a:gd name="T21" fmla="*/ 101226 h 391477"/>
              <a:gd name="T22" fmla="*/ 377139 w 391953"/>
              <a:gd name="T23" fmla="*/ 101226 h 391477"/>
              <a:gd name="T24" fmla="*/ 202206 w 391953"/>
              <a:gd name="T25" fmla="*/ 0 h 3914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1953" h="391477">
                <a:moveTo>
                  <a:pt x="195977" y="0"/>
                </a:moveTo>
                <a:lnTo>
                  <a:pt x="195977" y="0"/>
                </a:lnTo>
                <a:cubicBezTo>
                  <a:pt x="126444" y="0"/>
                  <a:pt x="61674" y="37148"/>
                  <a:pt x="26432" y="98108"/>
                </a:cubicBezTo>
                <a:cubicBezTo>
                  <a:pt x="-8811" y="158115"/>
                  <a:pt x="-8811" y="233363"/>
                  <a:pt x="26432" y="293370"/>
                </a:cubicBezTo>
                <a:cubicBezTo>
                  <a:pt x="61674" y="353378"/>
                  <a:pt x="125492" y="391478"/>
                  <a:pt x="195977" y="391478"/>
                </a:cubicBezTo>
                <a:cubicBezTo>
                  <a:pt x="265509" y="391478"/>
                  <a:pt x="330279" y="354330"/>
                  <a:pt x="365522" y="293370"/>
                </a:cubicBezTo>
                <a:cubicBezTo>
                  <a:pt x="400764" y="233363"/>
                  <a:pt x="400764" y="158115"/>
                  <a:pt x="365522" y="98108"/>
                </a:cubicBezTo>
                <a:cubicBezTo>
                  <a:pt x="330279" y="37148"/>
                  <a:pt x="266462" y="0"/>
                  <a:pt x="1959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C8DF660-6040-7DC4-CEE0-FDB982A67222}"/>
              </a:ext>
            </a:extLst>
          </p:cNvPr>
          <p:cNvSpPr>
            <a:spLocks/>
          </p:cNvSpPr>
          <p:nvPr/>
        </p:nvSpPr>
        <p:spPr bwMode="auto">
          <a:xfrm>
            <a:off x="7265988" y="3492818"/>
            <a:ext cx="325437" cy="461962"/>
          </a:xfrm>
          <a:custGeom>
            <a:avLst/>
            <a:gdLst>
              <a:gd name="T0" fmla="*/ 163270 w 674370"/>
              <a:gd name="T1" fmla="*/ 0 h 952500"/>
              <a:gd name="T2" fmla="*/ 0 w 674370"/>
              <a:gd name="T3" fmla="*/ 297944 h 952500"/>
              <a:gd name="T4" fmla="*/ 163270 w 674370"/>
              <a:gd name="T5" fmla="*/ 461214 h 952500"/>
              <a:gd name="T6" fmla="*/ 326540 w 674370"/>
              <a:gd name="T7" fmla="*/ 297944 h 952500"/>
              <a:gd name="T8" fmla="*/ 163270 w 674370"/>
              <a:gd name="T9" fmla="*/ 0 h 952500"/>
              <a:gd name="T10" fmla="*/ 160964 w 674370"/>
              <a:gd name="T11" fmla="*/ 424317 h 952500"/>
              <a:gd name="T12" fmla="*/ 36897 w 674370"/>
              <a:gd name="T13" fmla="*/ 316854 h 952500"/>
              <a:gd name="T14" fmla="*/ 59035 w 674370"/>
              <a:gd name="T15" fmla="*/ 310858 h 952500"/>
              <a:gd name="T16" fmla="*/ 165576 w 674370"/>
              <a:gd name="T17" fmla="*/ 402179 h 952500"/>
              <a:gd name="T18" fmla="*/ 160964 w 674370"/>
              <a:gd name="T19" fmla="*/ 424317 h 952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4370" h="952500">
                <a:moveTo>
                  <a:pt x="337185" y="0"/>
                </a:moveTo>
                <a:cubicBezTo>
                  <a:pt x="337185" y="0"/>
                  <a:pt x="0" y="429578"/>
                  <a:pt x="0" y="615315"/>
                </a:cubicBezTo>
                <a:cubicBezTo>
                  <a:pt x="0" y="801053"/>
                  <a:pt x="150495" y="952500"/>
                  <a:pt x="337185" y="952500"/>
                </a:cubicBezTo>
                <a:cubicBezTo>
                  <a:pt x="522923" y="952500"/>
                  <a:pt x="674370" y="802005"/>
                  <a:pt x="674370" y="615315"/>
                </a:cubicBezTo>
                <a:cubicBezTo>
                  <a:pt x="674370" y="429578"/>
                  <a:pt x="337185" y="0"/>
                  <a:pt x="337185" y="0"/>
                </a:cubicBezTo>
                <a:close/>
                <a:moveTo>
                  <a:pt x="332423" y="876300"/>
                </a:moveTo>
                <a:cubicBezTo>
                  <a:pt x="128588" y="834390"/>
                  <a:pt x="78105" y="661988"/>
                  <a:pt x="76200" y="654368"/>
                </a:cubicBezTo>
                <a:lnTo>
                  <a:pt x="121920" y="641985"/>
                </a:lnTo>
                <a:cubicBezTo>
                  <a:pt x="123825" y="648653"/>
                  <a:pt x="167640" y="794385"/>
                  <a:pt x="341948" y="830580"/>
                </a:cubicBezTo>
                <a:lnTo>
                  <a:pt x="332423" y="876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s-MX"/>
          </a:p>
        </p:txBody>
      </p:sp>
      <p:grpSp>
        <p:nvGrpSpPr>
          <p:cNvPr id="90" name="Graphic 1">
            <a:extLst>
              <a:ext uri="{FF2B5EF4-FFF2-40B4-BE49-F238E27FC236}">
                <a16:creationId xmlns:a16="http://schemas.microsoft.com/office/drawing/2014/main" id="{D9265995-361D-F08B-ACDF-D86DED87F8FF}"/>
              </a:ext>
            </a:extLst>
          </p:cNvPr>
          <p:cNvGrpSpPr/>
          <p:nvPr/>
        </p:nvGrpSpPr>
        <p:grpSpPr>
          <a:xfrm>
            <a:off x="6173739" y="2718037"/>
            <a:ext cx="460752" cy="461214"/>
            <a:chOff x="3504247" y="1264920"/>
            <a:chExt cx="951547" cy="952500"/>
          </a:xfrm>
          <a:solidFill>
            <a:schemeClr val="bg2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1479402-DB35-0691-C8A1-D4710FDDB338}"/>
                </a:ext>
              </a:extLst>
            </p:cNvPr>
            <p:cNvSpPr/>
            <p:nvPr/>
          </p:nvSpPr>
          <p:spPr>
            <a:xfrm>
              <a:off x="3643311" y="1403985"/>
              <a:ext cx="674369" cy="674369"/>
            </a:xfrm>
            <a:custGeom>
              <a:avLst/>
              <a:gdLst>
                <a:gd name="connsiteX0" fmla="*/ 674370 w 674369"/>
                <a:gd name="connsiteY0" fmla="*/ 337185 h 674369"/>
                <a:gd name="connsiteX1" fmla="*/ 337185 w 674369"/>
                <a:gd name="connsiteY1" fmla="*/ 674370 h 674369"/>
                <a:gd name="connsiteX2" fmla="*/ 0 w 674369"/>
                <a:gd name="connsiteY2" fmla="*/ 337185 h 674369"/>
                <a:gd name="connsiteX3" fmla="*/ 337185 w 674369"/>
                <a:gd name="connsiteY3" fmla="*/ 0 h 674369"/>
                <a:gd name="connsiteX4" fmla="*/ 674370 w 674369"/>
                <a:gd name="connsiteY4" fmla="*/ 337185 h 6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69" h="674369">
                  <a:moveTo>
                    <a:pt x="674370" y="337185"/>
                  </a:moveTo>
                  <a:cubicBezTo>
                    <a:pt x="674370" y="523407"/>
                    <a:pt x="523407" y="674370"/>
                    <a:pt x="337185" y="674370"/>
                  </a:cubicBezTo>
                  <a:cubicBezTo>
                    <a:pt x="150963" y="674370"/>
                    <a:pt x="0" y="523407"/>
                    <a:pt x="0" y="337185"/>
                  </a:cubicBezTo>
                  <a:cubicBezTo>
                    <a:pt x="0" y="150963"/>
                    <a:pt x="150963" y="0"/>
                    <a:pt x="337185" y="0"/>
                  </a:cubicBezTo>
                  <a:cubicBezTo>
                    <a:pt x="523407" y="0"/>
                    <a:pt x="674370" y="150963"/>
                    <a:pt x="674370" y="337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6E423A-F8D7-B91B-AB13-DF0FBCF35C96}"/>
                </a:ext>
              </a:extLst>
            </p:cNvPr>
            <p:cNvSpPr/>
            <p:nvPr/>
          </p:nvSpPr>
          <p:spPr>
            <a:xfrm>
              <a:off x="3956684" y="1264920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2A58F4-3008-0976-75E8-88D825D1EEAB}"/>
                </a:ext>
              </a:extLst>
            </p:cNvPr>
            <p:cNvSpPr/>
            <p:nvPr/>
          </p:nvSpPr>
          <p:spPr>
            <a:xfrm rot="-2700000">
              <a:off x="3646166" y="1393671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5 w 47624"/>
                <a:gd name="connsiteY1" fmla="*/ 0 h 75246"/>
                <a:gd name="connsiteX2" fmla="*/ 47625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5" y="0"/>
                  </a:lnTo>
                  <a:lnTo>
                    <a:pt x="47625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0A859B1-F1B3-DD50-4D87-A069EFBE8561}"/>
                </a:ext>
              </a:extLst>
            </p:cNvPr>
            <p:cNvSpPr/>
            <p:nvPr/>
          </p:nvSpPr>
          <p:spPr>
            <a:xfrm>
              <a:off x="35042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40EC5A-AD0E-3E30-7230-62C8A6A70B37}"/>
                </a:ext>
              </a:extLst>
            </p:cNvPr>
            <p:cNvSpPr/>
            <p:nvPr/>
          </p:nvSpPr>
          <p:spPr>
            <a:xfrm rot="-2700000">
              <a:off x="3632314" y="2028140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32610B9-3E2E-28D5-D72C-FC39037C67C3}"/>
                </a:ext>
              </a:extLst>
            </p:cNvPr>
            <p:cNvSpPr/>
            <p:nvPr/>
          </p:nvSpPr>
          <p:spPr>
            <a:xfrm>
              <a:off x="3956684" y="2142172"/>
              <a:ext cx="47625" cy="75247"/>
            </a:xfrm>
            <a:custGeom>
              <a:avLst/>
              <a:gdLst>
                <a:gd name="connsiteX0" fmla="*/ 0 w 47625"/>
                <a:gd name="connsiteY0" fmla="*/ 0 h 75247"/>
                <a:gd name="connsiteX1" fmla="*/ 47625 w 47625"/>
                <a:gd name="connsiteY1" fmla="*/ 0 h 75247"/>
                <a:gd name="connsiteX2" fmla="*/ 47625 w 47625"/>
                <a:gd name="connsiteY2" fmla="*/ 75248 h 75247"/>
                <a:gd name="connsiteX3" fmla="*/ 0 w 47625"/>
                <a:gd name="connsiteY3" fmla="*/ 75248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5247">
                  <a:moveTo>
                    <a:pt x="0" y="0"/>
                  </a:moveTo>
                  <a:lnTo>
                    <a:pt x="47625" y="0"/>
                  </a:lnTo>
                  <a:lnTo>
                    <a:pt x="47625" y="75248"/>
                  </a:lnTo>
                  <a:lnTo>
                    <a:pt x="0" y="75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E944786-B587-3B1D-F0DA-5C5B0763C59F}"/>
                </a:ext>
              </a:extLst>
            </p:cNvPr>
            <p:cNvSpPr/>
            <p:nvPr/>
          </p:nvSpPr>
          <p:spPr>
            <a:xfrm rot="-2699514">
              <a:off x="4266268" y="2013785"/>
              <a:ext cx="47624" cy="75246"/>
            </a:xfrm>
            <a:custGeom>
              <a:avLst/>
              <a:gdLst>
                <a:gd name="connsiteX0" fmla="*/ 0 w 47624"/>
                <a:gd name="connsiteY0" fmla="*/ 0 h 75246"/>
                <a:gd name="connsiteX1" fmla="*/ 47624 w 47624"/>
                <a:gd name="connsiteY1" fmla="*/ 0 h 75246"/>
                <a:gd name="connsiteX2" fmla="*/ 47624 w 47624"/>
                <a:gd name="connsiteY2" fmla="*/ 75247 h 75246"/>
                <a:gd name="connsiteX3" fmla="*/ 0 w 47624"/>
                <a:gd name="connsiteY3" fmla="*/ 75247 h 7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4" h="75246">
                  <a:moveTo>
                    <a:pt x="0" y="0"/>
                  </a:moveTo>
                  <a:lnTo>
                    <a:pt x="47624" y="0"/>
                  </a:lnTo>
                  <a:lnTo>
                    <a:pt x="47624" y="75247"/>
                  </a:lnTo>
                  <a:lnTo>
                    <a:pt x="0" y="752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FE5A809-4F20-31C1-7F34-5F8963E83E72}"/>
                </a:ext>
              </a:extLst>
            </p:cNvPr>
            <p:cNvSpPr/>
            <p:nvPr/>
          </p:nvSpPr>
          <p:spPr>
            <a:xfrm>
              <a:off x="4380547" y="1717357"/>
              <a:ext cx="75247" cy="47625"/>
            </a:xfrm>
            <a:custGeom>
              <a:avLst/>
              <a:gdLst>
                <a:gd name="connsiteX0" fmla="*/ 0 w 75247"/>
                <a:gd name="connsiteY0" fmla="*/ 0 h 47625"/>
                <a:gd name="connsiteX1" fmla="*/ 75247 w 75247"/>
                <a:gd name="connsiteY1" fmla="*/ 0 h 47625"/>
                <a:gd name="connsiteX2" fmla="*/ 75247 w 75247"/>
                <a:gd name="connsiteY2" fmla="*/ 47625 h 47625"/>
                <a:gd name="connsiteX3" fmla="*/ 0 w 75247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" h="47625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9E38532-9829-15BD-3454-D505A81A3609}"/>
                </a:ext>
              </a:extLst>
            </p:cNvPr>
            <p:cNvSpPr/>
            <p:nvPr/>
          </p:nvSpPr>
          <p:spPr>
            <a:xfrm rot="-2700000">
              <a:off x="4252353" y="1408059"/>
              <a:ext cx="75246" cy="47624"/>
            </a:xfrm>
            <a:custGeom>
              <a:avLst/>
              <a:gdLst>
                <a:gd name="connsiteX0" fmla="*/ 0 w 75246"/>
                <a:gd name="connsiteY0" fmla="*/ 0 h 47624"/>
                <a:gd name="connsiteX1" fmla="*/ 75247 w 75246"/>
                <a:gd name="connsiteY1" fmla="*/ 0 h 47624"/>
                <a:gd name="connsiteX2" fmla="*/ 75247 w 75246"/>
                <a:gd name="connsiteY2" fmla="*/ 47625 h 47624"/>
                <a:gd name="connsiteX3" fmla="*/ 0 w 75246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6" h="47624">
                  <a:moveTo>
                    <a:pt x="0" y="0"/>
                  </a:moveTo>
                  <a:lnTo>
                    <a:pt x="75247" y="0"/>
                  </a:lnTo>
                  <a:lnTo>
                    <a:pt x="75247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01" name="Graphic 1">
            <a:extLst>
              <a:ext uri="{FF2B5EF4-FFF2-40B4-BE49-F238E27FC236}">
                <a16:creationId xmlns:a16="http://schemas.microsoft.com/office/drawing/2014/main" id="{7589AFBC-DBEC-508D-15F9-41AE6FCE1E5C}"/>
              </a:ext>
            </a:extLst>
          </p:cNvPr>
          <p:cNvGrpSpPr/>
          <p:nvPr/>
        </p:nvGrpSpPr>
        <p:grpSpPr>
          <a:xfrm>
            <a:off x="4106230" y="5771364"/>
            <a:ext cx="398026" cy="397566"/>
            <a:chOff x="3634739" y="2474595"/>
            <a:chExt cx="822007" cy="821054"/>
          </a:xfrm>
          <a:solidFill>
            <a:schemeClr val="bg2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B9EF964-94F4-0CBB-64AE-4AE4482D9343}"/>
                </a:ext>
              </a:extLst>
            </p:cNvPr>
            <p:cNvSpPr/>
            <p:nvPr/>
          </p:nvSpPr>
          <p:spPr>
            <a:xfrm>
              <a:off x="3672702" y="2474595"/>
              <a:ext cx="784044" cy="784044"/>
            </a:xfrm>
            <a:custGeom>
              <a:avLst/>
              <a:gdLst>
                <a:gd name="connsiteX0" fmla="*/ 784045 w 784044"/>
                <a:gd name="connsiteY0" fmla="*/ 0 h 784044"/>
                <a:gd name="connsiteX1" fmla="*/ 584020 w 784044"/>
                <a:gd name="connsiteY1" fmla="*/ 683895 h 784044"/>
                <a:gd name="connsiteX2" fmla="*/ 115390 w 784044"/>
                <a:gd name="connsiteY2" fmla="*/ 698183 h 784044"/>
                <a:gd name="connsiteX3" fmla="*/ 180160 w 784044"/>
                <a:gd name="connsiteY3" fmla="*/ 633413 h 784044"/>
                <a:gd name="connsiteX4" fmla="*/ 387805 w 784044"/>
                <a:gd name="connsiteY4" fmla="*/ 609600 h 784044"/>
                <a:gd name="connsiteX5" fmla="*/ 383042 w 784044"/>
                <a:gd name="connsiteY5" fmla="*/ 568643 h 784044"/>
                <a:gd name="connsiteX6" fmla="*/ 226832 w 784044"/>
                <a:gd name="connsiteY6" fmla="*/ 586740 h 784044"/>
                <a:gd name="connsiteX7" fmla="*/ 302080 w 784044"/>
                <a:gd name="connsiteY7" fmla="*/ 511492 h 784044"/>
                <a:gd name="connsiteX8" fmla="*/ 509725 w 784044"/>
                <a:gd name="connsiteY8" fmla="*/ 487680 h 784044"/>
                <a:gd name="connsiteX9" fmla="*/ 504962 w 784044"/>
                <a:gd name="connsiteY9" fmla="*/ 446722 h 784044"/>
                <a:gd name="connsiteX10" fmla="*/ 348752 w 784044"/>
                <a:gd name="connsiteY10" fmla="*/ 464820 h 784044"/>
                <a:gd name="connsiteX11" fmla="*/ 504962 w 784044"/>
                <a:gd name="connsiteY11" fmla="*/ 308610 h 784044"/>
                <a:gd name="connsiteX12" fmla="*/ 475435 w 784044"/>
                <a:gd name="connsiteY12" fmla="*/ 279083 h 784044"/>
                <a:gd name="connsiteX13" fmla="*/ 323035 w 784044"/>
                <a:gd name="connsiteY13" fmla="*/ 431483 h 784044"/>
                <a:gd name="connsiteX14" fmla="*/ 344942 w 784044"/>
                <a:gd name="connsiteY14" fmla="*/ 293370 h 784044"/>
                <a:gd name="connsiteX15" fmla="*/ 303985 w 784044"/>
                <a:gd name="connsiteY15" fmla="*/ 286702 h 784044"/>
                <a:gd name="connsiteX16" fmla="*/ 273505 w 784044"/>
                <a:gd name="connsiteY16" fmla="*/ 481013 h 784044"/>
                <a:gd name="connsiteX17" fmla="*/ 201115 w 784044"/>
                <a:gd name="connsiteY17" fmla="*/ 553402 h 784044"/>
                <a:gd name="connsiteX18" fmla="*/ 223022 w 784044"/>
                <a:gd name="connsiteY18" fmla="*/ 415290 h 784044"/>
                <a:gd name="connsiteX19" fmla="*/ 182065 w 784044"/>
                <a:gd name="connsiteY19" fmla="*/ 408622 h 784044"/>
                <a:gd name="connsiteX20" fmla="*/ 151585 w 784044"/>
                <a:gd name="connsiteY20" fmla="*/ 602933 h 784044"/>
                <a:gd name="connsiteX21" fmla="*/ 85862 w 784044"/>
                <a:gd name="connsiteY21" fmla="*/ 668655 h 784044"/>
                <a:gd name="connsiteX22" fmla="*/ 100150 w 784044"/>
                <a:gd name="connsiteY22" fmla="*/ 200025 h 784044"/>
                <a:gd name="connsiteX23" fmla="*/ 784045 w 784044"/>
                <a:gd name="connsiteY23" fmla="*/ 0 h 78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4044" h="784044">
                  <a:moveTo>
                    <a:pt x="784045" y="0"/>
                  </a:moveTo>
                  <a:cubicBezTo>
                    <a:pt x="784045" y="0"/>
                    <a:pt x="717370" y="549593"/>
                    <a:pt x="584020" y="683895"/>
                  </a:cubicBezTo>
                  <a:cubicBezTo>
                    <a:pt x="455432" y="812483"/>
                    <a:pt x="249692" y="817245"/>
                    <a:pt x="115390" y="698183"/>
                  </a:cubicBezTo>
                  <a:lnTo>
                    <a:pt x="180160" y="633413"/>
                  </a:lnTo>
                  <a:lnTo>
                    <a:pt x="387805" y="609600"/>
                  </a:lnTo>
                  <a:lnTo>
                    <a:pt x="383042" y="568643"/>
                  </a:lnTo>
                  <a:lnTo>
                    <a:pt x="226832" y="586740"/>
                  </a:lnTo>
                  <a:lnTo>
                    <a:pt x="302080" y="511492"/>
                  </a:lnTo>
                  <a:lnTo>
                    <a:pt x="509725" y="487680"/>
                  </a:lnTo>
                  <a:lnTo>
                    <a:pt x="504962" y="446722"/>
                  </a:lnTo>
                  <a:lnTo>
                    <a:pt x="348752" y="464820"/>
                  </a:lnTo>
                  <a:lnTo>
                    <a:pt x="504962" y="308610"/>
                  </a:lnTo>
                  <a:lnTo>
                    <a:pt x="475435" y="279083"/>
                  </a:lnTo>
                  <a:lnTo>
                    <a:pt x="323035" y="431483"/>
                  </a:lnTo>
                  <a:lnTo>
                    <a:pt x="344942" y="293370"/>
                  </a:lnTo>
                  <a:lnTo>
                    <a:pt x="303985" y="286702"/>
                  </a:lnTo>
                  <a:lnTo>
                    <a:pt x="273505" y="481013"/>
                  </a:lnTo>
                  <a:lnTo>
                    <a:pt x="201115" y="553402"/>
                  </a:lnTo>
                  <a:lnTo>
                    <a:pt x="223022" y="415290"/>
                  </a:lnTo>
                  <a:lnTo>
                    <a:pt x="182065" y="408622"/>
                  </a:lnTo>
                  <a:lnTo>
                    <a:pt x="151585" y="602933"/>
                  </a:lnTo>
                  <a:lnTo>
                    <a:pt x="85862" y="668655"/>
                  </a:lnTo>
                  <a:cubicBezTo>
                    <a:pt x="-33200" y="534352"/>
                    <a:pt x="-28438" y="328613"/>
                    <a:pt x="100150" y="200025"/>
                  </a:cubicBezTo>
                  <a:cubicBezTo>
                    <a:pt x="233500" y="66675"/>
                    <a:pt x="784045" y="0"/>
                    <a:pt x="784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01E6E1F-FE0E-1F52-ECBA-2CAC5151D77B}"/>
                </a:ext>
              </a:extLst>
            </p:cNvPr>
            <p:cNvSpPr/>
            <p:nvPr/>
          </p:nvSpPr>
          <p:spPr>
            <a:xfrm>
              <a:off x="3634739" y="3143250"/>
              <a:ext cx="153352" cy="152400"/>
            </a:xfrm>
            <a:custGeom>
              <a:avLst/>
              <a:gdLst>
                <a:gd name="connsiteX0" fmla="*/ 153353 w 153352"/>
                <a:gd name="connsiteY0" fmla="*/ 29528 h 152400"/>
                <a:gd name="connsiteX1" fmla="*/ 29527 w 153352"/>
                <a:gd name="connsiteY1" fmla="*/ 152400 h 152400"/>
                <a:gd name="connsiteX2" fmla="*/ 0 w 153352"/>
                <a:gd name="connsiteY2" fmla="*/ 122872 h 152400"/>
                <a:gd name="connsiteX3" fmla="*/ 122872 w 153352"/>
                <a:gd name="connsiteY3" fmla="*/ 0 h 152400"/>
                <a:gd name="connsiteX4" fmla="*/ 137160 w 153352"/>
                <a:gd name="connsiteY4" fmla="*/ 15240 h 152400"/>
                <a:gd name="connsiteX5" fmla="*/ 153353 w 153352"/>
                <a:gd name="connsiteY5" fmla="*/ 2952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52" h="152400">
                  <a:moveTo>
                    <a:pt x="153353" y="29528"/>
                  </a:moveTo>
                  <a:lnTo>
                    <a:pt x="29527" y="152400"/>
                  </a:lnTo>
                  <a:lnTo>
                    <a:pt x="0" y="122872"/>
                  </a:lnTo>
                  <a:lnTo>
                    <a:pt x="122872" y="0"/>
                  </a:lnTo>
                  <a:cubicBezTo>
                    <a:pt x="127635" y="4763"/>
                    <a:pt x="132397" y="10478"/>
                    <a:pt x="137160" y="15240"/>
                  </a:cubicBezTo>
                  <a:cubicBezTo>
                    <a:pt x="142875" y="20003"/>
                    <a:pt x="147638" y="24765"/>
                    <a:pt x="15335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04" name="Graphic 1">
            <a:extLst>
              <a:ext uri="{FF2B5EF4-FFF2-40B4-BE49-F238E27FC236}">
                <a16:creationId xmlns:a16="http://schemas.microsoft.com/office/drawing/2014/main" id="{1E546508-C4B1-715A-5757-30CF70FF2F1F}"/>
              </a:ext>
            </a:extLst>
          </p:cNvPr>
          <p:cNvGrpSpPr/>
          <p:nvPr/>
        </p:nvGrpSpPr>
        <p:grpSpPr>
          <a:xfrm>
            <a:off x="3662680" y="4240196"/>
            <a:ext cx="523478" cy="420166"/>
            <a:chOff x="6348412" y="2426970"/>
            <a:chExt cx="1081087" cy="867727"/>
          </a:xfrm>
          <a:solidFill>
            <a:schemeClr val="bg2"/>
          </a:solidFill>
        </p:grpSpPr>
        <p:grpSp>
          <p:nvGrpSpPr>
            <p:cNvPr id="105" name="Graphic 1">
              <a:extLst>
                <a:ext uri="{FF2B5EF4-FFF2-40B4-BE49-F238E27FC236}">
                  <a16:creationId xmlns:a16="http://schemas.microsoft.com/office/drawing/2014/main" id="{3C9C0B73-AD2E-400C-48DD-63FD1FAE0BCE}"/>
                </a:ext>
              </a:extLst>
            </p:cNvPr>
            <p:cNvGrpSpPr/>
            <p:nvPr/>
          </p:nvGrpSpPr>
          <p:grpSpPr>
            <a:xfrm>
              <a:off x="6348412" y="2426970"/>
              <a:ext cx="1081087" cy="529589"/>
              <a:chOff x="6348412" y="2426970"/>
              <a:chExt cx="1081087" cy="529589"/>
            </a:xfrm>
            <a:grp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EBCBDC6-AB36-D7D9-A171-7FF9CB4A6ED5}"/>
                  </a:ext>
                </a:extLst>
              </p:cNvPr>
              <p:cNvSpPr/>
              <p:nvPr/>
            </p:nvSpPr>
            <p:spPr>
              <a:xfrm>
                <a:off x="6348412" y="2426970"/>
                <a:ext cx="463867" cy="333375"/>
              </a:xfrm>
              <a:custGeom>
                <a:avLst/>
                <a:gdLst>
                  <a:gd name="connsiteX0" fmla="*/ 442913 w 463867"/>
                  <a:gd name="connsiteY0" fmla="*/ 189547 h 333375"/>
                  <a:gd name="connsiteX1" fmla="*/ 462915 w 463867"/>
                  <a:gd name="connsiteY1" fmla="*/ 194310 h 333375"/>
                  <a:gd name="connsiteX2" fmla="*/ 299085 w 463867"/>
                  <a:gd name="connsiteY2" fmla="*/ 333375 h 333375"/>
                  <a:gd name="connsiteX3" fmla="*/ 22860 w 463867"/>
                  <a:gd name="connsiteY3" fmla="*/ 184785 h 333375"/>
                  <a:gd name="connsiteX4" fmla="*/ 0 w 463867"/>
                  <a:gd name="connsiteY4" fmla="*/ 166688 h 333375"/>
                  <a:gd name="connsiteX5" fmla="*/ 22860 w 463867"/>
                  <a:gd name="connsiteY5" fmla="*/ 148590 h 333375"/>
                  <a:gd name="connsiteX6" fmla="*/ 299085 w 463867"/>
                  <a:gd name="connsiteY6" fmla="*/ 0 h 333375"/>
                  <a:gd name="connsiteX7" fmla="*/ 463868 w 463867"/>
                  <a:gd name="connsiteY7" fmla="*/ 146685 h 333375"/>
                  <a:gd name="connsiteX8" fmla="*/ 442913 w 463867"/>
                  <a:gd name="connsiteY8" fmla="*/ 143827 h 333375"/>
                  <a:gd name="connsiteX9" fmla="*/ 293370 w 463867"/>
                  <a:gd name="connsiteY9" fmla="*/ 143827 h 333375"/>
                  <a:gd name="connsiteX10" fmla="*/ 293370 w 463867"/>
                  <a:gd name="connsiteY10" fmla="*/ 189547 h 333375"/>
                  <a:gd name="connsiteX11" fmla="*/ 442913 w 463867"/>
                  <a:gd name="connsiteY11" fmla="*/ 18954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867" h="333375">
                    <a:moveTo>
                      <a:pt x="442913" y="189547"/>
                    </a:moveTo>
                    <a:cubicBezTo>
                      <a:pt x="450532" y="189547"/>
                      <a:pt x="457200" y="191452"/>
                      <a:pt x="462915" y="194310"/>
                    </a:cubicBezTo>
                    <a:cubicBezTo>
                      <a:pt x="449580" y="273367"/>
                      <a:pt x="381000" y="333375"/>
                      <a:pt x="299085" y="333375"/>
                    </a:cubicBezTo>
                    <a:cubicBezTo>
                      <a:pt x="214313" y="333375"/>
                      <a:pt x="41910" y="200025"/>
                      <a:pt x="22860" y="184785"/>
                    </a:cubicBezTo>
                    <a:lnTo>
                      <a:pt x="0" y="166688"/>
                    </a:lnTo>
                    <a:lnTo>
                      <a:pt x="22860" y="148590"/>
                    </a:lnTo>
                    <a:cubicBezTo>
                      <a:pt x="41910" y="133350"/>
                      <a:pt x="215265" y="0"/>
                      <a:pt x="299085" y="0"/>
                    </a:cubicBezTo>
                    <a:cubicBezTo>
                      <a:pt x="383857" y="0"/>
                      <a:pt x="454343" y="63817"/>
                      <a:pt x="463868" y="146685"/>
                    </a:cubicBezTo>
                    <a:cubicBezTo>
                      <a:pt x="457200" y="144780"/>
                      <a:pt x="449580" y="143827"/>
                      <a:pt x="442913" y="143827"/>
                    </a:cubicBezTo>
                    <a:lnTo>
                      <a:pt x="293370" y="143827"/>
                    </a:lnTo>
                    <a:lnTo>
                      <a:pt x="293370" y="189547"/>
                    </a:lnTo>
                    <a:lnTo>
                      <a:pt x="442913" y="1895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ECAA595-B5D8-F21E-AE13-AFF265778587}"/>
                  </a:ext>
                </a:extLst>
              </p:cNvPr>
              <p:cNvSpPr/>
              <p:nvPr/>
            </p:nvSpPr>
            <p:spPr>
              <a:xfrm>
                <a:off x="7052309" y="2685097"/>
                <a:ext cx="377189" cy="271462"/>
              </a:xfrm>
              <a:custGeom>
                <a:avLst/>
                <a:gdLst>
                  <a:gd name="connsiteX0" fmla="*/ 377190 w 377189"/>
                  <a:gd name="connsiteY0" fmla="*/ 135255 h 271462"/>
                  <a:gd name="connsiteX1" fmla="*/ 354330 w 377189"/>
                  <a:gd name="connsiteY1" fmla="*/ 153353 h 271462"/>
                  <a:gd name="connsiteX2" fmla="*/ 133350 w 377189"/>
                  <a:gd name="connsiteY2" fmla="*/ 271463 h 271462"/>
                  <a:gd name="connsiteX3" fmla="*/ 0 w 377189"/>
                  <a:gd name="connsiteY3" fmla="*/ 160973 h 271462"/>
                  <a:gd name="connsiteX4" fmla="*/ 28575 w 377189"/>
                  <a:gd name="connsiteY4" fmla="*/ 158115 h 271462"/>
                  <a:gd name="connsiteX5" fmla="*/ 155257 w 377189"/>
                  <a:gd name="connsiteY5" fmla="*/ 158115 h 271462"/>
                  <a:gd name="connsiteX6" fmla="*/ 155257 w 377189"/>
                  <a:gd name="connsiteY6" fmla="*/ 112395 h 271462"/>
                  <a:gd name="connsiteX7" fmla="*/ 29527 w 377189"/>
                  <a:gd name="connsiteY7" fmla="*/ 112395 h 271462"/>
                  <a:gd name="connsiteX8" fmla="*/ 0 w 377189"/>
                  <a:gd name="connsiteY8" fmla="*/ 115253 h 271462"/>
                  <a:gd name="connsiteX9" fmla="*/ 134302 w 377189"/>
                  <a:gd name="connsiteY9" fmla="*/ 0 h 271462"/>
                  <a:gd name="connsiteX10" fmla="*/ 355282 w 377189"/>
                  <a:gd name="connsiteY10" fmla="*/ 118110 h 271462"/>
                  <a:gd name="connsiteX11" fmla="*/ 377190 w 377189"/>
                  <a:gd name="connsiteY11" fmla="*/ 135255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7189" h="271462">
                    <a:moveTo>
                      <a:pt x="377190" y="135255"/>
                    </a:moveTo>
                    <a:lnTo>
                      <a:pt x="354330" y="153353"/>
                    </a:lnTo>
                    <a:cubicBezTo>
                      <a:pt x="339090" y="165735"/>
                      <a:pt x="201930" y="271463"/>
                      <a:pt x="133350" y="271463"/>
                    </a:cubicBezTo>
                    <a:cubicBezTo>
                      <a:pt x="67627" y="271463"/>
                      <a:pt x="12382" y="223838"/>
                      <a:pt x="0" y="160973"/>
                    </a:cubicBezTo>
                    <a:cubicBezTo>
                      <a:pt x="8572" y="159068"/>
                      <a:pt x="18097" y="158115"/>
                      <a:pt x="28575" y="158115"/>
                    </a:cubicBezTo>
                    <a:lnTo>
                      <a:pt x="155257" y="158115"/>
                    </a:lnTo>
                    <a:lnTo>
                      <a:pt x="155257" y="112395"/>
                    </a:lnTo>
                    <a:lnTo>
                      <a:pt x="29527" y="112395"/>
                    </a:lnTo>
                    <a:cubicBezTo>
                      <a:pt x="19050" y="112395"/>
                      <a:pt x="9525" y="113348"/>
                      <a:pt x="0" y="115253"/>
                    </a:cubicBezTo>
                    <a:cubicBezTo>
                      <a:pt x="9525" y="49530"/>
                      <a:pt x="66675" y="0"/>
                      <a:pt x="134302" y="0"/>
                    </a:cubicBezTo>
                    <a:cubicBezTo>
                      <a:pt x="202882" y="0"/>
                      <a:pt x="340042" y="105728"/>
                      <a:pt x="355282" y="118110"/>
                    </a:cubicBezTo>
                    <a:lnTo>
                      <a:pt x="377190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59BBEA8-A026-04B2-B4E5-836F1293DA7F}"/>
                </a:ext>
              </a:extLst>
            </p:cNvPr>
            <p:cNvSpPr/>
            <p:nvPr/>
          </p:nvSpPr>
          <p:spPr>
            <a:xfrm>
              <a:off x="6679881" y="2572702"/>
              <a:ext cx="498157" cy="721994"/>
            </a:xfrm>
            <a:custGeom>
              <a:avLst/>
              <a:gdLst>
                <a:gd name="connsiteX0" fmla="*/ 272415 w 498157"/>
                <a:gd name="connsiteY0" fmla="*/ 452438 h 721994"/>
                <a:gd name="connsiteX1" fmla="*/ 324803 w 498157"/>
                <a:gd name="connsiteY1" fmla="*/ 300990 h 721994"/>
                <a:gd name="connsiteX2" fmla="*/ 373380 w 498157"/>
                <a:gd name="connsiteY2" fmla="*/ 273367 h 721994"/>
                <a:gd name="connsiteX3" fmla="*/ 370523 w 498157"/>
                <a:gd name="connsiteY3" fmla="*/ 247650 h 721994"/>
                <a:gd name="connsiteX4" fmla="*/ 372428 w 498157"/>
                <a:gd name="connsiteY4" fmla="*/ 227647 h 721994"/>
                <a:gd name="connsiteX5" fmla="*/ 292418 w 498157"/>
                <a:gd name="connsiteY5" fmla="*/ 269557 h 721994"/>
                <a:gd name="connsiteX6" fmla="*/ 265748 w 498157"/>
                <a:gd name="connsiteY6" fmla="*/ 304800 h 721994"/>
                <a:gd name="connsiteX7" fmla="*/ 181928 w 498157"/>
                <a:gd name="connsiteY7" fmla="*/ 29527 h 721994"/>
                <a:gd name="connsiteX8" fmla="*/ 132398 w 498157"/>
                <a:gd name="connsiteY8" fmla="*/ 0 h 721994"/>
                <a:gd name="connsiteX9" fmla="*/ 133350 w 498157"/>
                <a:gd name="connsiteY9" fmla="*/ 20002 h 721994"/>
                <a:gd name="connsiteX10" fmla="*/ 131445 w 498157"/>
                <a:gd name="connsiteY10" fmla="*/ 47625 h 721994"/>
                <a:gd name="connsiteX11" fmla="*/ 149543 w 498157"/>
                <a:gd name="connsiteY11" fmla="*/ 60960 h 721994"/>
                <a:gd name="connsiteX12" fmla="*/ 226695 w 498157"/>
                <a:gd name="connsiteY12" fmla="*/ 451485 h 721994"/>
                <a:gd name="connsiteX13" fmla="*/ 0 w 498157"/>
                <a:gd name="connsiteY13" fmla="*/ 699135 h 721994"/>
                <a:gd name="connsiteX14" fmla="*/ 0 w 498157"/>
                <a:gd name="connsiteY14" fmla="*/ 721995 h 721994"/>
                <a:gd name="connsiteX15" fmla="*/ 498157 w 498157"/>
                <a:gd name="connsiteY15" fmla="*/ 721995 h 721994"/>
                <a:gd name="connsiteX16" fmla="*/ 498157 w 498157"/>
                <a:gd name="connsiteY16" fmla="*/ 699135 h 721994"/>
                <a:gd name="connsiteX17" fmla="*/ 272415 w 498157"/>
                <a:gd name="connsiteY17" fmla="*/ 452438 h 7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157" h="721994">
                  <a:moveTo>
                    <a:pt x="272415" y="452438"/>
                  </a:moveTo>
                  <a:cubicBezTo>
                    <a:pt x="274320" y="416242"/>
                    <a:pt x="283845" y="342900"/>
                    <a:pt x="324803" y="300990"/>
                  </a:cubicBezTo>
                  <a:cubicBezTo>
                    <a:pt x="339090" y="286702"/>
                    <a:pt x="354330" y="277177"/>
                    <a:pt x="373380" y="273367"/>
                  </a:cubicBezTo>
                  <a:cubicBezTo>
                    <a:pt x="371475" y="264795"/>
                    <a:pt x="370523" y="256222"/>
                    <a:pt x="370523" y="247650"/>
                  </a:cubicBezTo>
                  <a:cubicBezTo>
                    <a:pt x="370523" y="240982"/>
                    <a:pt x="371475" y="234315"/>
                    <a:pt x="372428" y="227647"/>
                  </a:cubicBezTo>
                  <a:cubicBezTo>
                    <a:pt x="340995" y="233363"/>
                    <a:pt x="314325" y="247650"/>
                    <a:pt x="292418" y="269557"/>
                  </a:cubicBezTo>
                  <a:cubicBezTo>
                    <a:pt x="281940" y="280035"/>
                    <a:pt x="273368" y="292417"/>
                    <a:pt x="265748" y="304800"/>
                  </a:cubicBezTo>
                  <a:cubicBezTo>
                    <a:pt x="256223" y="202882"/>
                    <a:pt x="234315" y="83820"/>
                    <a:pt x="181928" y="29527"/>
                  </a:cubicBezTo>
                  <a:cubicBezTo>
                    <a:pt x="167640" y="14288"/>
                    <a:pt x="150495" y="4763"/>
                    <a:pt x="132398" y="0"/>
                  </a:cubicBezTo>
                  <a:cubicBezTo>
                    <a:pt x="133350" y="6667"/>
                    <a:pt x="133350" y="13335"/>
                    <a:pt x="133350" y="20002"/>
                  </a:cubicBezTo>
                  <a:cubicBezTo>
                    <a:pt x="133350" y="29527"/>
                    <a:pt x="132398" y="38100"/>
                    <a:pt x="131445" y="47625"/>
                  </a:cubicBezTo>
                  <a:cubicBezTo>
                    <a:pt x="137160" y="50482"/>
                    <a:pt x="143828" y="55245"/>
                    <a:pt x="149543" y="60960"/>
                  </a:cubicBezTo>
                  <a:cubicBezTo>
                    <a:pt x="214313" y="127635"/>
                    <a:pt x="227648" y="348615"/>
                    <a:pt x="226695" y="451485"/>
                  </a:cubicBezTo>
                  <a:cubicBezTo>
                    <a:pt x="100013" y="462915"/>
                    <a:pt x="0" y="569595"/>
                    <a:pt x="0" y="699135"/>
                  </a:cubicBezTo>
                  <a:lnTo>
                    <a:pt x="0" y="721995"/>
                  </a:lnTo>
                  <a:lnTo>
                    <a:pt x="498157" y="721995"/>
                  </a:lnTo>
                  <a:lnTo>
                    <a:pt x="498157" y="699135"/>
                  </a:lnTo>
                  <a:cubicBezTo>
                    <a:pt x="498157" y="571500"/>
                    <a:pt x="398145" y="464820"/>
                    <a:pt x="272415" y="452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109" name="Graphic 1">
            <a:extLst>
              <a:ext uri="{FF2B5EF4-FFF2-40B4-BE49-F238E27FC236}">
                <a16:creationId xmlns:a16="http://schemas.microsoft.com/office/drawing/2014/main" id="{9E23D559-6ADD-0DD5-36CB-3BCDFED9C7B2}"/>
              </a:ext>
            </a:extLst>
          </p:cNvPr>
          <p:cNvGrpSpPr/>
          <p:nvPr/>
        </p:nvGrpSpPr>
        <p:grpSpPr>
          <a:xfrm>
            <a:off x="8013836" y="5444916"/>
            <a:ext cx="352368" cy="353290"/>
            <a:chOff x="8959214" y="2548890"/>
            <a:chExt cx="727710" cy="729614"/>
          </a:xfrm>
          <a:solidFill>
            <a:schemeClr val="bg2"/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13B3E-D70D-CEF6-AF41-AD0A13F7AB53}"/>
                </a:ext>
              </a:extLst>
            </p:cNvPr>
            <p:cNvSpPr/>
            <p:nvPr/>
          </p:nvSpPr>
          <p:spPr>
            <a:xfrm>
              <a:off x="8959214" y="3156584"/>
              <a:ext cx="120967" cy="121920"/>
            </a:xfrm>
            <a:custGeom>
              <a:avLst/>
              <a:gdLst>
                <a:gd name="connsiteX0" fmla="*/ 120968 w 120967"/>
                <a:gd name="connsiteY0" fmla="*/ 33338 h 121920"/>
                <a:gd name="connsiteX1" fmla="*/ 33338 w 120967"/>
                <a:gd name="connsiteY1" fmla="*/ 121920 h 121920"/>
                <a:gd name="connsiteX2" fmla="*/ 0 w 120967"/>
                <a:gd name="connsiteY2" fmla="*/ 88583 h 121920"/>
                <a:gd name="connsiteX3" fmla="*/ 87630 w 120967"/>
                <a:gd name="connsiteY3" fmla="*/ 0 h 121920"/>
                <a:gd name="connsiteX4" fmla="*/ 103823 w 120967"/>
                <a:gd name="connsiteY4" fmla="*/ 18098 h 121920"/>
                <a:gd name="connsiteX5" fmla="*/ 120968 w 120967"/>
                <a:gd name="connsiteY5" fmla="*/ 33338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1920">
                  <a:moveTo>
                    <a:pt x="120968" y="33338"/>
                  </a:moveTo>
                  <a:lnTo>
                    <a:pt x="33338" y="121920"/>
                  </a:lnTo>
                  <a:lnTo>
                    <a:pt x="0" y="88583"/>
                  </a:lnTo>
                  <a:lnTo>
                    <a:pt x="87630" y="0"/>
                  </a:lnTo>
                  <a:cubicBezTo>
                    <a:pt x="92393" y="5715"/>
                    <a:pt x="98108" y="12383"/>
                    <a:pt x="103823" y="18098"/>
                  </a:cubicBezTo>
                  <a:cubicBezTo>
                    <a:pt x="109538" y="22860"/>
                    <a:pt x="115253" y="27623"/>
                    <a:pt x="120968" y="33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grpSp>
          <p:nvGrpSpPr>
            <p:cNvPr id="111" name="Graphic 1">
              <a:extLst>
                <a:ext uri="{FF2B5EF4-FFF2-40B4-BE49-F238E27FC236}">
                  <a16:creationId xmlns:a16="http://schemas.microsoft.com/office/drawing/2014/main" id="{7864D71E-4257-0241-7BD3-583D81A3742F}"/>
                </a:ext>
              </a:extLst>
            </p:cNvPr>
            <p:cNvGrpSpPr/>
            <p:nvPr/>
          </p:nvGrpSpPr>
          <p:grpSpPr>
            <a:xfrm>
              <a:off x="8971174" y="2548890"/>
              <a:ext cx="715750" cy="716279"/>
              <a:chOff x="8971174" y="2548890"/>
              <a:chExt cx="715750" cy="716279"/>
            </a:xfrm>
            <a:grpFill/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70214A9-07C8-2907-1402-78FBC0396D09}"/>
                  </a:ext>
                </a:extLst>
              </p:cNvPr>
              <p:cNvSpPr/>
              <p:nvPr/>
            </p:nvSpPr>
            <p:spPr>
              <a:xfrm>
                <a:off x="8971174" y="2548890"/>
                <a:ext cx="715750" cy="716279"/>
              </a:xfrm>
              <a:custGeom>
                <a:avLst/>
                <a:gdLst>
                  <a:gd name="connsiteX0" fmla="*/ 686223 w 715750"/>
                  <a:gd name="connsiteY0" fmla="*/ 3810 h 716279"/>
                  <a:gd name="connsiteX1" fmla="*/ 91863 w 715750"/>
                  <a:gd name="connsiteY1" fmla="*/ 180975 h 716279"/>
                  <a:gd name="connsiteX2" fmla="*/ 75670 w 715750"/>
                  <a:gd name="connsiteY2" fmla="*/ 606743 h 716279"/>
                  <a:gd name="connsiteX3" fmla="*/ 149965 w 715750"/>
                  <a:gd name="connsiteY3" fmla="*/ 532447 h 716279"/>
                  <a:gd name="connsiteX4" fmla="*/ 183303 w 715750"/>
                  <a:gd name="connsiteY4" fmla="*/ 565785 h 716279"/>
                  <a:gd name="connsiteX5" fmla="*/ 109008 w 715750"/>
                  <a:gd name="connsiteY5" fmla="*/ 640080 h 716279"/>
                  <a:gd name="connsiteX6" fmla="*/ 313795 w 715750"/>
                  <a:gd name="connsiteY6" fmla="*/ 716280 h 716279"/>
                  <a:gd name="connsiteX7" fmla="*/ 535728 w 715750"/>
                  <a:gd name="connsiteY7" fmla="*/ 624840 h 716279"/>
                  <a:gd name="connsiteX8" fmla="*/ 711940 w 715750"/>
                  <a:gd name="connsiteY8" fmla="*/ 30480 h 716279"/>
                  <a:gd name="connsiteX9" fmla="*/ 715750 w 715750"/>
                  <a:gd name="connsiteY9" fmla="*/ 0 h 716279"/>
                  <a:gd name="connsiteX10" fmla="*/ 686223 w 715750"/>
                  <a:gd name="connsiteY10" fmla="*/ 3810 h 716279"/>
                  <a:gd name="connsiteX11" fmla="*/ 390948 w 715750"/>
                  <a:gd name="connsiteY11" fmla="*/ 454342 h 716279"/>
                  <a:gd name="connsiteX12" fmla="*/ 303318 w 715750"/>
                  <a:gd name="connsiteY12" fmla="*/ 488632 h 716279"/>
                  <a:gd name="connsiteX13" fmla="*/ 215688 w 715750"/>
                  <a:gd name="connsiteY13" fmla="*/ 455295 h 716279"/>
                  <a:gd name="connsiteX14" fmla="*/ 183303 w 715750"/>
                  <a:gd name="connsiteY14" fmla="*/ 362902 h 716279"/>
                  <a:gd name="connsiteX15" fmla="*/ 194733 w 715750"/>
                  <a:gd name="connsiteY15" fmla="*/ 299085 h 716279"/>
                  <a:gd name="connsiteX16" fmla="*/ 217593 w 715750"/>
                  <a:gd name="connsiteY16" fmla="*/ 264795 h 716279"/>
                  <a:gd name="connsiteX17" fmla="*/ 249978 w 715750"/>
                  <a:gd name="connsiteY17" fmla="*/ 242888 h 716279"/>
                  <a:gd name="connsiteX18" fmla="*/ 303318 w 715750"/>
                  <a:gd name="connsiteY18" fmla="*/ 233363 h 716279"/>
                  <a:gd name="connsiteX19" fmla="*/ 390948 w 715750"/>
                  <a:gd name="connsiteY19" fmla="*/ 267652 h 716279"/>
                  <a:gd name="connsiteX20" fmla="*/ 424286 w 715750"/>
                  <a:gd name="connsiteY20" fmla="*/ 361950 h 716279"/>
                  <a:gd name="connsiteX21" fmla="*/ 390948 w 715750"/>
                  <a:gd name="connsiteY21" fmla="*/ 454342 h 716279"/>
                  <a:gd name="connsiteX22" fmla="*/ 500486 w 715750"/>
                  <a:gd name="connsiteY22" fmla="*/ 500063 h 716279"/>
                  <a:gd name="connsiteX23" fmla="*/ 500486 w 715750"/>
                  <a:gd name="connsiteY23" fmla="*/ 516255 h 716279"/>
                  <a:gd name="connsiteX24" fmla="*/ 439525 w 715750"/>
                  <a:gd name="connsiteY24" fmla="*/ 516255 h 716279"/>
                  <a:gd name="connsiteX25" fmla="*/ 445240 w 715750"/>
                  <a:gd name="connsiteY25" fmla="*/ 499110 h 716279"/>
                  <a:gd name="connsiteX26" fmla="*/ 465243 w 715750"/>
                  <a:gd name="connsiteY26" fmla="*/ 477202 h 716279"/>
                  <a:gd name="connsiteX27" fmla="*/ 479530 w 715750"/>
                  <a:gd name="connsiteY27" fmla="*/ 461963 h 716279"/>
                  <a:gd name="connsiteX28" fmla="*/ 483340 w 715750"/>
                  <a:gd name="connsiteY28" fmla="*/ 451485 h 716279"/>
                  <a:gd name="connsiteX29" fmla="*/ 480483 w 715750"/>
                  <a:gd name="connsiteY29" fmla="*/ 442913 h 716279"/>
                  <a:gd name="connsiteX30" fmla="*/ 471911 w 715750"/>
                  <a:gd name="connsiteY30" fmla="*/ 440055 h 716279"/>
                  <a:gd name="connsiteX31" fmla="*/ 463338 w 715750"/>
                  <a:gd name="connsiteY31" fmla="*/ 442913 h 716279"/>
                  <a:gd name="connsiteX32" fmla="*/ 459528 w 715750"/>
                  <a:gd name="connsiteY32" fmla="*/ 454342 h 716279"/>
                  <a:gd name="connsiteX33" fmla="*/ 442383 w 715750"/>
                  <a:gd name="connsiteY33" fmla="*/ 452438 h 716279"/>
                  <a:gd name="connsiteX34" fmla="*/ 451908 w 715750"/>
                  <a:gd name="connsiteY34" fmla="*/ 431482 h 716279"/>
                  <a:gd name="connsiteX35" fmla="*/ 472863 w 715750"/>
                  <a:gd name="connsiteY35" fmla="*/ 424815 h 716279"/>
                  <a:gd name="connsiteX36" fmla="*/ 493818 w 715750"/>
                  <a:gd name="connsiteY36" fmla="*/ 432435 h 716279"/>
                  <a:gd name="connsiteX37" fmla="*/ 501438 w 715750"/>
                  <a:gd name="connsiteY37" fmla="*/ 450532 h 716279"/>
                  <a:gd name="connsiteX38" fmla="*/ 499533 w 715750"/>
                  <a:gd name="connsiteY38" fmla="*/ 461963 h 716279"/>
                  <a:gd name="connsiteX39" fmla="*/ 492865 w 715750"/>
                  <a:gd name="connsiteY39" fmla="*/ 473392 h 716279"/>
                  <a:gd name="connsiteX40" fmla="*/ 481436 w 715750"/>
                  <a:gd name="connsiteY40" fmla="*/ 484822 h 716279"/>
                  <a:gd name="connsiteX41" fmla="*/ 470958 w 715750"/>
                  <a:gd name="connsiteY41" fmla="*/ 495300 h 716279"/>
                  <a:gd name="connsiteX42" fmla="*/ 467148 w 715750"/>
                  <a:gd name="connsiteY42" fmla="*/ 500063 h 716279"/>
                  <a:gd name="connsiteX43" fmla="*/ 500486 w 715750"/>
                  <a:gd name="connsiteY43" fmla="*/ 500063 h 716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15750" h="716279">
                    <a:moveTo>
                      <a:pt x="686223" y="3810"/>
                    </a:moveTo>
                    <a:cubicBezTo>
                      <a:pt x="667173" y="6667"/>
                      <a:pt x="209973" y="62865"/>
                      <a:pt x="91863" y="180975"/>
                    </a:cubicBezTo>
                    <a:cubicBezTo>
                      <a:pt x="-25295" y="297180"/>
                      <a:pt x="-30057" y="483870"/>
                      <a:pt x="75670" y="606743"/>
                    </a:cubicBezTo>
                    <a:lnTo>
                      <a:pt x="149965" y="532447"/>
                    </a:lnTo>
                    <a:lnTo>
                      <a:pt x="183303" y="565785"/>
                    </a:lnTo>
                    <a:lnTo>
                      <a:pt x="109008" y="640080"/>
                    </a:lnTo>
                    <a:cubicBezTo>
                      <a:pt x="168063" y="690563"/>
                      <a:pt x="240453" y="716280"/>
                      <a:pt x="313795" y="716280"/>
                    </a:cubicBezTo>
                    <a:cubicBezTo>
                      <a:pt x="393805" y="716280"/>
                      <a:pt x="474768" y="685800"/>
                      <a:pt x="535728" y="624840"/>
                    </a:cubicBezTo>
                    <a:cubicBezTo>
                      <a:pt x="653838" y="506730"/>
                      <a:pt x="710036" y="50482"/>
                      <a:pt x="711940" y="30480"/>
                    </a:cubicBezTo>
                    <a:lnTo>
                      <a:pt x="715750" y="0"/>
                    </a:lnTo>
                    <a:lnTo>
                      <a:pt x="686223" y="3810"/>
                    </a:lnTo>
                    <a:close/>
                    <a:moveTo>
                      <a:pt x="390948" y="454342"/>
                    </a:moveTo>
                    <a:cubicBezTo>
                      <a:pt x="369040" y="477202"/>
                      <a:pt x="340465" y="488632"/>
                      <a:pt x="303318" y="488632"/>
                    </a:cubicBezTo>
                    <a:cubicBezTo>
                      <a:pt x="266170" y="488632"/>
                      <a:pt x="237595" y="477202"/>
                      <a:pt x="215688" y="455295"/>
                    </a:cubicBezTo>
                    <a:cubicBezTo>
                      <a:pt x="193780" y="432435"/>
                      <a:pt x="183303" y="401955"/>
                      <a:pt x="183303" y="362902"/>
                    </a:cubicBezTo>
                    <a:cubicBezTo>
                      <a:pt x="183303" y="338138"/>
                      <a:pt x="187113" y="316230"/>
                      <a:pt x="194733" y="299085"/>
                    </a:cubicBezTo>
                    <a:cubicBezTo>
                      <a:pt x="200448" y="286702"/>
                      <a:pt x="208068" y="275272"/>
                      <a:pt x="217593" y="264795"/>
                    </a:cubicBezTo>
                    <a:cubicBezTo>
                      <a:pt x="227118" y="254317"/>
                      <a:pt x="237595" y="247650"/>
                      <a:pt x="249978" y="242888"/>
                    </a:cubicBezTo>
                    <a:cubicBezTo>
                      <a:pt x="265218" y="236220"/>
                      <a:pt x="283315" y="233363"/>
                      <a:pt x="303318" y="233363"/>
                    </a:cubicBezTo>
                    <a:cubicBezTo>
                      <a:pt x="339513" y="233363"/>
                      <a:pt x="369040" y="244792"/>
                      <a:pt x="390948" y="267652"/>
                    </a:cubicBezTo>
                    <a:cubicBezTo>
                      <a:pt x="412855" y="290513"/>
                      <a:pt x="424286" y="321945"/>
                      <a:pt x="424286" y="361950"/>
                    </a:cubicBezTo>
                    <a:cubicBezTo>
                      <a:pt x="423333" y="400050"/>
                      <a:pt x="412855" y="431482"/>
                      <a:pt x="390948" y="454342"/>
                    </a:cubicBezTo>
                    <a:close/>
                    <a:moveTo>
                      <a:pt x="500486" y="500063"/>
                    </a:moveTo>
                    <a:lnTo>
                      <a:pt x="500486" y="516255"/>
                    </a:lnTo>
                    <a:lnTo>
                      <a:pt x="439525" y="516255"/>
                    </a:lnTo>
                    <a:cubicBezTo>
                      <a:pt x="440478" y="510540"/>
                      <a:pt x="442383" y="503872"/>
                      <a:pt x="445240" y="499110"/>
                    </a:cubicBezTo>
                    <a:cubicBezTo>
                      <a:pt x="448098" y="493395"/>
                      <a:pt x="454765" y="486727"/>
                      <a:pt x="465243" y="477202"/>
                    </a:cubicBezTo>
                    <a:cubicBezTo>
                      <a:pt x="472863" y="469582"/>
                      <a:pt x="477625" y="464820"/>
                      <a:pt x="479530" y="461963"/>
                    </a:cubicBezTo>
                    <a:cubicBezTo>
                      <a:pt x="482388" y="458152"/>
                      <a:pt x="483340" y="454342"/>
                      <a:pt x="483340" y="451485"/>
                    </a:cubicBezTo>
                    <a:cubicBezTo>
                      <a:pt x="483340" y="447675"/>
                      <a:pt x="482388" y="444817"/>
                      <a:pt x="480483" y="442913"/>
                    </a:cubicBezTo>
                    <a:cubicBezTo>
                      <a:pt x="478578" y="441007"/>
                      <a:pt x="475720" y="440055"/>
                      <a:pt x="471911" y="440055"/>
                    </a:cubicBezTo>
                    <a:cubicBezTo>
                      <a:pt x="468100" y="440055"/>
                      <a:pt x="465243" y="441007"/>
                      <a:pt x="463338" y="442913"/>
                    </a:cubicBezTo>
                    <a:cubicBezTo>
                      <a:pt x="461433" y="444817"/>
                      <a:pt x="459528" y="448627"/>
                      <a:pt x="459528" y="454342"/>
                    </a:cubicBezTo>
                    <a:lnTo>
                      <a:pt x="442383" y="452438"/>
                    </a:lnTo>
                    <a:cubicBezTo>
                      <a:pt x="443336" y="442913"/>
                      <a:pt x="447145" y="436245"/>
                      <a:pt x="451908" y="431482"/>
                    </a:cubicBezTo>
                    <a:cubicBezTo>
                      <a:pt x="456670" y="426720"/>
                      <a:pt x="464290" y="424815"/>
                      <a:pt x="472863" y="424815"/>
                    </a:cubicBezTo>
                    <a:cubicBezTo>
                      <a:pt x="481436" y="424815"/>
                      <a:pt x="489055" y="427672"/>
                      <a:pt x="493818" y="432435"/>
                    </a:cubicBezTo>
                    <a:cubicBezTo>
                      <a:pt x="498580" y="437197"/>
                      <a:pt x="501438" y="442913"/>
                      <a:pt x="501438" y="450532"/>
                    </a:cubicBezTo>
                    <a:cubicBezTo>
                      <a:pt x="501438" y="454342"/>
                      <a:pt x="500486" y="458152"/>
                      <a:pt x="499533" y="461963"/>
                    </a:cubicBezTo>
                    <a:cubicBezTo>
                      <a:pt x="497628" y="465772"/>
                      <a:pt x="495723" y="469582"/>
                      <a:pt x="492865" y="473392"/>
                    </a:cubicBezTo>
                    <a:cubicBezTo>
                      <a:pt x="490961" y="476250"/>
                      <a:pt x="487150" y="480060"/>
                      <a:pt x="481436" y="484822"/>
                    </a:cubicBezTo>
                    <a:cubicBezTo>
                      <a:pt x="475720" y="489585"/>
                      <a:pt x="472863" y="493395"/>
                      <a:pt x="470958" y="495300"/>
                    </a:cubicBezTo>
                    <a:cubicBezTo>
                      <a:pt x="469053" y="497205"/>
                      <a:pt x="468100" y="498157"/>
                      <a:pt x="467148" y="500063"/>
                    </a:cubicBezTo>
                    <a:lnTo>
                      <a:pt x="500486" y="5000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47A331A-638B-7637-376C-7C071AC5E9D6}"/>
                  </a:ext>
                </a:extLst>
              </p:cNvPr>
              <p:cNvSpPr/>
              <p:nvPr/>
            </p:nvSpPr>
            <p:spPr>
              <a:xfrm>
                <a:off x="9205912" y="2824162"/>
                <a:ext cx="137160" cy="170497"/>
              </a:xfrm>
              <a:custGeom>
                <a:avLst/>
                <a:gdLst>
                  <a:gd name="connsiteX0" fmla="*/ 68580 w 137160"/>
                  <a:gd name="connsiteY0" fmla="*/ 0 h 170497"/>
                  <a:gd name="connsiteX1" fmla="*/ 19050 w 137160"/>
                  <a:gd name="connsiteY1" fmla="*/ 20955 h 170497"/>
                  <a:gd name="connsiteX2" fmla="*/ 0 w 137160"/>
                  <a:gd name="connsiteY2" fmla="*/ 84772 h 170497"/>
                  <a:gd name="connsiteX3" fmla="*/ 19050 w 137160"/>
                  <a:gd name="connsiteY3" fmla="*/ 148590 h 170497"/>
                  <a:gd name="connsiteX4" fmla="*/ 68580 w 137160"/>
                  <a:gd name="connsiteY4" fmla="*/ 170497 h 170497"/>
                  <a:gd name="connsiteX5" fmla="*/ 118110 w 137160"/>
                  <a:gd name="connsiteY5" fmla="*/ 148590 h 170497"/>
                  <a:gd name="connsiteX6" fmla="*/ 137160 w 137160"/>
                  <a:gd name="connsiteY6" fmla="*/ 83820 h 170497"/>
                  <a:gd name="connsiteX7" fmla="*/ 118110 w 137160"/>
                  <a:gd name="connsiteY7" fmla="*/ 20003 h 170497"/>
                  <a:gd name="connsiteX8" fmla="*/ 68580 w 137160"/>
                  <a:gd name="connsiteY8" fmla="*/ 0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" h="170497">
                    <a:moveTo>
                      <a:pt x="68580" y="0"/>
                    </a:moveTo>
                    <a:cubicBezTo>
                      <a:pt x="47625" y="0"/>
                      <a:pt x="31432" y="6667"/>
                      <a:pt x="19050" y="20955"/>
                    </a:cubicBezTo>
                    <a:cubicBezTo>
                      <a:pt x="6668" y="35242"/>
                      <a:pt x="0" y="56197"/>
                      <a:pt x="0" y="84772"/>
                    </a:cubicBezTo>
                    <a:cubicBezTo>
                      <a:pt x="0" y="112395"/>
                      <a:pt x="6668" y="134303"/>
                      <a:pt x="19050" y="148590"/>
                    </a:cubicBezTo>
                    <a:cubicBezTo>
                      <a:pt x="32385" y="162878"/>
                      <a:pt x="48577" y="170497"/>
                      <a:pt x="68580" y="170497"/>
                    </a:cubicBezTo>
                    <a:cubicBezTo>
                      <a:pt x="88582" y="170497"/>
                      <a:pt x="104775" y="162878"/>
                      <a:pt x="118110" y="148590"/>
                    </a:cubicBezTo>
                    <a:cubicBezTo>
                      <a:pt x="130493" y="134303"/>
                      <a:pt x="137160" y="112395"/>
                      <a:pt x="137160" y="83820"/>
                    </a:cubicBezTo>
                    <a:cubicBezTo>
                      <a:pt x="137160" y="55245"/>
                      <a:pt x="130493" y="34290"/>
                      <a:pt x="118110" y="20003"/>
                    </a:cubicBezTo>
                    <a:cubicBezTo>
                      <a:pt x="105727" y="6667"/>
                      <a:pt x="89535" y="0"/>
                      <a:pt x="685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7430ACC7-34A1-B4AF-4C3B-3055DD5F5134}"/>
              </a:ext>
            </a:extLst>
          </p:cNvPr>
          <p:cNvSpPr/>
          <p:nvPr/>
        </p:nvSpPr>
        <p:spPr>
          <a:xfrm>
            <a:off x="7337425" y="6005830"/>
            <a:ext cx="223838" cy="223838"/>
          </a:xfrm>
          <a:custGeom>
            <a:avLst/>
            <a:gdLst>
              <a:gd name="connsiteX0" fmla="*/ 217170 w 217169"/>
              <a:gd name="connsiteY0" fmla="*/ 108585 h 217170"/>
              <a:gd name="connsiteX1" fmla="*/ 108585 w 217169"/>
              <a:gd name="connsiteY1" fmla="*/ 217170 h 217170"/>
              <a:gd name="connsiteX2" fmla="*/ 0 w 217169"/>
              <a:gd name="connsiteY2" fmla="*/ 108585 h 217170"/>
              <a:gd name="connsiteX3" fmla="*/ 108585 w 217169"/>
              <a:gd name="connsiteY3" fmla="*/ 0 h 217170"/>
              <a:gd name="connsiteX4" fmla="*/ 217170 w 217169"/>
              <a:gd name="connsiteY4" fmla="*/ 108585 h 21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69" h="217170">
                <a:moveTo>
                  <a:pt x="217170" y="108585"/>
                </a:moveTo>
                <a:cubicBezTo>
                  <a:pt x="217170" y="168555"/>
                  <a:pt x="168555" y="217170"/>
                  <a:pt x="108585" y="217170"/>
                </a:cubicBezTo>
                <a:cubicBezTo>
                  <a:pt x="48615" y="217170"/>
                  <a:pt x="0" y="168555"/>
                  <a:pt x="0" y="108585"/>
                </a:cubicBezTo>
                <a:cubicBezTo>
                  <a:pt x="0" y="48615"/>
                  <a:pt x="48615" y="0"/>
                  <a:pt x="108585" y="0"/>
                </a:cubicBezTo>
                <a:cubicBezTo>
                  <a:pt x="168555" y="0"/>
                  <a:pt x="217170" y="48615"/>
                  <a:pt x="217170" y="10858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43369A1-925B-6C5B-A30A-DD6B9C2C9267}"/>
              </a:ext>
            </a:extLst>
          </p:cNvPr>
          <p:cNvSpPr/>
          <p:nvPr/>
        </p:nvSpPr>
        <p:spPr>
          <a:xfrm>
            <a:off x="7621588" y="6016943"/>
            <a:ext cx="280987" cy="280987"/>
          </a:xfrm>
          <a:custGeom>
            <a:avLst/>
            <a:gdLst>
              <a:gd name="connsiteX0" fmla="*/ 272415 w 272415"/>
              <a:gd name="connsiteY0" fmla="*/ 136207 h 272415"/>
              <a:gd name="connsiteX1" fmla="*/ 136208 w 272415"/>
              <a:gd name="connsiteY1" fmla="*/ 272415 h 272415"/>
              <a:gd name="connsiteX2" fmla="*/ 0 w 272415"/>
              <a:gd name="connsiteY2" fmla="*/ 136207 h 272415"/>
              <a:gd name="connsiteX3" fmla="*/ 136208 w 272415"/>
              <a:gd name="connsiteY3" fmla="*/ 0 h 272415"/>
              <a:gd name="connsiteX4" fmla="*/ 272415 w 272415"/>
              <a:gd name="connsiteY4" fmla="*/ 136207 h 2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" h="272415">
                <a:moveTo>
                  <a:pt x="272415" y="136207"/>
                </a:moveTo>
                <a:cubicBezTo>
                  <a:pt x="272415" y="211433"/>
                  <a:pt x="211433" y="272415"/>
                  <a:pt x="136208" y="272415"/>
                </a:cubicBezTo>
                <a:cubicBezTo>
                  <a:pt x="60982" y="272415"/>
                  <a:pt x="0" y="211433"/>
                  <a:pt x="0" y="136207"/>
                </a:cubicBezTo>
                <a:cubicBezTo>
                  <a:pt x="0" y="60982"/>
                  <a:pt x="60982" y="0"/>
                  <a:pt x="136208" y="0"/>
                </a:cubicBezTo>
                <a:cubicBezTo>
                  <a:pt x="211433" y="0"/>
                  <a:pt x="272415" y="60982"/>
                  <a:pt x="272415" y="13620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5307DD9-03B9-DCB9-2B5B-7C30F6D844EF}"/>
              </a:ext>
            </a:extLst>
          </p:cNvPr>
          <p:cNvSpPr/>
          <p:nvPr/>
        </p:nvSpPr>
        <p:spPr>
          <a:xfrm>
            <a:off x="7392988" y="5380355"/>
            <a:ext cx="225425" cy="225425"/>
          </a:xfrm>
          <a:custGeom>
            <a:avLst/>
            <a:gdLst>
              <a:gd name="connsiteX0" fmla="*/ 219075 w 219075"/>
              <a:gd name="connsiteY0" fmla="*/ 109537 h 219075"/>
              <a:gd name="connsiteX1" fmla="*/ 109538 w 219075"/>
              <a:gd name="connsiteY1" fmla="*/ 219075 h 219075"/>
              <a:gd name="connsiteX2" fmla="*/ 0 w 219075"/>
              <a:gd name="connsiteY2" fmla="*/ 109537 h 219075"/>
              <a:gd name="connsiteX3" fmla="*/ 109538 w 219075"/>
              <a:gd name="connsiteY3" fmla="*/ 0 h 219075"/>
              <a:gd name="connsiteX4" fmla="*/ 219075 w 219075"/>
              <a:gd name="connsiteY4" fmla="*/ 10953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7"/>
                </a:moveTo>
                <a:cubicBezTo>
                  <a:pt x="219075" y="170033"/>
                  <a:pt x="170034" y="219075"/>
                  <a:pt x="109538" y="219075"/>
                </a:cubicBezTo>
                <a:cubicBezTo>
                  <a:pt x="49042" y="219075"/>
                  <a:pt x="0" y="170033"/>
                  <a:pt x="0" y="109537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4" y="0"/>
                  <a:pt x="219075" y="49042"/>
                  <a:pt x="219075" y="10953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83DF7C2-D61E-3E93-706E-6A0ED6BCADD9}"/>
              </a:ext>
            </a:extLst>
          </p:cNvPr>
          <p:cNvSpPr/>
          <p:nvPr/>
        </p:nvSpPr>
        <p:spPr>
          <a:xfrm>
            <a:off x="6392863" y="6197918"/>
            <a:ext cx="225425" cy="225425"/>
          </a:xfrm>
          <a:custGeom>
            <a:avLst/>
            <a:gdLst>
              <a:gd name="connsiteX0" fmla="*/ 219075 w 219075"/>
              <a:gd name="connsiteY0" fmla="*/ 109537 h 219075"/>
              <a:gd name="connsiteX1" fmla="*/ 109538 w 219075"/>
              <a:gd name="connsiteY1" fmla="*/ 219075 h 219075"/>
              <a:gd name="connsiteX2" fmla="*/ 0 w 219075"/>
              <a:gd name="connsiteY2" fmla="*/ 109537 h 219075"/>
              <a:gd name="connsiteX3" fmla="*/ 109538 w 219075"/>
              <a:gd name="connsiteY3" fmla="*/ 0 h 219075"/>
              <a:gd name="connsiteX4" fmla="*/ 219075 w 219075"/>
              <a:gd name="connsiteY4" fmla="*/ 10953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19075">
                <a:moveTo>
                  <a:pt x="219075" y="109537"/>
                </a:moveTo>
                <a:cubicBezTo>
                  <a:pt x="219075" y="170033"/>
                  <a:pt x="170034" y="219075"/>
                  <a:pt x="109538" y="219075"/>
                </a:cubicBezTo>
                <a:cubicBezTo>
                  <a:pt x="49042" y="219075"/>
                  <a:pt x="0" y="170033"/>
                  <a:pt x="0" y="109537"/>
                </a:cubicBezTo>
                <a:cubicBezTo>
                  <a:pt x="0" y="49042"/>
                  <a:pt x="49042" y="0"/>
                  <a:pt x="109538" y="0"/>
                </a:cubicBezTo>
                <a:cubicBezTo>
                  <a:pt x="170034" y="0"/>
                  <a:pt x="219075" y="49042"/>
                  <a:pt x="219075" y="10953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grpSp>
        <p:nvGrpSpPr>
          <p:cNvPr id="127" name="Group 62">
            <a:extLst>
              <a:ext uri="{FF2B5EF4-FFF2-40B4-BE49-F238E27FC236}">
                <a16:creationId xmlns:a16="http://schemas.microsoft.com/office/drawing/2014/main" id="{41263E0B-6579-39A7-ABFA-35F52200DA35}"/>
              </a:ext>
            </a:extLst>
          </p:cNvPr>
          <p:cNvGrpSpPr>
            <a:grpSpLocks/>
          </p:cNvGrpSpPr>
          <p:nvPr/>
        </p:nvGrpSpPr>
        <p:grpSpPr bwMode="auto">
          <a:xfrm>
            <a:off x="2766417" y="2786971"/>
            <a:ext cx="1333500" cy="374650"/>
            <a:chOff x="2952346" y="2100505"/>
            <a:chExt cx="1333057" cy="375356"/>
          </a:xfrm>
        </p:grpSpPr>
        <p:cxnSp>
          <p:nvCxnSpPr>
            <p:cNvPr id="128" name="Straight Connector 63">
              <a:extLst>
                <a:ext uri="{FF2B5EF4-FFF2-40B4-BE49-F238E27FC236}">
                  <a16:creationId xmlns:a16="http://schemas.microsoft.com/office/drawing/2014/main" id="{C2F3AEF9-157C-31F5-2FF9-29AB1E65E3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9291" y="2100505"/>
              <a:ext cx="376112" cy="375356"/>
            </a:xfrm>
            <a:prstGeom prst="line">
              <a:avLst/>
            </a:prstGeom>
            <a:ln w="28575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4">
              <a:extLst>
                <a:ext uri="{FF2B5EF4-FFF2-40B4-BE49-F238E27FC236}">
                  <a16:creationId xmlns:a16="http://schemas.microsoft.com/office/drawing/2014/main" id="{826380F7-DAE0-C7DB-2C5A-55B12FDC6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346" y="2105276"/>
              <a:ext cx="966467" cy="0"/>
            </a:xfrm>
            <a:prstGeom prst="line">
              <a:avLst/>
            </a:prstGeom>
            <a:ln w="285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50">
                <a:extLst>
                  <a:ext uri="{FF2B5EF4-FFF2-40B4-BE49-F238E27FC236}">
                    <a16:creationId xmlns:a16="http://schemas.microsoft.com/office/drawing/2014/main" id="{8C56B4CD-5A34-A697-390C-933ACC6DBA15}"/>
                  </a:ext>
                </a:extLst>
              </p:cNvPr>
              <p:cNvSpPr txBox="1"/>
              <p:nvPr/>
            </p:nvSpPr>
            <p:spPr>
              <a:xfrm>
                <a:off x="187982" y="3988703"/>
                <a:ext cx="23345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600" b="1" dirty="0">
                    <a:latin typeface="+mj-lt"/>
                  </a:rPr>
                  <a:t>Número de </a:t>
                </a:r>
                <a:r>
                  <a:rPr lang="en-ID" sz="1600" b="1" dirty="0" err="1">
                    <a:latin typeface="+mj-lt"/>
                  </a:rPr>
                  <a:t>árboles</a:t>
                </a:r>
                <a:r>
                  <a:rPr lang="en-ID" sz="16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id-ID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130" name="TextBox 50">
                <a:extLst>
                  <a:ext uri="{FF2B5EF4-FFF2-40B4-BE49-F238E27FC236}">
                    <a16:creationId xmlns:a16="http://schemas.microsoft.com/office/drawing/2014/main" id="{8C56B4CD-5A34-A697-390C-933ACC6D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2" y="3988703"/>
                <a:ext cx="2334535" cy="338554"/>
              </a:xfrm>
              <a:prstGeom prst="rect">
                <a:avLst/>
              </a:prstGeom>
              <a:blipFill>
                <a:blip r:embed="rId6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892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61" grpId="0"/>
      <p:bldP spid="77" grpId="0"/>
      <p:bldP spid="84" grpId="0"/>
      <p:bldP spid="130" grpId="0"/>
    </p:bldLst>
  </p:timing>
</p:sld>
</file>

<file path=ppt/theme/theme1.xml><?xml version="1.0" encoding="utf-8"?>
<a:theme xmlns:a="http://schemas.openxmlformats.org/drawingml/2006/main" name="Office Theme">
  <a:themeElements>
    <a:clrScheme name="Colors 49">
      <a:dk1>
        <a:sysClr val="windowText" lastClr="000000"/>
      </a:dk1>
      <a:lt1>
        <a:sysClr val="window" lastClr="FFFFFF"/>
      </a:lt1>
      <a:dk2>
        <a:srgbClr val="0F0F0F"/>
      </a:dk2>
      <a:lt2>
        <a:srgbClr val="FFFFFF"/>
      </a:lt2>
      <a:accent1>
        <a:srgbClr val="FFC42F"/>
      </a:accent1>
      <a:accent2>
        <a:srgbClr val="FD9203"/>
      </a:accent2>
      <a:accent3>
        <a:srgbClr val="FB6305"/>
      </a:accent3>
      <a:accent4>
        <a:srgbClr val="FA3A06"/>
      </a:accent4>
      <a:accent5>
        <a:srgbClr val="F42D0C"/>
      </a:accent5>
      <a:accent6>
        <a:srgbClr val="E91717"/>
      </a:accent6>
      <a:hlink>
        <a:srgbClr val="FFFFFF"/>
      </a:hlink>
      <a:folHlink>
        <a:srgbClr val="FFFFFF"/>
      </a:folHlink>
    </a:clrScheme>
    <a:fontScheme name="Custom 220">
      <a:majorFont>
        <a:latin typeface="Roboto Slab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11090</TotalTime>
  <Words>839</Words>
  <Application>Microsoft Macintosh PowerPoint</Application>
  <PresentationFormat>Panorámica</PresentationFormat>
  <Paragraphs>162</Paragraphs>
  <Slides>31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Source Sans Pro</vt:lpstr>
      <vt:lpstr>Arial</vt:lpstr>
      <vt:lpstr>Roboto Slab</vt:lpstr>
      <vt:lpstr>Calibri</vt:lpstr>
      <vt:lpstr>Roboto Light</vt:lpstr>
      <vt:lpstr>Times New Roman</vt:lpstr>
      <vt:lpstr>Raleway</vt:lpstr>
      <vt:lpstr>Office Theme</vt:lpstr>
      <vt:lpstr>Predicción de precios habitacionales usando  Árboles Aditivos de Regresión Bayesianos </vt:lpstr>
      <vt:lpstr>Introducción</vt:lpstr>
      <vt:lpstr>Presentación de PowerPoint</vt:lpstr>
      <vt:lpstr>Objetivos</vt:lpstr>
      <vt:lpstr>Descriptivo del modelo</vt:lpstr>
      <vt:lpstr>Modelos bayesianos no paramétricos</vt:lpstr>
      <vt:lpstr>Modelos bayesianos no paramétricos</vt:lpstr>
      <vt:lpstr>Problema de regresión</vt:lpstr>
      <vt:lpstr>Elementos del modelo</vt:lpstr>
      <vt:lpstr>Independencia y Simetría</vt:lpstr>
      <vt:lpstr>Distribución de  T_i</vt:lpstr>
      <vt:lpstr>Distribución de  μ_ij  |〖 T〗_i</vt:lpstr>
      <vt:lpstr>Distribución de σ^2</vt:lpstr>
      <vt:lpstr>Extracción de la información</vt:lpstr>
      <vt:lpstr>Análisis exploratorio de datos</vt:lpstr>
      <vt:lpstr>Contexto de los Datos</vt:lpstr>
      <vt:lpstr>Variables de la base de datos</vt:lpstr>
      <vt:lpstr>Histograma de medv</vt:lpstr>
      <vt:lpstr>Diagramas de Dispersión</vt:lpstr>
      <vt:lpstr>Matriz de correlación</vt:lpstr>
      <vt:lpstr>Resultados</vt:lpstr>
      <vt:lpstr>Implementación</vt:lpstr>
      <vt:lpstr>Validación cruzada</vt:lpstr>
      <vt:lpstr>Validación cruzada</vt:lpstr>
      <vt:lpstr>Elección de los parámetros</vt:lpstr>
      <vt:lpstr>Comparación con RMSE</vt:lpstr>
      <vt:lpstr>Conclusiones</vt:lpstr>
      <vt:lpstr>Resumen</vt:lpstr>
      <vt:lpstr>Trabajos futuros</vt:lpstr>
      <vt:lpstr>Referencias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 Basharizzi</dc:creator>
  <cp:lastModifiedBy>JOSE MANUEL MARTINEZ DEL CAMPO GONZALEZ</cp:lastModifiedBy>
  <cp:revision>251</cp:revision>
  <dcterms:created xsi:type="dcterms:W3CDTF">2020-03-10T06:02:01Z</dcterms:created>
  <dcterms:modified xsi:type="dcterms:W3CDTF">2022-06-09T22:44:50Z</dcterms:modified>
</cp:coreProperties>
</file>