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177-2208-8240-878B-2C591238C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33F6B0-2E03-9E08-8C5C-9E37CFB18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E9A90-13CA-7D4C-017D-BA3F7BE3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5C248-6C02-EA5C-6446-B7D07422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5E57C-27A8-358E-3385-DA46094A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80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87DB9-68DF-9833-6A38-3AEE1CE0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30DE60-5E1D-E135-C93A-77445F40D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0FF6A-0621-FF59-482D-0750B23A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2ED87-91D2-949F-DAF5-FEA1EFD9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11D89-C433-A77E-28DD-F7ACCB39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CB615-43D1-88BF-929C-7C3C2A9C8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43645-B2CE-6657-BDFD-D90428E49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AE6A7-E536-5D0D-75A9-26198D9B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DD80A0-67B0-F46F-136A-B474F137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6BA80F-1EC8-34C0-27B7-F3F758C1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F41ED-B5C2-F86C-518E-5890C608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22644-33A4-59DA-DE51-644F5C37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F9CA7-989E-F1A1-F39B-FCB8AFE6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C9A21-358C-1058-8A14-E5838261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22FDF-8ADD-C211-5189-EFEFCC48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39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2BBB6-CB5C-E348-0C90-16EAC77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43B9-9E88-7F18-B715-D4C36AAA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D8160-7A9B-EDE2-4A9D-6DDEFEF4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EC7AF-8817-E11D-53F8-BB33699C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AC749-937B-7A21-3B24-7E50A8A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18F5-9752-C1B1-1F93-198B2388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9F0FB-8225-6179-0B33-4D3BE42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EC847-BF14-D63C-2910-D02854A9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11CB80-5192-F196-C705-72CE9683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9DF40-D4FE-548F-6647-B93FE6BC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C8340-67D6-ACF8-34D7-21E7D399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86FAA-99E4-538F-3398-868E02CA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6D2803-D7AA-512F-9475-48203C9E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4AD28E-2788-A51E-A057-B2A230E5A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BFCC28-5834-307C-9412-463486F03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891C6B-897B-194D-0859-EAE336A8A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A3439B-0C42-BA32-A6B0-438E1FA8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60AA29-826C-A7CF-C838-79EA5D9A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EE14C6-EC6A-94FB-A59F-38B838F0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6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C8CAC-29FB-A1A9-330A-F4DEBAAF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CEBA4B-2474-80A1-83CB-C84D4650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500D3-436C-53BA-81F6-D6D529B5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DE538C-3B4F-763E-BB0A-E55AD93A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6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82729D-AD6D-3ABB-0ABE-CF8094BB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BB8CB6-9693-93F4-A028-3D546B60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1E516F-6F16-B498-5B6F-B55AE334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9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BF81A-1792-71C6-349D-EB149879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47B17-7F2F-603B-4250-14B0A49A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EB2B2C-D20A-8F7C-1231-29548AE5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0AA5CE-0ECF-D7EB-835F-40CA5820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B6874-A2FB-C3CE-5B6B-42BF7004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336A6A-8010-F752-3DBB-3AAC050F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30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422B-4973-6B4A-0FBB-FAD6C45C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9EF723-5E00-ADF5-EE85-2E29902BB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126B2-107E-5265-78B4-2063274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32EB64-31F0-93B1-6EE8-8EBEF51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54655-C0F4-B169-6E31-713C1E7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C238CC-4217-A93F-0A5F-9014AD76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DDBCA0-2BD0-5ECA-FE82-2CF9F548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435832-0739-AF56-B3D1-6AED7FBB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AB513-11F0-072E-D155-5E7D34F83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1201-4A9B-4590-8938-6917E23F4A9F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B17A05-C4C5-077D-C0A2-4CEAD018B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73A79E-B6C1-9E05-6B09-BF1E7752F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21D6-FD57-4B9A-8EEB-76CD43489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6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7F80A98-08B1-3403-5EF6-8D014CD96C80}"/>
              </a:ext>
            </a:extLst>
          </p:cNvPr>
          <p:cNvSpPr/>
          <p:nvPr/>
        </p:nvSpPr>
        <p:spPr>
          <a:xfrm>
            <a:off x="656948" y="470516"/>
            <a:ext cx="2343705" cy="1305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Faturamento</a:t>
            </a:r>
          </a:p>
          <a:p>
            <a:pPr algn="ctr"/>
            <a:r>
              <a:rPr lang="pt-BR" dirty="0"/>
              <a:t>(num)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284E0A9-6824-4D50-F6FA-DCEE1AC58A4A}"/>
              </a:ext>
            </a:extLst>
          </p:cNvPr>
          <p:cNvSpPr/>
          <p:nvPr/>
        </p:nvSpPr>
        <p:spPr>
          <a:xfrm>
            <a:off x="3170808" y="470516"/>
            <a:ext cx="2343705" cy="1305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Lucro</a:t>
            </a:r>
          </a:p>
          <a:p>
            <a:pPr algn="ctr"/>
            <a:r>
              <a:rPr lang="pt-BR" dirty="0"/>
              <a:t>(num)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3456017-BFD5-A504-EC2A-6D88F87C2A0F}"/>
              </a:ext>
            </a:extLst>
          </p:cNvPr>
          <p:cNvSpPr/>
          <p:nvPr/>
        </p:nvSpPr>
        <p:spPr>
          <a:xfrm>
            <a:off x="5684668" y="470516"/>
            <a:ext cx="2343705" cy="1305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Unidades Vendidas</a:t>
            </a:r>
          </a:p>
          <a:p>
            <a:pPr algn="ctr"/>
            <a:r>
              <a:rPr lang="pt-BR" dirty="0"/>
              <a:t>(num)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D993FCD-C0FD-7F86-71AA-CCE094458EF1}"/>
              </a:ext>
            </a:extLst>
          </p:cNvPr>
          <p:cNvSpPr/>
          <p:nvPr/>
        </p:nvSpPr>
        <p:spPr>
          <a:xfrm>
            <a:off x="281127" y="2123983"/>
            <a:ext cx="5439052" cy="1799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 x Tempo</a:t>
            </a:r>
          </a:p>
          <a:p>
            <a:pPr algn="ctr"/>
            <a:r>
              <a:rPr lang="pt-BR" dirty="0"/>
              <a:t>(gráfico de linhas)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13CC3D0-F826-1FAB-0242-805784F540B2}"/>
              </a:ext>
            </a:extLst>
          </p:cNvPr>
          <p:cNvSpPr/>
          <p:nvPr/>
        </p:nvSpPr>
        <p:spPr>
          <a:xfrm>
            <a:off x="6471821" y="2123983"/>
            <a:ext cx="5439052" cy="1799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Unidades vendidas x Produto</a:t>
            </a:r>
          </a:p>
          <a:p>
            <a:pPr algn="ctr"/>
            <a:r>
              <a:rPr lang="pt-BR" dirty="0"/>
              <a:t>(gráfico de barras ou pizza)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392DDFA-710C-489B-3FA8-2F38AB8BE490}"/>
              </a:ext>
            </a:extLst>
          </p:cNvPr>
          <p:cNvSpPr/>
          <p:nvPr/>
        </p:nvSpPr>
        <p:spPr>
          <a:xfrm>
            <a:off x="245616" y="4318988"/>
            <a:ext cx="5439052" cy="1799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 x País</a:t>
            </a:r>
          </a:p>
          <a:p>
            <a:pPr algn="ctr"/>
            <a:r>
              <a:rPr lang="pt-BR" dirty="0"/>
              <a:t>(gráfico barras ou mapa)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0D592ED-907F-31E2-F6E0-42B3B4A31A9C}"/>
              </a:ext>
            </a:extLst>
          </p:cNvPr>
          <p:cNvSpPr/>
          <p:nvPr/>
        </p:nvSpPr>
        <p:spPr>
          <a:xfrm>
            <a:off x="6471821" y="4318988"/>
            <a:ext cx="5439052" cy="1799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Desconto x Produto</a:t>
            </a:r>
          </a:p>
          <a:p>
            <a:pPr algn="ctr"/>
            <a:r>
              <a:rPr lang="pt-BR" dirty="0"/>
              <a:t>(gráfico de barras)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A635780-264F-5124-5B79-5FD996F11307}"/>
              </a:ext>
            </a:extLst>
          </p:cNvPr>
          <p:cNvSpPr/>
          <p:nvPr/>
        </p:nvSpPr>
        <p:spPr>
          <a:xfrm>
            <a:off x="9567168" y="439443"/>
            <a:ext cx="2343705" cy="13050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Filtro de Segmentos</a:t>
            </a:r>
          </a:p>
        </p:txBody>
      </p:sp>
    </p:spTree>
    <p:extLst>
      <p:ext uri="{BB962C8B-B14F-4D97-AF65-F5344CB8AC3E}">
        <p14:creationId xmlns:p14="http://schemas.microsoft.com/office/powerpoint/2010/main" val="3272644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Josafary Campelo</dc:creator>
  <cp:lastModifiedBy>Josafary Campelo</cp:lastModifiedBy>
  <cp:revision>1</cp:revision>
  <dcterms:created xsi:type="dcterms:W3CDTF">2024-11-12T23:44:11Z</dcterms:created>
  <dcterms:modified xsi:type="dcterms:W3CDTF">2024-11-12T23:44:34Z</dcterms:modified>
</cp:coreProperties>
</file>