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8115300" cy="4572000"/>
  <p:notesSz cx="6858000" cy="9144000"/>
  <p:embeddedFontLst>
    <p:embeddedFont>
      <p:font typeface="Noticia Text" charset="1" panose="0200050306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https://github.com/shemaamohamed/restaurant-ap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3"/>
            <a:ext cx="8124825" cy="4570214"/>
          </a:xfrm>
          <a:custGeom>
            <a:avLst/>
            <a:gdLst/>
            <a:ahLst/>
            <a:cxnLst/>
            <a:rect r="r" b="b" t="t" l="l"/>
            <a:pathLst>
              <a:path h="4570214" w="8124825">
                <a:moveTo>
                  <a:pt x="0" y="0"/>
                </a:moveTo>
                <a:lnTo>
                  <a:pt x="8124825" y="0"/>
                </a:lnTo>
                <a:lnTo>
                  <a:pt x="8124825" y="4570214"/>
                </a:lnTo>
                <a:lnTo>
                  <a:pt x="0" y="4570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665" y="3321483"/>
            <a:ext cx="2272729" cy="3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 u="sng">
                <a:solidFill>
                  <a:srgbClr val="2A333C"/>
                </a:solidFill>
                <a:latin typeface="Noticia Text"/>
                <a:ea typeface="Noticia Text"/>
                <a:cs typeface="Noticia Text"/>
                <a:sym typeface="Noticia Text"/>
                <a:hlinkClick r:id="rId3" tooltip="https://github.com/shemaamohamed/restaurant-app"/>
              </a:rPr>
              <a:t>GitHub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3192" y="2895028"/>
            <a:ext cx="2272729" cy="36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34"/>
              </a:lnSpc>
              <a:spcBef>
                <a:spcPct val="0"/>
              </a:spcBef>
            </a:pPr>
            <a:r>
              <a:rPr lang="en-US" sz="2167" u="sng">
                <a:solidFill>
                  <a:srgbClr val="2A333C"/>
                </a:solidFill>
                <a:latin typeface="Noticia Text"/>
                <a:ea typeface="Noticia Text"/>
                <a:cs typeface="Noticia Text"/>
                <a:sym typeface="Noticia Text"/>
              </a:rPr>
              <a:t>Our WebSite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DAGUJanG3NE</dc:identifier>
  <dcterms:modified xsi:type="dcterms:W3CDTF">2011-08-01T06:04:30Z</dcterms:modified>
  <cp:revision>1</cp:revision>
  <dc:title>Restaurant App Presentation (1).pdf</dc:title>
</cp:coreProperties>
</file>