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56" userDrawn="1">
          <p15:clr>
            <a:srgbClr val="A4A3A4"/>
          </p15:clr>
        </p15:guide>
        <p15:guide id="3" pos="29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712"/>
  </p:normalViewPr>
  <p:slideViewPr>
    <p:cSldViewPr snapToGrid="0" snapToObjects="1" showGuides="1">
      <p:cViewPr>
        <p:scale>
          <a:sx n="99" d="100"/>
          <a:sy n="99" d="100"/>
        </p:scale>
        <p:origin x="144" y="144"/>
      </p:cViewPr>
      <p:guideLst>
        <p:guide orient="horz" pos="2160"/>
        <p:guide pos="756"/>
        <p:guide pos="29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123C-B64D-A343-BD51-70F5FE8B4A19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7D7-A998-6A47-B4AE-3CF1DF0A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8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123C-B64D-A343-BD51-70F5FE8B4A19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7D7-A998-6A47-B4AE-3CF1DF0A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6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123C-B64D-A343-BD51-70F5FE8B4A19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7D7-A998-6A47-B4AE-3CF1DF0A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8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123C-B64D-A343-BD51-70F5FE8B4A19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7D7-A998-6A47-B4AE-3CF1DF0A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123C-B64D-A343-BD51-70F5FE8B4A19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7D7-A998-6A47-B4AE-3CF1DF0A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9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123C-B64D-A343-BD51-70F5FE8B4A19}" type="datetimeFigureOut">
              <a:rPr lang="en-US" smtClean="0"/>
              <a:t>5/12/16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7D7-A998-6A47-B4AE-3CF1DF0A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7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123C-B64D-A343-BD51-70F5FE8B4A19}" type="datetimeFigureOut">
              <a:rPr lang="en-US" smtClean="0"/>
              <a:t>5/12/16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7D7-A998-6A47-B4AE-3CF1DF0A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123C-B64D-A343-BD51-70F5FE8B4A19}" type="datetimeFigureOut">
              <a:rPr lang="en-US" smtClean="0"/>
              <a:t>5/12/16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7D7-A998-6A47-B4AE-3CF1DF0A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8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123C-B64D-A343-BD51-70F5FE8B4A19}" type="datetimeFigureOut">
              <a:rPr lang="en-US" smtClean="0"/>
              <a:t>5/12/16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7D7-A998-6A47-B4AE-3CF1DF0A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8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123C-B64D-A343-BD51-70F5FE8B4A19}" type="datetimeFigureOut">
              <a:rPr lang="en-US" smtClean="0"/>
              <a:t>5/12/16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7D7-A998-6A47-B4AE-3CF1DF0A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5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123C-B64D-A343-BD51-70F5FE8B4A19}" type="datetimeFigureOut">
              <a:rPr lang="en-US" smtClean="0"/>
              <a:t>5/12/16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7D7-A998-6A47-B4AE-3CF1DF0A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2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2123C-B64D-A343-BD51-70F5FE8B4A19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C97D7-A998-6A47-B4AE-3CF1DF0A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3846" y="1294005"/>
            <a:ext cx="11467597" cy="3481915"/>
            <a:chOff x="393846" y="1294005"/>
            <a:chExt cx="11467597" cy="348191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71071" y="1711497"/>
              <a:ext cx="11390372" cy="0"/>
            </a:xfrm>
            <a:prstGeom prst="line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471071" y="1908926"/>
              <a:ext cx="3118056" cy="358966"/>
              <a:chOff x="1212574" y="2077517"/>
              <a:chExt cx="2673626" cy="32278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212574" y="2077517"/>
                <a:ext cx="1922512" cy="3227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TRAIN</a:t>
                </a:r>
                <a:endParaRPr lang="en-US" sz="14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135086" y="2077517"/>
                <a:ext cx="751114" cy="32278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PREDICT</a:t>
                </a:r>
                <a:endParaRPr lang="en-US" sz="14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378779" y="2427803"/>
              <a:ext cx="3118056" cy="358966"/>
              <a:chOff x="1212574" y="2077517"/>
              <a:chExt cx="2673626" cy="322785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212574" y="2077517"/>
                <a:ext cx="1922512" cy="3227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135086" y="2077517"/>
                <a:ext cx="751114" cy="32278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270296" y="2946680"/>
              <a:ext cx="3118056" cy="358966"/>
              <a:chOff x="1212574" y="2077517"/>
              <a:chExt cx="2673626" cy="32278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212574" y="2077517"/>
                <a:ext cx="1922512" cy="3227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135086" y="2077517"/>
                <a:ext cx="751114" cy="32278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8743387" y="4416954"/>
              <a:ext cx="3118056" cy="358966"/>
              <a:chOff x="1212574" y="2077517"/>
              <a:chExt cx="2673626" cy="322785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212574" y="2077517"/>
                <a:ext cx="1922512" cy="3227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135086" y="2077517"/>
                <a:ext cx="751114" cy="32278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61437" y="3903179"/>
              <a:ext cx="3118056" cy="358966"/>
              <a:chOff x="1212574" y="2077517"/>
              <a:chExt cx="2673626" cy="322785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212574" y="2077517"/>
                <a:ext cx="1922512" cy="3227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135086" y="2077517"/>
                <a:ext cx="751114" cy="32278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4950367" y="3523834"/>
              <a:ext cx="3079007" cy="160141"/>
              <a:chOff x="4868528" y="3923079"/>
              <a:chExt cx="3079007" cy="16014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868528" y="3923079"/>
                <a:ext cx="167937" cy="16014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450741" y="3923079"/>
                <a:ext cx="167937" cy="16014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032955" y="3923079"/>
                <a:ext cx="167937" cy="16014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615168" y="3923079"/>
                <a:ext cx="167937" cy="16014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7197382" y="3923079"/>
                <a:ext cx="167937" cy="16014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7779598" y="3923079"/>
                <a:ext cx="167937" cy="16014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393846" y="1294005"/>
              <a:ext cx="322701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ORIGINAL </a:t>
              </a:r>
              <a:r>
                <a:rPr lang="en-US" sz="2200" dirty="0" smtClean="0"/>
                <a:t>DATA SET</a:t>
              </a:r>
              <a:endParaRPr lang="en-US" sz="22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71071" y="1688928"/>
              <a:ext cx="11390372" cy="9199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4623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Josephine Cuellar Andersson</dc:creator>
  <cp:lastModifiedBy>Josephine Cuellar Andersson</cp:lastModifiedBy>
  <cp:revision>5</cp:revision>
  <cp:lastPrinted>2016-05-09T07:54:42Z</cp:lastPrinted>
  <dcterms:created xsi:type="dcterms:W3CDTF">2016-05-09T07:41:29Z</dcterms:created>
  <dcterms:modified xsi:type="dcterms:W3CDTF">2016-05-12T07:52:39Z</dcterms:modified>
</cp:coreProperties>
</file>