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 showGuides="1">
      <p:cViewPr>
        <p:scale>
          <a:sx n="74" d="100"/>
          <a:sy n="74" d="100"/>
        </p:scale>
        <p:origin x="368" y="672"/>
      </p:cViewPr>
      <p:guideLst>
        <p:guide orient="horz" pos="2160"/>
        <p:guide pos="302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9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7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123C-B64D-A343-BD51-70F5FE8B4A19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7D7-A998-6A47-B4AE-3CF1DF0A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91182" y="1352528"/>
            <a:ext cx="11671602" cy="3256030"/>
            <a:chOff x="380966" y="1345643"/>
            <a:chExt cx="10119521" cy="2823045"/>
          </a:xfrm>
        </p:grpSpPr>
        <p:sp>
          <p:nvSpPr>
            <p:cNvPr id="31" name="TextBox 30"/>
            <p:cNvSpPr txBox="1"/>
            <p:nvPr/>
          </p:nvSpPr>
          <p:spPr>
            <a:xfrm>
              <a:off x="380968" y="1345643"/>
              <a:ext cx="3612412" cy="37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ORIGINAL DATA SET</a:t>
              </a:r>
              <a:endParaRPr lang="en-US" sz="2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1071" y="1688928"/>
              <a:ext cx="10029416" cy="826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0966" y="3094313"/>
              <a:ext cx="10108754" cy="1074375"/>
              <a:chOff x="380966" y="2327387"/>
              <a:chExt cx="11480476" cy="119558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1071" y="2704260"/>
                <a:ext cx="3377030" cy="37349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TRAIN</a:t>
                </a:r>
                <a:endParaRPr lang="en-US" sz="2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48100" y="3162970"/>
                <a:ext cx="8013342" cy="360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PREDICT</a:t>
                </a:r>
                <a:endParaRPr lang="en-US" sz="2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0966" y="2327387"/>
                <a:ext cx="5282847" cy="4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Out-of-the-sample training</a:t>
                </a:r>
                <a:endParaRPr lang="en-US" sz="2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80968" y="1866212"/>
              <a:ext cx="10108753" cy="1072544"/>
              <a:chOff x="380968" y="3579179"/>
              <a:chExt cx="11480475" cy="119354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79425" y="3961515"/>
                <a:ext cx="11382018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TRAIN</a:t>
                </a:r>
                <a:endParaRPr lang="en-US" sz="20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9425" y="4413759"/>
                <a:ext cx="11382018" cy="35896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PREDICT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0968" y="3579179"/>
                <a:ext cx="4364633" cy="4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/>
                  <a:t>In-the-sample training</a:t>
                </a: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462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Cuellar Andersson</dc:creator>
  <cp:lastModifiedBy>Josephine Cuellar Andersson</cp:lastModifiedBy>
  <cp:revision>13</cp:revision>
  <cp:lastPrinted>2016-05-12T07:00:56Z</cp:lastPrinted>
  <dcterms:created xsi:type="dcterms:W3CDTF">2016-05-09T07:41:29Z</dcterms:created>
  <dcterms:modified xsi:type="dcterms:W3CDTF">2016-05-12T07:52:46Z</dcterms:modified>
</cp:coreProperties>
</file>