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1BC70-45D2-4BC0-99D6-C067493E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3818AC-B134-441E-A7C2-4F9E19442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C9E89-DF7F-40F1-A2FA-8693A960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557AE-6583-4318-8BE2-BF56B4BF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AABB4-83D9-4262-9F0F-61CFDE83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33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34DD-5B1D-4A92-B9EB-37F08049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588575-A93A-45C4-9B22-8CD9F523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A195D-67FA-485F-A643-F63BC880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89687-7AD2-4E8A-81DC-E3CEC555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BE090-D891-4726-AEF1-F546398B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97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C78E3-F959-4E92-83E3-2B5595CED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9D33E-4F45-42C7-A8CF-AFEDA00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47E6A-E1C3-44DD-B152-19549F93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F8A16A-F826-47BC-8F92-E360F1C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1EEE9-E7B5-4142-A644-AB2ED263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6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6BBB4-C986-4E52-A992-B2F27398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14D7F-13E0-48A6-867E-77F5D542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D9B07-E98E-4ECD-96BF-7BCD12C7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C3F51-72B3-4D09-8D3B-C47352F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1B051-C2B9-45AA-A767-8E9D1E8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70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DF273-3BF8-4F95-8954-1B87A881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28D1F-3464-4E7D-9341-98A1A8F2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3D351-7FAE-443A-9216-66687B5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4E691-E619-4F28-9202-997B512C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9B4AE-FA9B-43E8-BA18-13D7D12A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7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4AB9F-A0DD-47E7-9F19-0D9201DA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22AD8-80E8-46AF-BDF5-1E047D97E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901441-7D9F-4DEE-8E71-5752E8F6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897BD-A329-43C5-B04A-48A46F2C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B78EB-7C67-469D-A062-74E0B3E4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814563-93E3-4FB3-8A03-0B41EE4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72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F57AC-E588-4F31-90D7-8F3D9307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C7D4CA-5477-41A3-BA80-32EFBBBC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CC449C-1219-4246-981C-1B6CC3C36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328034-82CB-40FD-B311-D7EF765AE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514B79-F477-4515-AD61-1EBFB9A9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FB9366-B453-4008-8759-9F83FB04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CDF2AE-56CF-4A63-865A-4916FDFB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54A39F-212B-441C-A662-A96B1A69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9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E290-7A72-4AEC-9D52-48A73C7E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01BFE5-C46F-47CF-A913-150354A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D09934-3015-4EB2-BA02-9708FEC9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7C98AA-1C93-49BE-9B0C-6A24F0C8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93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E2AA3E-313F-44D2-AE7E-B7C97A9C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BA180C-A74A-4AAE-92A8-03AA5955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42B69F-3486-48D8-8071-E45E1D8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1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816DA-BD0A-423D-883D-978E1105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141D3-6ECE-4384-AEDC-2AA2294B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DA09B3-CE2F-4226-A058-E64462E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279BF-902D-455F-A261-424D072C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E4DC91-413A-481F-8B42-45D32A7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CE2A78-ED71-4136-9D01-C88A0F75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36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5F095-44D1-4765-B1CC-2C4B38D1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F74BAE-4C9F-4A0F-808F-1FC41B0F3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789A4A-13FE-43E3-9D66-80930926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964D2-06D6-4CB5-B6AA-E724B5C2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F3E918-6D17-4C20-BC92-7F362284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1D1FC-006B-4AF3-8AF2-4CEED80B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8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408DBC-CE48-48BD-963A-FEA99D55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F6FC1-0DF6-4F9A-9DAC-31DA9374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79ADB-3C39-4E88-A06E-9B84CB37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0C68-36EC-43C5-A4AD-3A3FE3A4BD49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B81F8-5C2A-4F50-9343-B67805F8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46F52F-EE91-41B0-8448-219A9AC0E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05EA-5CA4-451C-8C2D-FEB997C109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github.com/josang1567/AccesoArchiv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719"/>
            <a:ext cx="9144000" cy="1030923"/>
          </a:xfrm>
        </p:spPr>
        <p:txBody>
          <a:bodyPr/>
          <a:lstStyle/>
          <a:p>
            <a:r>
              <a:rPr lang="es-ES" dirty="0"/>
              <a:t>Chat XML: Acceso a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E4025-F2D1-4600-B44B-A5D6FAE5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5318"/>
            <a:ext cx="9144000" cy="85820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David Sánchez Morales</a:t>
            </a:r>
          </a:p>
          <a:p>
            <a:r>
              <a:rPr lang="es-ES" dirty="0"/>
              <a:t>José Ángel Marín Moreno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8293F5-FE80-482D-A702-D998E7AF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02" y="1706077"/>
            <a:ext cx="3566795" cy="37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4. Generación de archivos XML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4BB239-0D25-4FB9-87E7-D95A5FF1D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3" t="18678" r="48254" b="5234"/>
          <a:stretch/>
        </p:blipFill>
        <p:spPr bwMode="auto">
          <a:xfrm>
            <a:off x="1515291" y="1868773"/>
            <a:ext cx="4185256" cy="3932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AD7EDFC-A7CA-4237-974D-98626976C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0" t="20068" r="47947" b="3972"/>
          <a:stretch/>
        </p:blipFill>
        <p:spPr bwMode="auto">
          <a:xfrm>
            <a:off x="6061165" y="1868773"/>
            <a:ext cx="4206240" cy="3932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551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4. Puntos recalcables del código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94"/>
            <a:ext cx="5640977" cy="3658211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Utilización de archivos XML para guardar y acceder a la información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Se ha necesitado de programación multihilo para poder realizar el método de refresco de información de las salas en tiempo real.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Validación de formularios e información.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0B00B0-19CB-4854-B611-72F69650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31" y="2909888"/>
            <a:ext cx="4109466" cy="15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8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5. Enlace a GitHub: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579" y="1543867"/>
            <a:ext cx="8244841" cy="71658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https://github.com/josang1567/AccesoArchivos</a:t>
            </a: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ES" sz="4000" dirty="0"/>
          </a:p>
        </p:txBody>
      </p:sp>
      <p:pic>
        <p:nvPicPr>
          <p:cNvPr id="8194" name="Picture 2" descr="Personalizando nuestro [GitHub] | Vicente G. Guzmán Lucio">
            <a:extLst>
              <a:ext uri="{FF2B5EF4-FFF2-40B4-BE49-F238E27FC236}">
                <a16:creationId xmlns:a16="http://schemas.microsoft.com/office/drawing/2014/main" id="{44CC2923-5E65-497A-9CAB-44B1A2DAE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03" y="2586446"/>
            <a:ext cx="5480594" cy="308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9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Introducción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266"/>
            <a:ext cx="5640977" cy="3112134"/>
          </a:xfrm>
        </p:spPr>
        <p:txBody>
          <a:bodyPr/>
          <a:lstStyle/>
          <a:p>
            <a:pPr algn="just"/>
            <a:r>
              <a:rPr lang="es-ES" dirty="0"/>
              <a:t>Chat XML es una Aplicación de computadora.</a:t>
            </a:r>
          </a:p>
          <a:p>
            <a:pPr algn="just"/>
            <a:r>
              <a:rPr lang="es-ES" dirty="0"/>
              <a:t>Su misión principal es la capacidad de crear conversaciones en tiempo real entre varios usuarios.</a:t>
            </a:r>
          </a:p>
          <a:p>
            <a:pPr algn="just"/>
            <a:r>
              <a:rPr lang="es-ES" dirty="0"/>
              <a:t>Los usuarios pueden enviar mensajes y eliminar su cuenta.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B7BBA2-15B9-4F9A-B819-1FE623C17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" t="4580" r="6319" b="8015"/>
          <a:stretch/>
        </p:blipFill>
        <p:spPr>
          <a:xfrm>
            <a:off x="7019108" y="2168434"/>
            <a:ext cx="4267201" cy="30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7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Introducción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741"/>
            <a:ext cx="5640977" cy="3604124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ha sido desarrollada en lenguaje de programación Java 8 y en el entorno de desarrollo de Eclipse.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interfaz gráfica ha sido desarrollada utilizando la tecnología de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JavaFX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SceneBuilder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ES" dirty="0"/>
          </a:p>
        </p:txBody>
      </p:sp>
      <p:pic>
        <p:nvPicPr>
          <p:cNvPr id="1026" name="Picture 2" descr="Instalar JDK Java 8 en Windows 10">
            <a:extLst>
              <a:ext uri="{FF2B5EF4-FFF2-40B4-BE49-F238E27FC236}">
                <a16:creationId xmlns:a16="http://schemas.microsoft.com/office/drawing/2014/main" id="{42E924AE-4A59-4E0F-B912-8C8690A1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07" y="56401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Eclipse IDE On Ubuntu 20.04 / Linux Mint | Tips On UNIX">
            <a:extLst>
              <a:ext uri="{FF2B5EF4-FFF2-40B4-BE49-F238E27FC236}">
                <a16:creationId xmlns:a16="http://schemas.microsoft.com/office/drawing/2014/main" id="{A18C02DB-FE05-44AE-ACBA-173FB6B95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25" y="2667907"/>
            <a:ext cx="3677875" cy="187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FX Logo - Centigrade | Planet JFX | Fandom">
            <a:extLst>
              <a:ext uri="{FF2B5EF4-FFF2-40B4-BE49-F238E27FC236}">
                <a16:creationId xmlns:a16="http://schemas.microsoft.com/office/drawing/2014/main" id="{789ACFDD-9095-4951-B83E-96CAE7B49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89" y="5049747"/>
            <a:ext cx="2488473" cy="124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ene Builder - Gluon">
            <a:extLst>
              <a:ext uri="{FF2B5EF4-FFF2-40B4-BE49-F238E27FC236}">
                <a16:creationId xmlns:a16="http://schemas.microsoft.com/office/drawing/2014/main" id="{E2E2D214-7748-4C60-8562-B81E3AB0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522" y="5049747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Pantallas: </a:t>
            </a:r>
            <a:r>
              <a:rPr lang="es-ES" b="1" dirty="0" err="1"/>
              <a:t>Login</a:t>
            </a:r>
            <a:r>
              <a:rPr lang="es-ES" b="1" dirty="0"/>
              <a:t>/Registro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9597"/>
            <a:ext cx="5640977" cy="4559481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inicia con la pantalla de </a:t>
            </a:r>
            <a:r>
              <a:rPr lang="es-E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El usuario rellenará los campos Usuario y Contraseña.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Si no existe el usuario, se podrá crear uno.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Si existe y no está </a:t>
            </a:r>
            <a:r>
              <a:rPr lang="es-E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logeado</a:t>
            </a: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 previamente, se </a:t>
            </a:r>
            <a:r>
              <a:rPr lang="es-ES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logeará</a:t>
            </a: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2F5E9F-3976-4704-92CB-85F195CC7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" t="2776" r="1313" b="835"/>
          <a:stretch/>
        </p:blipFill>
        <p:spPr>
          <a:xfrm>
            <a:off x="1956163" y="2595154"/>
            <a:ext cx="3021875" cy="27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Pantallas: Selector de Sala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75391"/>
            <a:ext cx="5640977" cy="363392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En esta pantalla se muestran todas las diferentes salas a las que los usuarios podrán conectarse para conversar.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Para ello, el usuario solo tendrá que seleccionar una sala y pulsar el botón “Entrar”.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598681-549E-40A3-8594-F866019A9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" t="1523" r="1547" b="1018"/>
          <a:stretch/>
        </p:blipFill>
        <p:spPr>
          <a:xfrm>
            <a:off x="1114698" y="1933303"/>
            <a:ext cx="4450080" cy="33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1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Pantallas: Selector de Sala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84032"/>
            <a:ext cx="5640977" cy="363392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Si un usuario hace </a:t>
            </a:r>
            <a:r>
              <a:rPr lang="es-ES" dirty="0" err="1">
                <a:latin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 en el texto con su nombre, podrá acceder a las diferentes opciones: cerrar sesión y eliminar usuario.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Cuando se elimina un usuario, sus mensajes persisten pero su nombre cambia añadiéndole “ACCOUNT DELETED)”.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BDBA2A-03F4-4EC3-97A5-08B2259F5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43" t="16761" r="27643" b="40699"/>
          <a:stretch/>
        </p:blipFill>
        <p:spPr>
          <a:xfrm>
            <a:off x="1742580" y="1427732"/>
            <a:ext cx="3256139" cy="21514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149A689-9443-4380-BE49-A8B58456D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15" t="13207" r="27017" b="27365"/>
          <a:stretch/>
        </p:blipFill>
        <p:spPr>
          <a:xfrm>
            <a:off x="1576683" y="3786051"/>
            <a:ext cx="3587931" cy="25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3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Pantallas: Sala de Chat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823" y="2202657"/>
            <a:ext cx="5640977" cy="2753134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Al entrar a una sala, el usuario podrá ver los usuarios conectados en esa sala y los mensajes enviados.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Pulsando en la opción Back, puede volver al selector de sala.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BDBA2A-03F4-4EC3-97A5-08B2259F5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43" t="16761" r="27643" b="40699"/>
          <a:stretch/>
        </p:blipFill>
        <p:spPr>
          <a:xfrm>
            <a:off x="1742580" y="1427732"/>
            <a:ext cx="3256139" cy="21514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149A689-9443-4380-BE49-A8B58456D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15" t="13207" r="27017" b="27365"/>
          <a:stretch/>
        </p:blipFill>
        <p:spPr>
          <a:xfrm>
            <a:off x="1576683" y="3786051"/>
            <a:ext cx="3587931" cy="25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8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3. Gestión de la información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94"/>
            <a:ext cx="10021389" cy="365821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</a:rPr>
              <a:t>La estructura SQL de una base de datos para gestionar este programa es la siguiente: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52799E-455C-45BA-BE14-4F6A680A2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6" t="24805" r="41979" b="33513"/>
          <a:stretch/>
        </p:blipFill>
        <p:spPr bwMode="auto">
          <a:xfrm>
            <a:off x="6143014" y="2815158"/>
            <a:ext cx="4037372" cy="3219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2" name="Picture 4" descr="▷ Lenguaje SQL 【características ACTUALIZADAS en 2020】">
            <a:extLst>
              <a:ext uri="{FF2B5EF4-FFF2-40B4-BE49-F238E27FC236}">
                <a16:creationId xmlns:a16="http://schemas.microsoft.com/office/drawing/2014/main" id="{589D915C-EA48-43C0-A851-360F791A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61" y="3353105"/>
            <a:ext cx="3714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9C0BA-8E74-4569-B493-836BE2AA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4. Generación de archivos XML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61078B-D48E-4F6C-8BB5-CE388E6A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23" y="1425722"/>
            <a:ext cx="9681754" cy="11460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/>
              <a:t>Los archivos que cargan y guardan la información tienen la siguiente estructura: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E024E1-F2B9-4F3E-99EF-47563131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9" t="18534" r="47625" b="4935"/>
          <a:stretch/>
        </p:blipFill>
        <p:spPr bwMode="auto">
          <a:xfrm>
            <a:off x="1384312" y="2571749"/>
            <a:ext cx="3865383" cy="3660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67E563-11FD-42B5-A359-EF785AAB4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0" t="18673" r="48555" b="4940"/>
          <a:stretch/>
        </p:blipFill>
        <p:spPr bwMode="auto">
          <a:xfrm>
            <a:off x="6393666" y="2571749"/>
            <a:ext cx="3804290" cy="36322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921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378</Words>
  <Application>Microsoft Office PowerPoint</Application>
  <PresentationFormat>Panorámica</PresentationFormat>
  <Paragraphs>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Chat XML: Acceso a Datos</vt:lpstr>
      <vt:lpstr>1. Introducción</vt:lpstr>
      <vt:lpstr>1. Introducción</vt:lpstr>
      <vt:lpstr>2. Pantallas: Login/Registro</vt:lpstr>
      <vt:lpstr>2. Pantallas: Selector de Sala</vt:lpstr>
      <vt:lpstr>2. Pantallas: Selector de Sala</vt:lpstr>
      <vt:lpstr>2. Pantallas: Sala de Chat</vt:lpstr>
      <vt:lpstr>3. Gestión de la información</vt:lpstr>
      <vt:lpstr>4. Generación de archivos XML</vt:lpstr>
      <vt:lpstr>4. Generación de archivos XML</vt:lpstr>
      <vt:lpstr>4. Puntos recalcables del código</vt:lpstr>
      <vt:lpstr>5. Enlace a 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XML: Acceso a Datos</dc:title>
  <dc:creator>David Sánchez Morales</dc:creator>
  <cp:lastModifiedBy>David Sánchez Morales</cp:lastModifiedBy>
  <cp:revision>1</cp:revision>
  <dcterms:created xsi:type="dcterms:W3CDTF">2021-10-14T15:46:28Z</dcterms:created>
  <dcterms:modified xsi:type="dcterms:W3CDTF">2021-10-14T16:43:49Z</dcterms:modified>
</cp:coreProperties>
</file>