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1" r:id="rId2"/>
    <p:sldMasterId id="2147483693" r:id="rId3"/>
  </p:sldMasterIdLst>
  <p:notesMasterIdLst>
    <p:notesMasterId r:id="rId15"/>
  </p:notesMasterIdLst>
  <p:handoutMasterIdLst>
    <p:handoutMasterId r:id="rId16"/>
  </p:handoutMasterIdLst>
  <p:sldIdLst>
    <p:sldId id="256" r:id="rId4"/>
    <p:sldId id="263" r:id="rId5"/>
    <p:sldId id="264" r:id="rId6"/>
    <p:sldId id="265" r:id="rId7"/>
    <p:sldId id="266" r:id="rId8"/>
    <p:sldId id="267" r:id="rId9"/>
    <p:sldId id="268" r:id="rId10"/>
    <p:sldId id="269" r:id="rId11"/>
    <p:sldId id="270" r:id="rId12"/>
    <p:sldId id="272" r:id="rId13"/>
    <p:sldId id="271"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p15:clr>
            <a:srgbClr val="A4A3A4"/>
          </p15:clr>
        </p15:guide>
        <p15:guide id="2" orient="horz" pos="2548">
          <p15:clr>
            <a:srgbClr val="A4A3A4"/>
          </p15:clr>
        </p15:guide>
        <p15:guide id="3" orient="horz" pos="1620">
          <p15:clr>
            <a:srgbClr val="A4A3A4"/>
          </p15:clr>
        </p15:guide>
        <p15:guide id="4" orient="horz" pos="613">
          <p15:clr>
            <a:srgbClr val="A4A3A4"/>
          </p15:clr>
        </p15:guide>
        <p15:guide id="5" orient="horz" pos="754">
          <p15:clr>
            <a:srgbClr val="A4A3A4"/>
          </p15:clr>
        </p15:guide>
        <p15:guide id="6" orient="horz" pos="2887">
          <p15:clr>
            <a:srgbClr val="A4A3A4"/>
          </p15:clr>
        </p15:guide>
        <p15:guide id="7" pos="5674">
          <p15:clr>
            <a:srgbClr val="A4A3A4"/>
          </p15:clr>
        </p15:guide>
        <p15:guide id="8" pos="3663">
          <p15:clr>
            <a:srgbClr val="A4A3A4"/>
          </p15:clr>
        </p15:guide>
        <p15:guide id="9" pos="259">
          <p15:clr>
            <a:srgbClr val="A4A3A4"/>
          </p15:clr>
        </p15:guide>
        <p15:guide id="10" pos="2880">
          <p15:clr>
            <a:srgbClr val="A4A3A4"/>
          </p15:clr>
        </p15:guide>
        <p15:guide id="11" pos="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780"/>
    <a:srgbClr val="FFFFFF"/>
    <a:srgbClr val="FFE0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32" autoAdjust="0"/>
    <p:restoredTop sz="94857" autoAdjust="0"/>
  </p:normalViewPr>
  <p:slideViewPr>
    <p:cSldViewPr snapToGrid="0" snapToObjects="1">
      <p:cViewPr>
        <p:scale>
          <a:sx n="79" d="100"/>
          <a:sy n="79" d="100"/>
        </p:scale>
        <p:origin x="1282" y="922"/>
      </p:cViewPr>
      <p:guideLst>
        <p:guide orient="horz" pos="926"/>
        <p:guide orient="horz" pos="2548"/>
        <p:guide orient="horz" pos="1620"/>
        <p:guide orient="horz" pos="613"/>
        <p:guide orient="horz" pos="754"/>
        <p:guide orient="horz" pos="2887"/>
        <p:guide pos="5674"/>
        <p:guide pos="3663"/>
        <p:guide pos="259"/>
        <p:guide pos="2880"/>
        <p:guide pos="86"/>
      </p:guideLst>
    </p:cSldViewPr>
  </p:slideViewPr>
  <p:outlineViewPr>
    <p:cViewPr>
      <p:scale>
        <a:sx n="33" d="100"/>
        <a:sy n="33" d="100"/>
      </p:scale>
      <p:origin x="296"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12/2/2018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12/2/2018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rgbClr val="154780"/>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1"/>
            </p:custDataLst>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a:latin typeface="Calibri"/>
                <a:cs typeface="Calibri"/>
              </a:defRPr>
            </a:lvl1pPr>
          </a:lstStyle>
          <a:p>
            <a:r>
              <a:rPr lang="en-US" dirty="0" smtClean="0"/>
              <a:t>Click to add presentation title</a:t>
            </a:r>
            <a:endParaRPr lang="en-US" dirty="0"/>
          </a:p>
        </p:txBody>
      </p:sp>
      <p:sp>
        <p:nvSpPr>
          <p:cNvPr id="6" name="Faculty Name"/>
          <p:cNvSpPr>
            <a:spLocks noGrp="1" noChangeArrowheads="1"/>
          </p:cNvSpPr>
          <p:nvPr>
            <p:ph type="subTitle" idx="1" hasCustomPrompt="1"/>
            <p:custDataLst>
              <p:tags r:id="rId2"/>
            </p:custDataLst>
          </p:nvPr>
        </p:nvSpPr>
        <p:spPr bwMode="auto">
          <a:xfrm>
            <a:off x="411481" y="3287713"/>
            <a:ext cx="7024370" cy="1070928"/>
          </a:xfrm>
          <a:prstGeom prst="rect">
            <a:avLst/>
          </a:prstGeom>
          <a:noFill/>
          <a:ln>
            <a:noFill/>
            <a:miter lim="800000"/>
            <a:headEnd/>
            <a:tailEnd/>
          </a:ln>
        </p:spPr>
        <p:txBody>
          <a:bodyPr lIns="91429" tIns="45715" rIns="91429" bIns="45715"/>
          <a:lstStyle>
            <a:lvl1pPr marL="0" indent="0" algn="r">
              <a:spcBef>
                <a:spcPct val="0"/>
              </a:spcBef>
              <a:buFont typeface="Wingdings" pitchFamily="-84" charset="2"/>
              <a:buNone/>
              <a:defRPr sz="2000" baseline="0">
                <a:solidFill>
                  <a:srgbClr val="FFE0B3"/>
                </a:solidFill>
                <a:latin typeface="Calibri"/>
                <a:cs typeface="Calibri"/>
              </a:defRPr>
            </a:lvl1pPr>
          </a:lstStyle>
          <a:p>
            <a:r>
              <a:rPr lang="en-US" dirty="0" smtClean="0"/>
              <a:t>Click to add faculty name</a:t>
            </a:r>
            <a:endParaRPr lang="en-US" dirty="0"/>
          </a:p>
        </p:txBody>
      </p:sp>
      <p:sp>
        <p:nvSpPr>
          <p:cNvPr id="7" name="Faculty Photo"/>
          <p:cNvSpPr>
            <a:spLocks noGrp="1"/>
          </p:cNvSpPr>
          <p:nvPr>
            <p:ph type="pic" sz="quarter" idx="11" hasCustomPrompt="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smtClean="0"/>
              <a:t>Drag image to placeholder or click icon to add</a:t>
            </a:r>
            <a:endParaRPr lang="en-US" dirty="0"/>
          </a:p>
        </p:txBody>
      </p:sp>
      <p:sp>
        <p:nvSpPr>
          <p:cNvPr id="3" name="Text Placeholder 1"/>
          <p:cNvSpPr>
            <a:spLocks noGrp="1"/>
          </p:cNvSpPr>
          <p:nvPr>
            <p:ph type="body" sz="quarter" idx="12" hasCustomPrompt="1"/>
          </p:nvPr>
        </p:nvSpPr>
        <p:spPr>
          <a:xfrm>
            <a:off x="271463" y="4659313"/>
            <a:ext cx="6318250" cy="396240"/>
          </a:xfrm>
          <a:ln>
            <a:noFill/>
          </a:ln>
        </p:spPr>
        <p:txBody>
          <a:bodyPr anchor="b">
            <a:noAutofit/>
          </a:bodyPr>
          <a:lstStyle>
            <a:lvl1pPr marL="0" indent="0">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add credits for others who contributed to this presentation</a:t>
            </a:r>
          </a:p>
        </p:txBody>
      </p:sp>
      <p:cxnSp>
        <p:nvCxnSpPr>
          <p:cNvPr id="9" name="Straight Connector 1"/>
          <p:cNvCxnSpPr>
            <a:cxnSpLocks noChangeShapeType="1"/>
          </p:cNvCxnSpPr>
          <p:nvPr userDrawn="1"/>
        </p:nvCxnSpPr>
        <p:spPr bwMode="auto">
          <a:xfrm>
            <a:off x="252413" y="3165475"/>
            <a:ext cx="6564947" cy="0"/>
          </a:xfrm>
          <a:prstGeom prst="line">
            <a:avLst/>
          </a:prstGeom>
          <a:noFill/>
          <a:ln w="9525">
            <a:solidFill>
              <a:srgbClr val="FFFFFF"/>
            </a:solidFill>
            <a:round/>
            <a:headEnd type="none" w="sm" len="sm"/>
            <a:tailEnd type="none" w="sm" len="sm"/>
          </a:ln>
        </p:spPr>
      </p:cxnSp>
      <p:pic>
        <p:nvPicPr>
          <p:cNvPr id="11" name="Picture 10" descr="JHU logo with text: Johns Hopkins University"/>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208"/>
            <a:ext cx="2676957" cy="1624392"/>
          </a:xfrm>
          <a:prstGeom prst="rect">
            <a:avLst/>
          </a:prstGeom>
        </p:spPr>
      </p:pic>
      <p:pic>
        <p:nvPicPr>
          <p:cNvPr id="12" name="Picture 11" descr="Watermark of Johns Hopkins University shield logo."/>
          <p:cNvPicPr>
            <a:picLocks noChangeAspect="1"/>
          </p:cNvPicPr>
          <p:nvPr userDrawn="1"/>
        </p:nvPicPr>
        <p:blipFill>
          <a:blip r:embed="rId5"/>
          <a:stretch>
            <a:fillRect/>
          </a:stretch>
        </p:blipFill>
        <p:spPr>
          <a:xfrm>
            <a:off x="4885087" y="146879"/>
            <a:ext cx="5394098" cy="5827201"/>
          </a:xfrm>
          <a:prstGeom prst="rect">
            <a:avLst/>
          </a:prstGeom>
        </p:spPr>
      </p:pic>
    </p:spTree>
    <p:extLst>
      <p:ext uri="{BB962C8B-B14F-4D97-AF65-F5344CB8AC3E}">
        <p14:creationId xmlns:p14="http://schemas.microsoft.com/office/powerpoint/2010/main" val="42796268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2 captions 2 source boxe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smtClean="0"/>
              <a:t>Click to add slide title</a:t>
            </a:r>
            <a:endParaRPr lang="en-US" dirty="0"/>
          </a:p>
        </p:txBody>
      </p:sp>
      <p:sp>
        <p:nvSpPr>
          <p:cNvPr id="8" name="Content Placeholder 1"/>
          <p:cNvSpPr>
            <a:spLocks noGrp="1"/>
          </p:cNvSpPr>
          <p:nvPr>
            <p:ph idx="13" hasCustomPrompt="1"/>
          </p:nvPr>
        </p:nvSpPr>
        <p:spPr>
          <a:xfrm>
            <a:off x="149314" y="1200151"/>
            <a:ext cx="4391514" cy="285749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6" name="Text Placeholder 1"/>
          <p:cNvSpPr>
            <a:spLocks noGrp="1"/>
          </p:cNvSpPr>
          <p:nvPr>
            <p:ph type="body" sz="quarter" idx="15" hasCustomPrompt="1"/>
          </p:nvPr>
        </p:nvSpPr>
        <p:spPr>
          <a:xfrm>
            <a:off x="141692" y="4152105"/>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smtClean="0"/>
              <a:t>Click to add caption</a:t>
            </a:r>
          </a:p>
        </p:txBody>
      </p:sp>
      <p:sp>
        <p:nvSpPr>
          <p:cNvPr id="7" name="Content Placeholder 2"/>
          <p:cNvSpPr>
            <a:spLocks noGrp="1"/>
          </p:cNvSpPr>
          <p:nvPr>
            <p:ph idx="12" hasCustomPrompt="1"/>
          </p:nvPr>
        </p:nvSpPr>
        <p:spPr>
          <a:xfrm>
            <a:off x="4615266" y="1201422"/>
            <a:ext cx="4392207" cy="2856228"/>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9" name="Text Placeholder 1"/>
          <p:cNvSpPr>
            <a:spLocks noGrp="1"/>
          </p:cNvSpPr>
          <p:nvPr>
            <p:ph type="body" sz="quarter" idx="16" hasCustomPrompt="1"/>
          </p:nvPr>
        </p:nvSpPr>
        <p:spPr>
          <a:xfrm>
            <a:off x="4615266" y="4153263"/>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smtClean="0"/>
              <a:t>Click to add caption</a:t>
            </a:r>
          </a:p>
        </p:txBody>
      </p:sp>
      <p:sp>
        <p:nvSpPr>
          <p:cNvPr id="10" name="Source"/>
          <p:cNvSpPr>
            <a:spLocks noGrp="1"/>
          </p:cNvSpPr>
          <p:nvPr>
            <p:ph idx="11" hasCustomPrompt="1"/>
          </p:nvPr>
        </p:nvSpPr>
        <p:spPr>
          <a:xfrm>
            <a:off x="149313" y="4784089"/>
            <a:ext cx="390017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
        <p:nvSpPr>
          <p:cNvPr id="12" name="Source"/>
          <p:cNvSpPr>
            <a:spLocks noGrp="1"/>
          </p:cNvSpPr>
          <p:nvPr>
            <p:ph idx="17" hasCustomPrompt="1"/>
          </p:nvPr>
        </p:nvSpPr>
        <p:spPr>
          <a:xfrm>
            <a:off x="4615266" y="4784089"/>
            <a:ext cx="390017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top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smtClean="0"/>
              <a:t>Click to add slide title</a:t>
            </a:r>
            <a:endParaRPr lang="en-US" dirty="0"/>
          </a:p>
        </p:txBody>
      </p:sp>
      <p:sp>
        <p:nvSpPr>
          <p:cNvPr id="6" name="Text Placeholder 1"/>
          <p:cNvSpPr>
            <a:spLocks noGrp="1"/>
          </p:cNvSpPr>
          <p:nvPr>
            <p:ph type="body" sz="quarter" idx="15" hasCustomPrompt="1"/>
          </p:nvPr>
        </p:nvSpPr>
        <p:spPr>
          <a:xfrm>
            <a:off x="141692" y="1227965"/>
            <a:ext cx="4399136"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smtClean="0"/>
              <a:t>Click to add caption</a:t>
            </a:r>
          </a:p>
        </p:txBody>
      </p:sp>
      <p:sp>
        <p:nvSpPr>
          <p:cNvPr id="8" name="Content Placeholder 1"/>
          <p:cNvSpPr>
            <a:spLocks noGrp="1"/>
          </p:cNvSpPr>
          <p:nvPr>
            <p:ph idx="13" hasCustomPrompt="1"/>
          </p:nvPr>
        </p:nvSpPr>
        <p:spPr>
          <a:xfrm>
            <a:off x="149314" y="1744130"/>
            <a:ext cx="4391514" cy="285749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9" name="Text Placeholder 1"/>
          <p:cNvSpPr>
            <a:spLocks noGrp="1"/>
          </p:cNvSpPr>
          <p:nvPr>
            <p:ph type="body" sz="quarter" idx="16" hasCustomPrompt="1"/>
          </p:nvPr>
        </p:nvSpPr>
        <p:spPr>
          <a:xfrm>
            <a:off x="4615266" y="1229123"/>
            <a:ext cx="4399136"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smtClean="0"/>
              <a:t>Click to add caption</a:t>
            </a:r>
          </a:p>
        </p:txBody>
      </p:sp>
      <p:sp>
        <p:nvSpPr>
          <p:cNvPr id="7" name="Content Placeholder 2"/>
          <p:cNvSpPr>
            <a:spLocks noGrp="1"/>
          </p:cNvSpPr>
          <p:nvPr>
            <p:ph idx="12" hasCustomPrompt="1"/>
          </p:nvPr>
        </p:nvSpPr>
        <p:spPr>
          <a:xfrm>
            <a:off x="4615266" y="1745401"/>
            <a:ext cx="4392207" cy="2856228"/>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quote">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smtClean="0"/>
              <a:t>Click to add slide title</a:t>
            </a:r>
            <a:endParaRPr lang="en-US" dirty="0"/>
          </a:p>
        </p:txBody>
      </p:sp>
      <p:sp>
        <p:nvSpPr>
          <p:cNvPr id="9" name="Content Placeholder 1"/>
          <p:cNvSpPr>
            <a:spLocks noGrp="1"/>
          </p:cNvSpPr>
          <p:nvPr>
            <p:ph idx="1" hasCustomPrompt="1"/>
          </p:nvPr>
        </p:nvSpPr>
        <p:spPr>
          <a:xfrm>
            <a:off x="149313" y="1200151"/>
            <a:ext cx="4412527" cy="3394472"/>
          </a:xfrm>
          <a:ln>
            <a:solidFill>
              <a:schemeClr val="bg1">
                <a:lumMod val="75000"/>
              </a:schemeClr>
            </a:solidFill>
            <a:prstDash val="sysDash"/>
          </a:ln>
        </p:spPr>
        <p:txBody>
          <a:bodyPr anchor="ctr"/>
          <a:lstStyle>
            <a:lvl1pPr marL="0" indent="0">
              <a:buNone/>
              <a:defRPr baseline="0">
                <a:latin typeface="Times New Roman"/>
                <a:cs typeface="Times New Roman"/>
              </a:defRPr>
            </a:lvl1pPr>
            <a:lvl2pPr marL="568325" indent="-284163">
              <a:defRPr/>
            </a:lvl2pPr>
            <a:lvl3pPr marL="568325" indent="234950">
              <a:defRPr/>
            </a:lvl3pPr>
            <a:lvl4pPr marL="1371600" indent="0">
              <a:buNone/>
              <a:defRPr/>
            </a:lvl4pPr>
            <a:lvl5pPr marL="1828800" indent="0">
              <a:buNone/>
              <a:defRPr/>
            </a:lvl5pPr>
          </a:lstStyle>
          <a:p>
            <a:pPr lvl="0"/>
            <a:r>
              <a:rPr lang="en-US" dirty="0" smtClean="0"/>
              <a:t>Click to add quote</a:t>
            </a:r>
          </a:p>
        </p:txBody>
      </p:sp>
      <p:sp>
        <p:nvSpPr>
          <p:cNvPr id="7" name="Content Placeholder 2"/>
          <p:cNvSpPr>
            <a:spLocks noGrp="1"/>
          </p:cNvSpPr>
          <p:nvPr>
            <p:ph idx="12" hasCustomPrompt="1"/>
          </p:nvPr>
        </p:nvSpPr>
        <p:spPr>
          <a:xfrm>
            <a:off x="4615266" y="1201422"/>
            <a:ext cx="439220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rmal with table 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slide title</a:t>
            </a:r>
            <a:endParaRPr lang="en-US" dirty="0"/>
          </a:p>
        </p:txBody>
      </p:sp>
      <p:sp>
        <p:nvSpPr>
          <p:cNvPr id="6" name="Text Placeholder 1"/>
          <p:cNvSpPr>
            <a:spLocks noGrp="1"/>
          </p:cNvSpPr>
          <p:nvPr>
            <p:ph type="body" sz="quarter" idx="14" hasCustomPrompt="1"/>
          </p:nvPr>
        </p:nvSpPr>
        <p:spPr>
          <a:xfrm>
            <a:off x="149225" y="1078230"/>
            <a:ext cx="8858250" cy="384175"/>
          </a:xfrm>
          <a:ln>
            <a:noFill/>
          </a:ln>
        </p:spPr>
        <p:txBody>
          <a:bodyPr/>
          <a:lstStyle>
            <a:lvl1pPr marL="0" indent="0" algn="ctr">
              <a:buNone/>
              <a:defRPr baseline="0"/>
            </a:lvl1pPr>
          </a:lstStyle>
          <a:p>
            <a:pPr lvl="0"/>
            <a:r>
              <a:rPr lang="en-US" dirty="0" smtClean="0"/>
              <a:t>Click to add table title</a:t>
            </a:r>
          </a:p>
        </p:txBody>
      </p:sp>
      <p:sp>
        <p:nvSpPr>
          <p:cNvPr id="3" name="Content Placeholder 1"/>
          <p:cNvSpPr>
            <a:spLocks noGrp="1"/>
          </p:cNvSpPr>
          <p:nvPr>
            <p:ph idx="1" hasCustomPrompt="1"/>
          </p:nvPr>
        </p:nvSpPr>
        <p:spPr>
          <a:xfrm>
            <a:off x="149313" y="1545021"/>
            <a:ext cx="8858161" cy="3049602"/>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with table title lef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smtClean="0"/>
              <a:t>Click to add slide title</a:t>
            </a:r>
            <a:endParaRPr lang="en-US" dirty="0"/>
          </a:p>
        </p:txBody>
      </p:sp>
      <p:sp>
        <p:nvSpPr>
          <p:cNvPr id="9" name="Text Placeholder 1"/>
          <p:cNvSpPr>
            <a:spLocks noGrp="1"/>
          </p:cNvSpPr>
          <p:nvPr>
            <p:ph type="body" sz="quarter" idx="14" hasCustomPrompt="1"/>
          </p:nvPr>
        </p:nvSpPr>
        <p:spPr>
          <a:xfrm>
            <a:off x="149312" y="1201422"/>
            <a:ext cx="4392207" cy="384175"/>
          </a:xfrm>
          <a:ln>
            <a:noFill/>
          </a:ln>
        </p:spPr>
        <p:txBody>
          <a:bodyPr/>
          <a:lstStyle>
            <a:lvl1pPr marL="0" indent="0" algn="ctr">
              <a:buNone/>
              <a:defRPr baseline="0"/>
            </a:lvl1pPr>
          </a:lstStyle>
          <a:p>
            <a:pPr lvl="0"/>
            <a:r>
              <a:rPr lang="en-US" dirty="0" smtClean="0"/>
              <a:t>Click to add table title</a:t>
            </a:r>
          </a:p>
        </p:txBody>
      </p:sp>
      <p:sp>
        <p:nvSpPr>
          <p:cNvPr id="17" name="Content Placeholder 1"/>
          <p:cNvSpPr>
            <a:spLocks noGrp="1"/>
          </p:cNvSpPr>
          <p:nvPr>
            <p:ph idx="1" hasCustomPrompt="1"/>
          </p:nvPr>
        </p:nvSpPr>
        <p:spPr>
          <a:xfrm>
            <a:off x="149311" y="1666241"/>
            <a:ext cx="4392207" cy="292838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7" name="Content Placeholder 2"/>
          <p:cNvSpPr>
            <a:spLocks noGrp="1"/>
          </p:cNvSpPr>
          <p:nvPr>
            <p:ph idx="12" hasCustomPrompt="1"/>
          </p:nvPr>
        </p:nvSpPr>
        <p:spPr>
          <a:xfrm>
            <a:off x="4615266" y="1201422"/>
            <a:ext cx="439220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ext uri="{BB962C8B-B14F-4D97-AF65-F5344CB8AC3E}">
        <p14:creationId xmlns:p14="http://schemas.microsoft.com/office/powerpoint/2010/main" val="1172163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ith table title righ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smtClean="0"/>
              <a:t>Click to add slide title</a:t>
            </a:r>
            <a:endParaRPr lang="en-US" dirty="0"/>
          </a:p>
        </p:txBody>
      </p:sp>
      <p:sp>
        <p:nvSpPr>
          <p:cNvPr id="8" name="Content Placeholder 2"/>
          <p:cNvSpPr>
            <a:spLocks noGrp="1"/>
          </p:cNvSpPr>
          <p:nvPr>
            <p:ph idx="12" hasCustomPrompt="1"/>
          </p:nvPr>
        </p:nvSpPr>
        <p:spPr>
          <a:xfrm>
            <a:off x="149310" y="1201422"/>
            <a:ext cx="439220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9" name="Text Placeholder 1"/>
          <p:cNvSpPr>
            <a:spLocks noGrp="1"/>
          </p:cNvSpPr>
          <p:nvPr>
            <p:ph type="body" sz="quarter" idx="14" hasCustomPrompt="1"/>
          </p:nvPr>
        </p:nvSpPr>
        <p:spPr>
          <a:xfrm>
            <a:off x="4615267" y="1201422"/>
            <a:ext cx="4392207" cy="384175"/>
          </a:xfrm>
          <a:ln>
            <a:noFill/>
          </a:ln>
        </p:spPr>
        <p:txBody>
          <a:bodyPr/>
          <a:lstStyle>
            <a:lvl1pPr marL="0" indent="0" algn="ctr">
              <a:buNone/>
              <a:defRPr baseline="0"/>
            </a:lvl1pPr>
          </a:lstStyle>
          <a:p>
            <a:pPr lvl="0"/>
            <a:r>
              <a:rPr lang="en-US" dirty="0" smtClean="0"/>
              <a:t>Click to add table title</a:t>
            </a:r>
          </a:p>
        </p:txBody>
      </p:sp>
      <p:sp>
        <p:nvSpPr>
          <p:cNvPr id="17" name="Content Placeholder 1"/>
          <p:cNvSpPr>
            <a:spLocks noGrp="1"/>
          </p:cNvSpPr>
          <p:nvPr>
            <p:ph idx="1" hasCustomPrompt="1"/>
          </p:nvPr>
        </p:nvSpPr>
        <p:spPr>
          <a:xfrm>
            <a:off x="4615266" y="1666241"/>
            <a:ext cx="4392207" cy="292838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smtClean="0"/>
              <a:t>Click to add slide title</a:t>
            </a:r>
            <a:endParaRPr lang="en-US" dirty="0"/>
          </a:p>
        </p:txBody>
      </p:sp>
      <p:sp>
        <p:nvSpPr>
          <p:cNvPr id="17" name="Text Placeholder 1"/>
          <p:cNvSpPr>
            <a:spLocks noGrp="1"/>
          </p:cNvSpPr>
          <p:nvPr>
            <p:ph idx="1" hasCustomPrompt="1"/>
          </p:nvPr>
        </p:nvSpPr>
        <p:spPr>
          <a:xfrm>
            <a:off x="149313" y="1200151"/>
            <a:ext cx="284788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13" name="Text Placeholder 2"/>
          <p:cNvSpPr>
            <a:spLocks noGrp="1"/>
          </p:cNvSpPr>
          <p:nvPr>
            <p:ph idx="13" hasCustomPrompt="1"/>
          </p:nvPr>
        </p:nvSpPr>
        <p:spPr>
          <a:xfrm>
            <a:off x="3154449" y="1200151"/>
            <a:ext cx="284788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12" name="Text Placeholder 3"/>
          <p:cNvSpPr>
            <a:spLocks noGrp="1"/>
          </p:cNvSpPr>
          <p:nvPr>
            <p:ph idx="12" hasCustomPrompt="1"/>
          </p:nvPr>
        </p:nvSpPr>
        <p:spPr>
          <a:xfrm>
            <a:off x="6159586" y="1200151"/>
            <a:ext cx="284788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ext uri="{BB962C8B-B14F-4D97-AF65-F5344CB8AC3E}">
        <p14:creationId xmlns:p14="http://schemas.microsoft.com/office/powerpoint/2010/main" val="1995480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and 3 captions at bottom">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smtClean="0"/>
              <a:t>Click to add slide title</a:t>
            </a:r>
            <a:endParaRPr lang="en-US" dirty="0"/>
          </a:p>
        </p:txBody>
      </p:sp>
      <p:sp>
        <p:nvSpPr>
          <p:cNvPr id="17" name="Text Placeholder 1"/>
          <p:cNvSpPr>
            <a:spLocks noGrp="1"/>
          </p:cNvSpPr>
          <p:nvPr>
            <p:ph idx="1" hasCustomPrompt="1"/>
          </p:nvPr>
        </p:nvSpPr>
        <p:spPr>
          <a:xfrm>
            <a:off x="149313"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7" name="Text Placeholder 1"/>
          <p:cNvSpPr>
            <a:spLocks noGrp="1"/>
          </p:cNvSpPr>
          <p:nvPr>
            <p:ph type="body" sz="quarter" idx="15" hasCustomPrompt="1"/>
          </p:nvPr>
        </p:nvSpPr>
        <p:spPr>
          <a:xfrm>
            <a:off x="141692" y="4152105"/>
            <a:ext cx="2862072"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smtClean="0"/>
              <a:t>Click to add caption</a:t>
            </a:r>
          </a:p>
        </p:txBody>
      </p:sp>
      <p:sp>
        <p:nvSpPr>
          <p:cNvPr id="13" name="Text Placeholder 2"/>
          <p:cNvSpPr>
            <a:spLocks noGrp="1"/>
          </p:cNvSpPr>
          <p:nvPr>
            <p:ph idx="13" hasCustomPrompt="1"/>
          </p:nvPr>
        </p:nvSpPr>
        <p:spPr>
          <a:xfrm>
            <a:off x="3154450"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8" name="Text Placeholder 2"/>
          <p:cNvSpPr>
            <a:spLocks noGrp="1"/>
          </p:cNvSpPr>
          <p:nvPr>
            <p:ph type="body" sz="quarter" idx="19" hasCustomPrompt="1"/>
          </p:nvPr>
        </p:nvSpPr>
        <p:spPr>
          <a:xfrm>
            <a:off x="3149600" y="4152105"/>
            <a:ext cx="2858047"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smtClean="0"/>
              <a:t>Click to add caption</a:t>
            </a:r>
          </a:p>
        </p:txBody>
      </p:sp>
      <p:sp>
        <p:nvSpPr>
          <p:cNvPr id="12" name="Text Placeholder 3"/>
          <p:cNvSpPr>
            <a:spLocks noGrp="1"/>
          </p:cNvSpPr>
          <p:nvPr>
            <p:ph idx="12" hasCustomPrompt="1"/>
          </p:nvPr>
        </p:nvSpPr>
        <p:spPr>
          <a:xfrm>
            <a:off x="6159586"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9" name="Text Placeholder 3"/>
          <p:cNvSpPr>
            <a:spLocks noGrp="1"/>
          </p:cNvSpPr>
          <p:nvPr>
            <p:ph type="body" sz="quarter" idx="20" hasCustomPrompt="1"/>
          </p:nvPr>
        </p:nvSpPr>
        <p:spPr>
          <a:xfrm>
            <a:off x="6149428" y="4152105"/>
            <a:ext cx="285804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smtClean="0"/>
              <a:t>Click to add caption</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and 3 captions at top">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smtClean="0"/>
              <a:t>Click to add slide title</a:t>
            </a:r>
            <a:endParaRPr lang="en-US" dirty="0"/>
          </a:p>
        </p:txBody>
      </p:sp>
      <p:sp>
        <p:nvSpPr>
          <p:cNvPr id="7" name="Text Placeholder 1"/>
          <p:cNvSpPr>
            <a:spLocks noGrp="1"/>
          </p:cNvSpPr>
          <p:nvPr>
            <p:ph type="body" sz="quarter" idx="15" hasCustomPrompt="1"/>
          </p:nvPr>
        </p:nvSpPr>
        <p:spPr>
          <a:xfrm>
            <a:off x="141692" y="1200151"/>
            <a:ext cx="2862072"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smtClean="0"/>
              <a:t>Click to add caption</a:t>
            </a:r>
          </a:p>
        </p:txBody>
      </p:sp>
      <p:sp>
        <p:nvSpPr>
          <p:cNvPr id="17" name="Text Placeholder 1"/>
          <p:cNvSpPr>
            <a:spLocks noGrp="1"/>
          </p:cNvSpPr>
          <p:nvPr>
            <p:ph idx="1" hasCustomPrompt="1"/>
          </p:nvPr>
        </p:nvSpPr>
        <p:spPr>
          <a:xfrm>
            <a:off x="149313" y="1745580"/>
            <a:ext cx="2847887" cy="285684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8" name="Text Placeholder 2"/>
          <p:cNvSpPr>
            <a:spLocks noGrp="1"/>
          </p:cNvSpPr>
          <p:nvPr>
            <p:ph type="body" sz="quarter" idx="19" hasCustomPrompt="1"/>
          </p:nvPr>
        </p:nvSpPr>
        <p:spPr>
          <a:xfrm>
            <a:off x="3149600" y="1200151"/>
            <a:ext cx="2858047"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smtClean="0"/>
              <a:t>Click to add caption</a:t>
            </a:r>
          </a:p>
        </p:txBody>
      </p:sp>
      <p:sp>
        <p:nvSpPr>
          <p:cNvPr id="13" name="Text Placeholder 2"/>
          <p:cNvSpPr>
            <a:spLocks noGrp="1"/>
          </p:cNvSpPr>
          <p:nvPr>
            <p:ph idx="13" hasCustomPrompt="1"/>
          </p:nvPr>
        </p:nvSpPr>
        <p:spPr>
          <a:xfrm>
            <a:off x="3154450" y="1745580"/>
            <a:ext cx="2847887" cy="285684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9" name="Text Placeholder 3"/>
          <p:cNvSpPr>
            <a:spLocks noGrp="1"/>
          </p:cNvSpPr>
          <p:nvPr>
            <p:ph type="body" sz="quarter" idx="20" hasCustomPrompt="1"/>
          </p:nvPr>
        </p:nvSpPr>
        <p:spPr>
          <a:xfrm>
            <a:off x="6149428" y="1200151"/>
            <a:ext cx="2858046"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smtClean="0"/>
              <a:t>Click to add caption</a:t>
            </a:r>
          </a:p>
        </p:txBody>
      </p:sp>
      <p:sp>
        <p:nvSpPr>
          <p:cNvPr id="12" name="Text Placeholder 3"/>
          <p:cNvSpPr>
            <a:spLocks noGrp="1"/>
          </p:cNvSpPr>
          <p:nvPr>
            <p:ph idx="12" hasCustomPrompt="1"/>
          </p:nvPr>
        </p:nvSpPr>
        <p:spPr>
          <a:xfrm>
            <a:off x="6159586" y="1745580"/>
            <a:ext cx="2847887" cy="285684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idde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9313" y="1116711"/>
            <a:ext cx="8858161" cy="857250"/>
          </a:xfrm>
        </p:spPr>
        <p:txBody>
          <a:bodyPr/>
          <a:lstStyle>
            <a:lvl1pPr>
              <a:defRPr baseline="0">
                <a:solidFill>
                  <a:schemeClr val="tx1"/>
                </a:solidFill>
              </a:defRPr>
            </a:lvl1pPr>
          </a:lstStyle>
          <a:p>
            <a:r>
              <a:rPr lang="en-US" dirty="0" smtClean="0"/>
              <a:t>Select “Title 1” in Selection Pane &amp; type to add hidden slide title.</a:t>
            </a:r>
            <a:endParaRPr lang="en-US" dirty="0"/>
          </a:p>
        </p:txBody>
      </p:sp>
      <p:sp>
        <p:nvSpPr>
          <p:cNvPr id="4" name="Picture Placeholder 1"/>
          <p:cNvSpPr>
            <a:spLocks noGrp="1"/>
          </p:cNvSpPr>
          <p:nvPr>
            <p:ph type="pic" sz="quarter" idx="13" hasCustomPrompt="1"/>
          </p:nvPr>
        </p:nvSpPr>
        <p:spPr>
          <a:xfrm>
            <a:off x="0" y="0"/>
            <a:ext cx="9144000" cy="5143500"/>
          </a:xfrm>
        </p:spPr>
        <p:txBody>
          <a:bodyPr/>
          <a:lstStyle>
            <a:lvl1pPr marL="0" indent="0">
              <a:buNone/>
              <a:defRPr baseline="0">
                <a:solidFill>
                  <a:schemeClr val="bg1"/>
                </a:solidFill>
              </a:defRPr>
            </a:lvl1pPr>
          </a:lstStyle>
          <a:p>
            <a:r>
              <a:rPr lang="en-US" dirty="0" smtClean="0"/>
              <a:t>Click icon to add full-slide image</a:t>
            </a:r>
            <a:endParaRPr lang="en-US" dirty="0"/>
          </a:p>
        </p:txBody>
      </p:sp>
      <p:sp>
        <p:nvSpPr>
          <p:cNvPr id="7"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ext uri="{BB962C8B-B14F-4D97-AF65-F5344CB8AC3E}">
        <p14:creationId xmlns:p14="http://schemas.microsoft.com/office/powerpoint/2010/main" val="250363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rgbClr val="154780"/>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1"/>
            </p:custDataLst>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a:latin typeface="Calibri"/>
                <a:cs typeface="Calibri"/>
              </a:defRPr>
            </a:lvl1pPr>
          </a:lstStyle>
          <a:p>
            <a:r>
              <a:rPr lang="en-US" dirty="0" smtClean="0"/>
              <a:t>Click to add presentation title</a:t>
            </a:r>
            <a:endParaRPr lang="en-US" dirty="0"/>
          </a:p>
        </p:txBody>
      </p:sp>
      <p:sp>
        <p:nvSpPr>
          <p:cNvPr id="6" name="Faculty Name 1"/>
          <p:cNvSpPr>
            <a:spLocks noGrp="1" noChangeArrowheads="1"/>
          </p:cNvSpPr>
          <p:nvPr>
            <p:ph type="subTitle" idx="1" hasCustomPrompt="1"/>
            <p:custDataLst>
              <p:tags r:id="rId2"/>
            </p:custDataLst>
          </p:nvPr>
        </p:nvSpPr>
        <p:spPr bwMode="auto">
          <a:xfrm>
            <a:off x="271463" y="3282951"/>
            <a:ext cx="2898457" cy="1070928"/>
          </a:xfrm>
          <a:prstGeom prst="rect">
            <a:avLst/>
          </a:prstGeom>
          <a:noFill/>
          <a:ln>
            <a:noFill/>
            <a:miter lim="800000"/>
            <a:headEnd/>
            <a:tailEnd/>
          </a:ln>
        </p:spPr>
        <p:txBody>
          <a:bodyPr lIns="91429" tIns="45715" rIns="91429" bIns="45715"/>
          <a:lstStyle>
            <a:lvl1pPr marL="0" indent="0" algn="r">
              <a:spcBef>
                <a:spcPct val="0"/>
              </a:spcBef>
              <a:buFont typeface="Wingdings" pitchFamily="-84" charset="2"/>
              <a:buNone/>
              <a:defRPr sz="1800">
                <a:solidFill>
                  <a:srgbClr val="FFE0B3"/>
                </a:solidFill>
                <a:latin typeface="+mj-lt"/>
                <a:cs typeface="Calibri"/>
              </a:defRPr>
            </a:lvl1pPr>
          </a:lstStyle>
          <a:p>
            <a:r>
              <a:rPr lang="en-US" dirty="0" smtClean="0"/>
              <a:t>Click to add faculty 1 name</a:t>
            </a:r>
            <a:endParaRPr lang="en-US" dirty="0"/>
          </a:p>
        </p:txBody>
      </p:sp>
      <p:sp>
        <p:nvSpPr>
          <p:cNvPr id="12" name="Faculty Photo 1"/>
          <p:cNvSpPr>
            <a:spLocks noGrp="1"/>
          </p:cNvSpPr>
          <p:nvPr>
            <p:ph type="pic" sz="quarter" idx="13" hasCustomPrompt="1"/>
          </p:nvPr>
        </p:nvSpPr>
        <p:spPr>
          <a:xfrm>
            <a:off x="325656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smtClean="0"/>
              <a:t>Drag image to placeholder or click icon to add</a:t>
            </a:r>
            <a:endParaRPr lang="en-US" dirty="0"/>
          </a:p>
        </p:txBody>
      </p:sp>
      <p:sp>
        <p:nvSpPr>
          <p:cNvPr id="3" name="Faculty Name 2"/>
          <p:cNvSpPr>
            <a:spLocks noGrp="1"/>
          </p:cNvSpPr>
          <p:nvPr>
            <p:ph type="body" sz="quarter" idx="15" hasCustomPrompt="1"/>
          </p:nvPr>
        </p:nvSpPr>
        <p:spPr>
          <a:xfrm>
            <a:off x="4684508" y="3287713"/>
            <a:ext cx="2722131" cy="1066166"/>
          </a:xfrm>
          <a:ln>
            <a:noFill/>
          </a:ln>
        </p:spPr>
        <p:txBody>
          <a:bodyPr/>
          <a:lstStyle>
            <a:lvl1pPr marL="0" indent="0" algn="r">
              <a:spcBef>
                <a:spcPts val="0"/>
              </a:spcBef>
              <a:buNone/>
              <a:defRPr baseline="0">
                <a:solidFill>
                  <a:srgbClr val="FFE0B3"/>
                </a:solidFill>
              </a:defRPr>
            </a:lvl1pPr>
            <a:lvl2pPr marL="457200" indent="0">
              <a:buNone/>
              <a:defRPr/>
            </a:lvl2pPr>
            <a:lvl3pPr marL="798513" indent="0">
              <a:buNone/>
              <a:defRPr/>
            </a:lvl3pPr>
            <a:lvl4pPr marL="1371600" indent="0">
              <a:buNone/>
              <a:defRPr/>
            </a:lvl4pPr>
            <a:lvl5pPr marL="1828800" indent="0">
              <a:buNone/>
              <a:defRPr/>
            </a:lvl5pPr>
          </a:lstStyle>
          <a:p>
            <a:pPr lvl="0"/>
            <a:r>
              <a:rPr lang="en-US" dirty="0" smtClean="0"/>
              <a:t>Click to add faculty 2 name</a:t>
            </a:r>
          </a:p>
        </p:txBody>
      </p:sp>
      <p:sp>
        <p:nvSpPr>
          <p:cNvPr id="7" name="Faculty Photo 2"/>
          <p:cNvSpPr>
            <a:spLocks noGrp="1"/>
          </p:cNvSpPr>
          <p:nvPr>
            <p:ph type="pic" sz="quarter" idx="11" hasCustomPrompt="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smtClean="0"/>
              <a:t>Drag image to placeholder or click icon to add</a:t>
            </a:r>
            <a:endParaRPr lang="en-US" dirty="0"/>
          </a:p>
        </p:txBody>
      </p:sp>
      <p:sp>
        <p:nvSpPr>
          <p:cNvPr id="13" name="Text Placeholder 1"/>
          <p:cNvSpPr>
            <a:spLocks noGrp="1"/>
          </p:cNvSpPr>
          <p:nvPr>
            <p:ph type="body" sz="quarter" idx="12" hasCustomPrompt="1"/>
          </p:nvPr>
        </p:nvSpPr>
        <p:spPr>
          <a:xfrm>
            <a:off x="271463" y="4659313"/>
            <a:ext cx="6318250" cy="396240"/>
          </a:xfrm>
          <a:ln>
            <a:noFill/>
          </a:ln>
        </p:spPr>
        <p:txBody>
          <a:bodyPr anchor="b">
            <a:noAutofit/>
          </a:bodyPr>
          <a:lstStyle>
            <a:lvl1pPr marL="0" indent="0">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add credits for others who contributed to this presentation</a:t>
            </a:r>
          </a:p>
        </p:txBody>
      </p:sp>
      <p:cxnSp>
        <p:nvCxnSpPr>
          <p:cNvPr id="9" name="Straight Connector 1"/>
          <p:cNvCxnSpPr>
            <a:cxnSpLocks noChangeShapeType="1"/>
          </p:cNvCxnSpPr>
          <p:nvPr userDrawn="1"/>
        </p:nvCxnSpPr>
        <p:spPr bwMode="auto">
          <a:xfrm>
            <a:off x="252413" y="3165475"/>
            <a:ext cx="6564947" cy="0"/>
          </a:xfrm>
          <a:prstGeom prst="line">
            <a:avLst/>
          </a:prstGeom>
          <a:noFill/>
          <a:ln w="9525">
            <a:solidFill>
              <a:srgbClr val="FFFFFF"/>
            </a:solidFill>
            <a:round/>
            <a:headEnd type="none" w="sm" len="sm"/>
            <a:tailEnd type="none" w="sm" len="sm"/>
          </a:ln>
        </p:spPr>
      </p:cxnSp>
      <p:pic>
        <p:nvPicPr>
          <p:cNvPr id="15" name="Picture 14" descr="JHU logo with text: Johns Hopkins University"/>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208"/>
            <a:ext cx="2676957" cy="1624392"/>
          </a:xfrm>
          <a:prstGeom prst="rect">
            <a:avLst/>
          </a:prstGeom>
        </p:spPr>
      </p:pic>
      <p:pic>
        <p:nvPicPr>
          <p:cNvPr id="16" name="Picture 15" descr="Watermark of Johns Hopkins University shield logo."/>
          <p:cNvPicPr>
            <a:picLocks noChangeAspect="1"/>
          </p:cNvPicPr>
          <p:nvPr userDrawn="1"/>
        </p:nvPicPr>
        <p:blipFill>
          <a:blip r:embed="rId5"/>
          <a:stretch>
            <a:fillRect/>
          </a:stretch>
        </p:blipFill>
        <p:spPr>
          <a:xfrm>
            <a:off x="4885087" y="146879"/>
            <a:ext cx="5394098" cy="5827201"/>
          </a:xfrm>
          <a:prstGeom prst="rect">
            <a:avLst/>
          </a:prstGeom>
        </p:spPr>
      </p:pic>
    </p:spTree>
    <p:extLst>
      <p:ext uri="{BB962C8B-B14F-4D97-AF65-F5344CB8AC3E}">
        <p14:creationId xmlns:p14="http://schemas.microsoft.com/office/powerpoint/2010/main" val="395623064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smtClean="0"/>
              <a:t>Click to add slide title</a:t>
            </a:r>
            <a:endParaRPr lang="en-US" dirty="0"/>
          </a:p>
        </p:txBody>
      </p:sp>
      <p:sp>
        <p:nvSpPr>
          <p:cNvPr id="4" name="Picture Placeholder 1"/>
          <p:cNvSpPr>
            <a:spLocks noGrp="1"/>
          </p:cNvSpPr>
          <p:nvPr>
            <p:ph type="pic" sz="quarter" idx="13" hasCustomPrompt="1"/>
          </p:nvPr>
        </p:nvSpPr>
        <p:spPr>
          <a:xfrm>
            <a:off x="0" y="965200"/>
            <a:ext cx="9144000" cy="4178300"/>
          </a:xfrm>
        </p:spPr>
        <p:txBody>
          <a:bodyPr/>
          <a:lstStyle>
            <a:lvl1pPr marL="0" indent="0">
              <a:buNone/>
              <a:defRPr baseline="0"/>
            </a:lvl1pPr>
          </a:lstStyle>
          <a:p>
            <a:r>
              <a:rPr lang="en-US" dirty="0" smtClean="0"/>
              <a:t>Click to add image or drag and drop image to placeholder</a:t>
            </a:r>
            <a:endParaRPr lang="en-US" dirty="0"/>
          </a:p>
        </p:txBody>
      </p:sp>
      <p:sp>
        <p:nvSpPr>
          <p:cNvPr id="9"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ext uri="{BB962C8B-B14F-4D97-AF65-F5344CB8AC3E}">
        <p14:creationId xmlns:p14="http://schemas.microsoft.com/office/powerpoint/2010/main" val="17234727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Picture Placeholder 1"/>
          <p:cNvSpPr>
            <a:spLocks noGrp="1"/>
          </p:cNvSpPr>
          <p:nvPr>
            <p:ph type="pic" sz="quarter" idx="11" hasCustomPrompt="1"/>
          </p:nvPr>
        </p:nvSpPr>
        <p:spPr>
          <a:xfrm>
            <a:off x="2539364" y="0"/>
            <a:ext cx="6604635" cy="5143500"/>
          </a:xfrm>
          <a:prstGeom prst="rect">
            <a:avLst/>
          </a:prstGeom>
        </p:spPr>
        <p:txBody>
          <a:bodyPr vert="horz"/>
          <a:lstStyle>
            <a:lvl1pPr marL="0" indent="0">
              <a:buNone/>
              <a:defRPr sz="1800" baseline="0"/>
            </a:lvl1pPr>
          </a:lstStyle>
          <a:p>
            <a:r>
              <a:rPr lang="en-US" dirty="0" smtClean="0"/>
              <a:t>Click icon to add image or drag and drop image to placeholder</a:t>
            </a:r>
            <a:endParaRPr lang="en-US" dirty="0"/>
          </a:p>
        </p:txBody>
      </p:sp>
      <p:sp>
        <p:nvSpPr>
          <p:cNvPr id="8"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ext uri="{BB962C8B-B14F-4D97-AF65-F5344CB8AC3E}">
        <p14:creationId xmlns:p14="http://schemas.microsoft.com/office/powerpoint/2010/main" val="12353393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bulle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
        <p:nvSpPr>
          <p:cNvPr id="3" name="Content Placeholder 1"/>
          <p:cNvSpPr>
            <a:spLocks noGrp="1"/>
          </p:cNvSpPr>
          <p:nvPr>
            <p:ph idx="1" hasCustomPrompt="1"/>
          </p:nvPr>
        </p:nvSpPr>
        <p:spPr>
          <a:xfrm>
            <a:off x="2600959" y="153670"/>
            <a:ext cx="6390641" cy="45135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8038" indent="-23495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ext uri="{BB962C8B-B14F-4D97-AF65-F5344CB8AC3E}">
        <p14:creationId xmlns:p14="http://schemas.microsoft.com/office/powerpoint/2010/main" val="60917700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4" userDrawn="1">
          <p15:clr>
            <a:srgbClr val="FBAE40"/>
          </p15:clr>
        </p15:guide>
        <p15:guide id="4" pos="1632" userDrawn="1">
          <p15:clr>
            <a:srgbClr val="FBAE40"/>
          </p15:clr>
        </p15:guide>
        <p15:guide id="5" pos="5664" userDrawn="1">
          <p15:clr>
            <a:srgbClr val="FBAE40"/>
          </p15:clr>
        </p15:guide>
        <p15:guide id="6" orient="horz" pos="29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colum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1"/>
          <p:cNvSpPr>
            <a:spLocks noGrp="1"/>
          </p:cNvSpPr>
          <p:nvPr>
            <p:ph idx="1" hasCustomPrompt="1"/>
          </p:nvPr>
        </p:nvSpPr>
        <p:spPr>
          <a:xfrm>
            <a:off x="2600960" y="153671"/>
            <a:ext cx="3063240" cy="45135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7" name="Content Placeholder 2"/>
          <p:cNvSpPr>
            <a:spLocks noGrp="1"/>
          </p:cNvSpPr>
          <p:nvPr>
            <p:ph idx="16" hasCustomPrompt="1"/>
          </p:nvPr>
        </p:nvSpPr>
        <p:spPr>
          <a:xfrm>
            <a:off x="5925865" y="153671"/>
            <a:ext cx="3065735" cy="45135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8038" indent="-23495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ext uri="{BB962C8B-B14F-4D97-AF65-F5344CB8AC3E}">
        <p14:creationId xmlns:p14="http://schemas.microsoft.com/office/powerpoint/2010/main" val="19484512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940" userDrawn="1">
          <p15:clr>
            <a:srgbClr val="FBAE40"/>
          </p15:clr>
        </p15:guide>
        <p15:guide id="2" pos="3674">
          <p15:clr>
            <a:srgbClr val="FBAE40"/>
          </p15:clr>
        </p15:guide>
        <p15:guide id="3" pos="1632" userDrawn="1">
          <p15:clr>
            <a:srgbClr val="FBAE40"/>
          </p15:clr>
        </p15:guide>
        <p15:guide id="4" pos="5664" userDrawn="1">
          <p15:clr>
            <a:srgbClr val="FBAE40"/>
          </p15:clr>
        </p15:guide>
        <p15:guide id="6" orient="horz" pos="8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10" name="Content Placeholder 1"/>
          <p:cNvSpPr>
            <a:spLocks noGrp="1"/>
          </p:cNvSpPr>
          <p:nvPr>
            <p:ph idx="1" hasCustomPrompt="1"/>
          </p:nvPr>
        </p:nvSpPr>
        <p:spPr>
          <a:xfrm>
            <a:off x="2600959" y="153671"/>
            <a:ext cx="6390641" cy="21894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11" name="Content Placeholder 1"/>
          <p:cNvSpPr>
            <a:spLocks noGrp="1"/>
          </p:cNvSpPr>
          <p:nvPr>
            <p:ph idx="16" hasCustomPrompt="1"/>
          </p:nvPr>
        </p:nvSpPr>
        <p:spPr>
          <a:xfrm>
            <a:off x="2600960" y="2468880"/>
            <a:ext cx="6390641" cy="21894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userDrawn="1">
          <p15:clr>
            <a:srgbClr val="FBAE40"/>
          </p15:clr>
        </p15:guide>
        <p15:guide id="5" orient="horz" pos="84" userDrawn="1">
          <p15:clr>
            <a:srgbClr val="FBAE40"/>
          </p15:clr>
        </p15:guide>
        <p15:guide id="6" orient="horz" pos="1476"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le tabl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5" name="Text Placeholder 1"/>
          <p:cNvSpPr>
            <a:spLocks noGrp="1"/>
          </p:cNvSpPr>
          <p:nvPr>
            <p:ph type="body" sz="quarter" idx="17" hasCustomPrompt="1"/>
          </p:nvPr>
        </p:nvSpPr>
        <p:spPr>
          <a:xfrm>
            <a:off x="2600959" y="161765"/>
            <a:ext cx="6390642" cy="386080"/>
          </a:xfrm>
          <a:prstGeom prst="rect">
            <a:avLst/>
          </a:prstGeom>
          <a:ln>
            <a:noFill/>
          </a:ln>
        </p:spPr>
        <p:txBody>
          <a:bodyPr vert="horz"/>
          <a:lstStyle>
            <a:lvl1pPr marL="0" indent="0" algn="ctr">
              <a:buNone/>
              <a:defRPr sz="1800" baseline="0"/>
            </a:lvl1pPr>
            <a:lvl2pPr marL="457200" indent="0">
              <a:buNone/>
              <a:defRPr/>
            </a:lvl2pPr>
          </a:lstStyle>
          <a:p>
            <a:pPr lvl="0"/>
            <a:r>
              <a:rPr lang="en-US" dirty="0" smtClean="0"/>
              <a:t>Click to add table/graph title</a:t>
            </a:r>
          </a:p>
        </p:txBody>
      </p:sp>
      <p:sp>
        <p:nvSpPr>
          <p:cNvPr id="6" name="Content Placeholder 1"/>
          <p:cNvSpPr>
            <a:spLocks noGrp="1"/>
          </p:cNvSpPr>
          <p:nvPr>
            <p:ph idx="1" hasCustomPrompt="1"/>
          </p:nvPr>
        </p:nvSpPr>
        <p:spPr>
          <a:xfrm>
            <a:off x="2600960" y="653142"/>
            <a:ext cx="6390642" cy="401410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ext uri="{BB962C8B-B14F-4D97-AF65-F5344CB8AC3E}">
        <p14:creationId xmlns:p14="http://schemas.microsoft.com/office/powerpoint/2010/main" val="116518651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940" userDrawn="1">
          <p15:clr>
            <a:srgbClr val="FBAE40"/>
          </p15:clr>
        </p15:guide>
        <p15:guide id="2" pos="3674" userDrawn="1">
          <p15:clr>
            <a:srgbClr val="FBAE40"/>
          </p15:clr>
        </p15:guide>
        <p15:guide id="3" orient="horz" pos="84" userDrawn="1">
          <p15:clr>
            <a:srgbClr val="FBAE40"/>
          </p15:clr>
        </p15:guide>
        <p15:guide id="4" pos="1632" userDrawn="1">
          <p15:clr>
            <a:srgbClr val="FBAE40"/>
          </p15:clr>
        </p15:guide>
        <p15:guide id="5" pos="566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
        <p:nvSpPr>
          <p:cNvPr id="8" name="Text Placeholder 1"/>
          <p:cNvSpPr>
            <a:spLocks noGrp="1"/>
          </p:cNvSpPr>
          <p:nvPr>
            <p:ph type="body" sz="quarter" idx="11" hasCustomPrompt="1"/>
          </p:nvPr>
        </p:nvSpPr>
        <p:spPr>
          <a:xfrm>
            <a:off x="2600960" y="159477"/>
            <a:ext cx="6390641" cy="4507774"/>
          </a:xfrm>
          <a:prstGeom prst="rect">
            <a:avLst/>
          </a:prstGeom>
          <a:ln>
            <a:noFill/>
            <a:prstDash val="sysDash"/>
          </a:ln>
        </p:spPr>
        <p:txBody>
          <a:bodyPr vert="horz" anchor="ctr"/>
          <a:lstStyle>
            <a:lvl1pPr marL="0" indent="0">
              <a:buNone/>
              <a:defRPr sz="1800">
                <a:latin typeface="Times New Roman"/>
                <a:cs typeface="Times New Roman"/>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add quote</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ext uri="{BB962C8B-B14F-4D97-AF65-F5344CB8AC3E}">
        <p14:creationId xmlns:p14="http://schemas.microsoft.com/office/powerpoint/2010/main" val="15837141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940" userDrawn="1">
          <p15:clr>
            <a:srgbClr val="FBAE40"/>
          </p15:clr>
        </p15:guide>
        <p15:guide id="2" pos="2880" userDrawn="1">
          <p15:clr>
            <a:srgbClr val="FBAE40"/>
          </p15:clr>
        </p15:guide>
        <p15:guide id="3" orient="horz" pos="84" userDrawn="1">
          <p15:clr>
            <a:srgbClr val="FBAE40"/>
          </p15:clr>
        </p15:guide>
        <p15:guide id="4" pos="5664" userDrawn="1">
          <p15:clr>
            <a:srgbClr val="FBAE40"/>
          </p15:clr>
        </p15:guide>
        <p15:guide id="5" pos="163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
        <p:nvSpPr>
          <p:cNvPr id="18" name="Content Placeholder 1"/>
          <p:cNvSpPr>
            <a:spLocks noGrp="1"/>
          </p:cNvSpPr>
          <p:nvPr>
            <p:ph idx="26" hasCustomPrompt="1"/>
          </p:nvPr>
        </p:nvSpPr>
        <p:spPr>
          <a:xfrm>
            <a:off x="2600960" y="133349"/>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19" name="Content Placeholder 1"/>
          <p:cNvSpPr>
            <a:spLocks noGrp="1"/>
          </p:cNvSpPr>
          <p:nvPr>
            <p:ph idx="27" hasCustomPrompt="1"/>
          </p:nvPr>
        </p:nvSpPr>
        <p:spPr>
          <a:xfrm>
            <a:off x="2600960" y="2454753"/>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17" name="Content Placeholder 1"/>
          <p:cNvSpPr>
            <a:spLocks noGrp="1"/>
          </p:cNvSpPr>
          <p:nvPr>
            <p:ph idx="25" hasCustomPrompt="1"/>
          </p:nvPr>
        </p:nvSpPr>
        <p:spPr>
          <a:xfrm>
            <a:off x="5854191" y="133350"/>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13" name="Content Placeholder 1"/>
          <p:cNvSpPr>
            <a:spLocks noGrp="1"/>
          </p:cNvSpPr>
          <p:nvPr>
            <p:ph idx="24" hasCustomPrompt="1"/>
          </p:nvPr>
        </p:nvSpPr>
        <p:spPr>
          <a:xfrm>
            <a:off x="5854191" y="2454754"/>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8"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2" userDrawn="1">
          <p15:clr>
            <a:srgbClr val="FBAE40"/>
          </p15:clr>
        </p15:guide>
        <p15:guide id="4" pos="5664" userDrawn="1">
          <p15:clr>
            <a:srgbClr val="FBAE40"/>
          </p15:clr>
        </p15:guide>
        <p15:guide id="5" pos="1632" userDrawn="1">
          <p15:clr>
            <a:srgbClr val="FBAE40"/>
          </p15:clr>
        </p15:guide>
        <p15:guide id="6" orient="horz" pos="84" userDrawn="1">
          <p15:clr>
            <a:srgbClr val="FBAE40"/>
          </p15:clr>
        </p15:guide>
        <p15:guide id="7" orient="horz" pos="2940" userDrawn="1">
          <p15:clr>
            <a:srgbClr val="FBAE40"/>
          </p15:clr>
        </p15:guide>
        <p15:guide id="8" orient="horz" pos="1476"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unusual quo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62624" y="4021455"/>
            <a:ext cx="8828976" cy="459105"/>
          </a:xfrm>
        </p:spPr>
        <p:txBody>
          <a:bodyPr/>
          <a:lstStyle/>
          <a:p>
            <a:r>
              <a:rPr lang="en-US" dirty="0" smtClean="0"/>
              <a:t>Click to add title</a:t>
            </a:r>
            <a:endParaRPr lang="en-US" dirty="0"/>
          </a:p>
        </p:txBody>
      </p:sp>
      <p:sp>
        <p:nvSpPr>
          <p:cNvPr id="8" name="Text Placeholder 1"/>
          <p:cNvSpPr>
            <a:spLocks noGrp="1"/>
          </p:cNvSpPr>
          <p:nvPr>
            <p:ph type="body" sz="quarter" idx="10" hasCustomPrompt="1"/>
          </p:nvPr>
        </p:nvSpPr>
        <p:spPr>
          <a:xfrm>
            <a:off x="153034" y="133350"/>
            <a:ext cx="8838566" cy="3716973"/>
          </a:xfrm>
          <a:prstGeom prst="rect">
            <a:avLst/>
          </a:prstGeom>
          <a:ln>
            <a:noFill/>
            <a:prstDash val="sysDash"/>
          </a:ln>
        </p:spPr>
        <p:txBody>
          <a:bodyPr vert="horz" anchor="ctr"/>
          <a:lstStyle>
            <a:lvl1pPr marL="0" indent="0">
              <a:buNone/>
              <a:defRPr sz="180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add quote</a:t>
            </a:r>
          </a:p>
        </p:txBody>
      </p:sp>
      <p:sp>
        <p:nvSpPr>
          <p:cNvPr id="7"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smtClean="0"/>
              <a:t>Click to add source information</a:t>
            </a:r>
            <a:endParaRPr lang="en-US" dirty="0"/>
          </a:p>
        </p:txBody>
      </p:sp>
    </p:spTree>
    <p:extLst>
      <p:ext uri="{BB962C8B-B14F-4D97-AF65-F5344CB8AC3E}">
        <p14:creationId xmlns:p14="http://schemas.microsoft.com/office/powerpoint/2010/main" val="12007768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96" userDrawn="1">
          <p15:clr>
            <a:srgbClr val="FBAE40"/>
          </p15:clr>
        </p15:guide>
        <p15:guide id="3" pos="2880" userDrawn="1">
          <p15:clr>
            <a:srgbClr val="FBAE40"/>
          </p15:clr>
        </p15:guide>
        <p15:guide id="4" pos="5664" userDrawn="1">
          <p15:clr>
            <a:srgbClr val="FBAE40"/>
          </p15:clr>
        </p15:guide>
        <p15:guide id="5" orient="horz" pos="84"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nusua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624" y="4021455"/>
            <a:ext cx="8828976" cy="459105"/>
          </a:xfrm>
        </p:spPr>
        <p:txBody>
          <a:bodyPr/>
          <a:lstStyle/>
          <a:p>
            <a:r>
              <a:rPr lang="en-US" dirty="0" smtClean="0"/>
              <a:t>Click to add title</a:t>
            </a:r>
            <a:endParaRPr lang="en-US" dirty="0"/>
          </a:p>
        </p:txBody>
      </p:sp>
      <p:sp>
        <p:nvSpPr>
          <p:cNvPr id="3" name="Content Placeholder 1"/>
          <p:cNvSpPr>
            <a:spLocks noGrp="1"/>
          </p:cNvSpPr>
          <p:nvPr>
            <p:ph idx="1" hasCustomPrompt="1"/>
          </p:nvPr>
        </p:nvSpPr>
        <p:spPr>
          <a:xfrm>
            <a:off x="152400" y="95250"/>
            <a:ext cx="8839200" cy="3771900"/>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5"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smtClean="0"/>
              <a:t>Click to add source information</a:t>
            </a:r>
            <a:endParaRPr lang="en-US" dirty="0"/>
          </a:p>
        </p:txBody>
      </p:sp>
    </p:spTree>
    <p:extLst>
      <p:ext uri="{BB962C8B-B14F-4D97-AF65-F5344CB8AC3E}">
        <p14:creationId xmlns:p14="http://schemas.microsoft.com/office/powerpoint/2010/main" val="754756521"/>
      </p:ext>
    </p:extLst>
  </p:cSld>
  <p:clrMapOvr>
    <a:masterClrMapping/>
  </p:clrMapOvr>
  <p:extLst mod="1">
    <p:ext uri="{DCECCB84-F9BA-43D5-87BE-67443E8EF086}">
      <p15:sldGuideLst xmlns:p15="http://schemas.microsoft.com/office/powerpoint/2012/main">
        <p15:guide id="1" orient="horz" pos="1624" userDrawn="1">
          <p15:clr>
            <a:srgbClr val="FBAE40"/>
          </p15:clr>
        </p15:guide>
        <p15:guide id="2" pos="2880" userDrawn="1">
          <p15:clr>
            <a:srgbClr val="FBAE40"/>
          </p15:clr>
        </p15:guide>
        <p15:guide id="3" orient="horz" pos="60" userDrawn="1">
          <p15:clr>
            <a:srgbClr val="FBAE40"/>
          </p15:clr>
        </p15:guide>
        <p15:guide id="4" pos="96" userDrawn="1">
          <p15:clr>
            <a:srgbClr val="FBAE40"/>
          </p15:clr>
        </p15:guide>
        <p15:guide id="5" pos="5664" userDrawn="1">
          <p15:clr>
            <a:srgbClr val="FBAE40"/>
          </p15:clr>
        </p15:guide>
        <p15:guide id="6" orient="horz" pos="24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15478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56682" y="3258502"/>
            <a:ext cx="4886325" cy="1293177"/>
          </a:xfrm>
        </p:spPr>
        <p:txBody>
          <a:bodyPr anchor="t">
            <a:normAutofit/>
          </a:bodyPr>
          <a:lstStyle>
            <a:lvl1pPr>
              <a:defRPr sz="2200">
                <a:solidFill>
                  <a:srgbClr val="FFE0B3"/>
                </a:solidFill>
              </a:defRPr>
            </a:lvl1pPr>
          </a:lstStyle>
          <a:p>
            <a:r>
              <a:rPr lang="en-US" dirty="0" smtClean="0"/>
              <a:t>Click to add section title</a:t>
            </a:r>
            <a:endParaRPr lang="en-US" dirty="0"/>
          </a:p>
        </p:txBody>
      </p:sp>
      <p:sp>
        <p:nvSpPr>
          <p:cNvPr id="6" name="Rectangle 5"/>
          <p:cNvSpPr/>
          <p:nvPr userDrawn="1"/>
        </p:nvSpPr>
        <p:spPr>
          <a:xfrm>
            <a:off x="98216" y="4648895"/>
            <a:ext cx="8964504" cy="369332"/>
          </a:xfrm>
          <a:prstGeom prst="rect">
            <a:avLst/>
          </a:prstGeom>
        </p:spPr>
        <p:txBody>
          <a:bodyPr wrap="square" lIns="0" tIns="0" rIns="0" bIns="0">
            <a:spAutoFit/>
          </a:bodyPr>
          <a:lstStyle/>
          <a:p>
            <a:pPr algn="ctr"/>
            <a:r>
              <a:rPr lang="en-US" sz="1200" kern="1200" dirty="0" smtClean="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200" kern="1200" baseline="0" dirty="0" smtClean="0">
                <a:solidFill>
                  <a:schemeClr val="bg1"/>
                </a:solidFill>
                <a:latin typeface="Calibri" charset="0"/>
                <a:ea typeface="ＭＳ Ｐゴシック" pitchFamily="-1" charset="-128"/>
                <a:cs typeface="Calibri Light"/>
              </a:rPr>
              <a:t> </a:t>
            </a:r>
            <a:r>
              <a:rPr lang="en-US" sz="1200" kern="1200" dirty="0" smtClean="0">
                <a:solidFill>
                  <a:schemeClr val="bg1"/>
                </a:solidFill>
                <a:latin typeface="Calibri" charset="0"/>
                <a:ea typeface="ＭＳ Ｐゴシック" pitchFamily="-1" charset="-128"/>
                <a:cs typeface="Calibri Light"/>
              </a:rPr>
              <a:t>under</a:t>
            </a:r>
            <a:br>
              <a:rPr lang="en-US" sz="1200" kern="1200" dirty="0" smtClean="0">
                <a:solidFill>
                  <a:schemeClr val="bg1"/>
                </a:solidFill>
                <a:latin typeface="Calibri" charset="0"/>
                <a:ea typeface="ＭＳ Ｐゴシック" pitchFamily="-1" charset="-128"/>
                <a:cs typeface="Calibri Light"/>
              </a:rPr>
            </a:br>
            <a:r>
              <a:rPr lang="en-US" sz="1200" kern="1200" dirty="0" smtClean="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200" dirty="0">
              <a:solidFill>
                <a:schemeClr val="bg1"/>
              </a:solidFill>
              <a:latin typeface="Calibri" charset="0"/>
              <a:cs typeface="Calibri Light"/>
            </a:endParaRPr>
          </a:p>
        </p:txBody>
      </p:sp>
      <p:cxnSp>
        <p:nvCxnSpPr>
          <p:cNvPr id="10" name="Straight Connector 1"/>
          <p:cNvCxnSpPr>
            <a:cxnSpLocks noChangeShapeType="1"/>
          </p:cNvCxnSpPr>
          <p:nvPr userDrawn="1"/>
        </p:nvCxnSpPr>
        <p:spPr bwMode="auto">
          <a:xfrm>
            <a:off x="256682" y="3165475"/>
            <a:ext cx="4910138" cy="1588"/>
          </a:xfrm>
          <a:prstGeom prst="line">
            <a:avLst/>
          </a:prstGeom>
          <a:noFill/>
          <a:ln w="9525">
            <a:solidFill>
              <a:srgbClr val="FFFFFF"/>
            </a:solidFill>
            <a:round/>
            <a:headEnd type="none" w="sm" len="sm"/>
            <a:tailEnd type="none" w="sm" len="sm"/>
          </a:ln>
        </p:spPr>
      </p:cxnSp>
      <p:pic>
        <p:nvPicPr>
          <p:cNvPr id="7" name="Picture 6" descr="JHU logo with text: Johns Hopkins University"/>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08"/>
            <a:ext cx="2676957" cy="1624392"/>
          </a:xfrm>
          <a:prstGeom prst="rect">
            <a:avLst/>
          </a:prstGeom>
        </p:spPr>
      </p:pic>
      <p:pic>
        <p:nvPicPr>
          <p:cNvPr id="8" name="Picture 7" descr="Watermark of Johns Hopkins University shield logo."/>
          <p:cNvPicPr>
            <a:picLocks noChangeAspect="1"/>
          </p:cNvPicPr>
          <p:nvPr userDrawn="1"/>
        </p:nvPicPr>
        <p:blipFill>
          <a:blip r:embed="rId3"/>
          <a:stretch>
            <a:fillRect/>
          </a:stretch>
        </p:blipFill>
        <p:spPr>
          <a:xfrm>
            <a:off x="4885087" y="146879"/>
            <a:ext cx="5394098" cy="5827201"/>
          </a:xfrm>
          <a:prstGeom prst="rect">
            <a:avLst/>
          </a:prstGeom>
        </p:spPr>
      </p:pic>
    </p:spTree>
    <p:extLst>
      <p:ext uri="{BB962C8B-B14F-4D97-AF65-F5344CB8AC3E}">
        <p14:creationId xmlns:p14="http://schemas.microsoft.com/office/powerpoint/2010/main" val="191466277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liner">
    <p:bg>
      <p:bgPr>
        <a:solidFill>
          <a:srgbClr val="1547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1604" y="2348547"/>
            <a:ext cx="8839200" cy="459105"/>
          </a:xfrm>
        </p:spPr>
        <p:txBody>
          <a:bodyPr>
            <a:normAutofit/>
          </a:bodyPr>
          <a:lstStyle>
            <a:lvl1pPr algn="ctr">
              <a:defRPr sz="2400" b="1"/>
            </a:lvl1pPr>
          </a:lstStyle>
          <a:p>
            <a:r>
              <a:rPr lang="en-US" dirty="0" smtClean="0"/>
              <a:t>Click to edit Master title style</a:t>
            </a:r>
            <a:endParaRPr lang="en-US" dirty="0"/>
          </a:p>
        </p:txBody>
      </p:sp>
      <p:sp>
        <p:nvSpPr>
          <p:cNvPr id="5"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smtClean="0"/>
              <a:t>Click to add source information</a:t>
            </a:r>
            <a:endParaRPr lang="en-US" dirty="0"/>
          </a:p>
        </p:txBody>
      </p:sp>
    </p:spTree>
  </p:cSld>
  <p:clrMapOvr>
    <a:masterClrMapping/>
  </p:clrMapOvr>
  <p:extLst>
    <p:ext uri="{DCECCB84-F9BA-43D5-87BE-67443E8EF086}">
      <p15:sldGuideLst xmlns:p15="http://schemas.microsoft.com/office/powerpoint/2012/main">
        <p15:guide id="1" orient="horz" pos="1624">
          <p15:clr>
            <a:srgbClr val="FBAE40"/>
          </p15:clr>
        </p15:guide>
        <p15:guide id="2" pos="2880">
          <p15:clr>
            <a:srgbClr val="FBAE40"/>
          </p15:clr>
        </p15:guide>
        <p15:guide id="3" orient="horz" pos="60">
          <p15:clr>
            <a:srgbClr val="FBAE40"/>
          </p15:clr>
        </p15:guide>
        <p15:guide id="4" pos="96">
          <p15:clr>
            <a:srgbClr val="FBAE40"/>
          </p15:clr>
        </p15:guide>
        <p15:guide id="5" pos="5664">
          <p15:clr>
            <a:srgbClr val="FBAE40"/>
          </p15:clr>
        </p15:guide>
        <p15:guide id="6" orient="horz" pos="243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t a layout">
    <p:bg>
      <p:bgPr>
        <a:solidFill>
          <a:srgbClr val="1547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604" y="1045030"/>
            <a:ext cx="8839200" cy="3066140"/>
          </a:xfrm>
          <a:ln>
            <a:noFill/>
          </a:ln>
        </p:spPr>
        <p:txBody>
          <a:bodyPr>
            <a:noAutofit/>
          </a:bodyPr>
          <a:lstStyle>
            <a:lvl1pPr algn="ctr">
              <a:defRPr sz="1800" b="0" baseline="0"/>
            </a:lvl1pPr>
          </a:lstStyle>
          <a:p>
            <a:pPr algn="ctr"/>
            <a:r>
              <a:rPr lang="en-US" sz="3200" dirty="0" smtClean="0">
                <a:solidFill>
                  <a:schemeClr val="bg1"/>
                </a:solidFill>
              </a:rPr>
              <a:t>THIS SLIDE IS FOR NOTICE ONLY</a:t>
            </a:r>
            <a:br>
              <a:rPr lang="en-US" sz="3200" dirty="0" smtClean="0">
                <a:solidFill>
                  <a:schemeClr val="bg1"/>
                </a:solidFill>
              </a:rPr>
            </a:br>
            <a:r>
              <a:rPr lang="en-US" sz="2000" dirty="0" smtClean="0">
                <a:solidFill>
                  <a:schemeClr val="bg1"/>
                </a:solidFill>
              </a:rPr>
              <a:t>and is not intended to be used in a presentation</a:t>
            </a:r>
            <a:br>
              <a:rPr lang="en-US" sz="2000" dirty="0" smtClean="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This</a:t>
            </a:r>
            <a:r>
              <a:rPr lang="en-US" baseline="0" dirty="0" smtClean="0">
                <a:solidFill>
                  <a:schemeClr val="bg1"/>
                </a:solidFill>
              </a:rPr>
              <a:t> PowerPoint Template was developed by:</a:t>
            </a:r>
            <a:br>
              <a:rPr lang="en-US" baseline="0" dirty="0" smtClean="0">
                <a:solidFill>
                  <a:schemeClr val="bg1"/>
                </a:solidFill>
              </a:rPr>
            </a:br>
            <a:r>
              <a:rPr lang="en-US" i="1" baseline="0" dirty="0" smtClean="0">
                <a:solidFill>
                  <a:schemeClr val="bg1"/>
                </a:solidFill>
              </a:rPr>
              <a:t>The Center for Teaching and Learning (CTL)</a:t>
            </a:r>
            <a:br>
              <a:rPr lang="en-US" i="1" baseline="0" dirty="0" smtClean="0">
                <a:solidFill>
                  <a:schemeClr val="bg1"/>
                </a:solidFill>
              </a:rPr>
            </a:br>
            <a:r>
              <a:rPr lang="en-US" i="1" baseline="0" dirty="0" smtClean="0">
                <a:solidFill>
                  <a:schemeClr val="bg1"/>
                </a:solidFill>
              </a:rPr>
              <a:t>Johns Hopkins Bloomberg School of Public Health</a:t>
            </a:r>
            <a:br>
              <a:rPr lang="en-US" i="1" baseline="0" dirty="0" smtClean="0">
                <a:solidFill>
                  <a:schemeClr val="bg1"/>
                </a:solidFill>
              </a:rPr>
            </a:br>
            <a:r>
              <a:rPr lang="en-US" i="1" baseline="0" dirty="0" smtClean="0">
                <a:solidFill>
                  <a:schemeClr val="bg1"/>
                </a:solidFill>
              </a:rPr>
              <a:t/>
            </a:r>
            <a:br>
              <a:rPr lang="en-US" i="1" baseline="0" dirty="0" smtClean="0">
                <a:solidFill>
                  <a:schemeClr val="bg1"/>
                </a:solidFill>
              </a:rPr>
            </a:br>
            <a:r>
              <a:rPr lang="en-US" dirty="0" smtClean="0">
                <a:solidFill>
                  <a:schemeClr val="bg1"/>
                </a:solidFill>
              </a:rPr>
              <a:t>Last</a:t>
            </a:r>
            <a:r>
              <a:rPr lang="en-US" baseline="0" dirty="0" smtClean="0">
                <a:solidFill>
                  <a:schemeClr val="bg1"/>
                </a:solidFill>
              </a:rPr>
              <a:t> modified: 21 September 2017</a:t>
            </a:r>
            <a:endParaRPr lang="en-US" dirty="0" smtClean="0">
              <a:solidFill>
                <a:schemeClr val="bg1"/>
              </a:solidFill>
            </a:endParaRPr>
          </a:p>
        </p:txBody>
      </p:sp>
      <p:sp>
        <p:nvSpPr>
          <p:cNvPr id="5"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smtClean="0"/>
              <a:t>Click to add source information</a:t>
            </a:r>
            <a:endParaRPr lang="en-US" dirty="0"/>
          </a:p>
        </p:txBody>
      </p:sp>
    </p:spTree>
  </p:cSld>
  <p:clrMapOvr>
    <a:masterClrMapping/>
  </p:clrMapOvr>
  <p:extLst mod="1">
    <p:ext uri="{DCECCB84-F9BA-43D5-87BE-67443E8EF086}">
      <p15:sldGuideLst xmlns:p15="http://schemas.microsoft.com/office/powerpoint/2012/main">
        <p15:guide id="1" orient="horz" pos="1624">
          <p15:clr>
            <a:srgbClr val="FBAE40"/>
          </p15:clr>
        </p15:guide>
        <p15:guide id="2" pos="2880">
          <p15:clr>
            <a:srgbClr val="FBAE40"/>
          </p15:clr>
        </p15:guide>
        <p15:guide id="3" orient="horz" pos="60">
          <p15:clr>
            <a:srgbClr val="FBAE40"/>
          </p15:clr>
        </p15:guide>
        <p15:guide id="4" pos="96">
          <p15:clr>
            <a:srgbClr val="FBAE40"/>
          </p15:clr>
        </p15:guide>
        <p15:guide id="5" pos="5664">
          <p15:clr>
            <a:srgbClr val="FBAE40"/>
          </p15:clr>
        </p15:guide>
        <p15:guide id="6" orient="horz" pos="24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rmal">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slide title</a:t>
            </a:r>
            <a:endParaRPr lang="en-US" dirty="0"/>
          </a:p>
        </p:txBody>
      </p:sp>
      <p:sp>
        <p:nvSpPr>
          <p:cNvPr id="3" name="Content Placeholder 1"/>
          <p:cNvSpPr>
            <a:spLocks noGrp="1"/>
          </p:cNvSpPr>
          <p:nvPr>
            <p:ph idx="1" hasCustomPrompt="1"/>
          </p:nvPr>
        </p:nvSpPr>
        <p:spPr>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ext uri="{BB962C8B-B14F-4D97-AF65-F5344CB8AC3E}">
        <p14:creationId xmlns:p14="http://schemas.microsoft.com/office/powerpoint/2010/main" val="15243612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rmal w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slide title</a:t>
            </a:r>
            <a:endParaRPr lang="en-US" dirty="0"/>
          </a:p>
        </p:txBody>
      </p:sp>
      <p:sp>
        <p:nvSpPr>
          <p:cNvPr id="3" name="Content Placeholder 1"/>
          <p:cNvSpPr>
            <a:spLocks noGrp="1"/>
          </p:cNvSpPr>
          <p:nvPr>
            <p:ph idx="1" hasCustomPrompt="1"/>
          </p:nvPr>
        </p:nvSpPr>
        <p:spPr>
          <a:xfrm>
            <a:off x="149313" y="1200151"/>
            <a:ext cx="8858161" cy="166496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6" name="Content Placeholder 2"/>
          <p:cNvSpPr>
            <a:spLocks noGrp="1"/>
          </p:cNvSpPr>
          <p:nvPr>
            <p:ph idx="12" hasCustomPrompt="1"/>
          </p:nvPr>
        </p:nvSpPr>
        <p:spPr>
          <a:xfrm>
            <a:off x="149312" y="2926081"/>
            <a:ext cx="8858161" cy="166496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ext uri="{BB962C8B-B14F-4D97-AF65-F5344CB8AC3E}">
        <p14:creationId xmlns:p14="http://schemas.microsoft.com/office/powerpoint/2010/main" val="14005178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cked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slide title</a:t>
            </a:r>
            <a:endParaRPr lang="en-US" dirty="0"/>
          </a:p>
        </p:txBody>
      </p:sp>
      <p:sp>
        <p:nvSpPr>
          <p:cNvPr id="3" name="Content Placeholder 1"/>
          <p:cNvSpPr>
            <a:spLocks noGrp="1"/>
          </p:cNvSpPr>
          <p:nvPr>
            <p:ph idx="1" hasCustomPrompt="1"/>
          </p:nvPr>
        </p:nvSpPr>
        <p:spPr>
          <a:xfrm>
            <a:off x="149313" y="1200151"/>
            <a:ext cx="4397287"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9" name="Content Placeholder 1"/>
          <p:cNvSpPr>
            <a:spLocks noGrp="1"/>
          </p:cNvSpPr>
          <p:nvPr>
            <p:ph idx="13" hasCustomPrompt="1"/>
          </p:nvPr>
        </p:nvSpPr>
        <p:spPr>
          <a:xfrm>
            <a:off x="4610186" y="1200151"/>
            <a:ext cx="4397287"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6" name="Content Placeholder 2"/>
          <p:cNvSpPr>
            <a:spLocks noGrp="1"/>
          </p:cNvSpPr>
          <p:nvPr>
            <p:ph idx="12" hasCustomPrompt="1"/>
          </p:nvPr>
        </p:nvSpPr>
        <p:spPr>
          <a:xfrm>
            <a:off x="149312" y="292608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cked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slide title</a:t>
            </a:r>
            <a:endParaRPr lang="en-US" dirty="0"/>
          </a:p>
        </p:txBody>
      </p:sp>
      <p:sp>
        <p:nvSpPr>
          <p:cNvPr id="3" name="Content Placeholder 1"/>
          <p:cNvSpPr>
            <a:spLocks noGrp="1"/>
          </p:cNvSpPr>
          <p:nvPr>
            <p:ph idx="1" hasCustomPrompt="1"/>
          </p:nvPr>
        </p:nvSpPr>
        <p:spPr>
          <a:xfrm>
            <a:off x="149313" y="120015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6" name="Content Placeholder 2"/>
          <p:cNvSpPr>
            <a:spLocks noGrp="1"/>
          </p:cNvSpPr>
          <p:nvPr>
            <p:ph idx="12" hasCustomPrompt="1"/>
          </p:nvPr>
        </p:nvSpPr>
        <p:spPr>
          <a:xfrm>
            <a:off x="149313" y="2926081"/>
            <a:ext cx="4397288"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10" name="Content Placeholder 2"/>
          <p:cNvSpPr>
            <a:spLocks noGrp="1"/>
          </p:cNvSpPr>
          <p:nvPr>
            <p:ph idx="14" hasCustomPrompt="1"/>
          </p:nvPr>
        </p:nvSpPr>
        <p:spPr>
          <a:xfrm>
            <a:off x="4610186" y="2926081"/>
            <a:ext cx="4397288"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smtClean="0"/>
              <a:t>Click to add slide title</a:t>
            </a:r>
            <a:endParaRPr lang="en-US" dirty="0"/>
          </a:p>
        </p:txBody>
      </p:sp>
      <p:sp>
        <p:nvSpPr>
          <p:cNvPr id="8" name="Content Placeholder 1"/>
          <p:cNvSpPr>
            <a:spLocks noGrp="1"/>
          </p:cNvSpPr>
          <p:nvPr>
            <p:ph idx="13" hasCustomPrompt="1"/>
          </p:nvPr>
        </p:nvSpPr>
        <p:spPr>
          <a:xfrm>
            <a:off x="149314" y="1200151"/>
            <a:ext cx="4391514" cy="3394472"/>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7" name="Content Placeholder 2"/>
          <p:cNvSpPr>
            <a:spLocks noGrp="1"/>
          </p:cNvSpPr>
          <p:nvPr>
            <p:ph idx="12" hasCustomPrompt="1"/>
          </p:nvPr>
        </p:nvSpPr>
        <p:spPr>
          <a:xfrm>
            <a:off x="4615266" y="1201422"/>
            <a:ext cx="439220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ext uri="{BB962C8B-B14F-4D97-AF65-F5344CB8AC3E}">
        <p14:creationId xmlns:p14="http://schemas.microsoft.com/office/powerpoint/2010/main" val="2495741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bottom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smtClean="0"/>
              <a:t>Click to add slide title</a:t>
            </a:r>
            <a:endParaRPr lang="en-US" dirty="0"/>
          </a:p>
        </p:txBody>
      </p:sp>
      <p:sp>
        <p:nvSpPr>
          <p:cNvPr id="8" name="Content Placeholder 1"/>
          <p:cNvSpPr>
            <a:spLocks noGrp="1"/>
          </p:cNvSpPr>
          <p:nvPr>
            <p:ph idx="13" hasCustomPrompt="1"/>
          </p:nvPr>
        </p:nvSpPr>
        <p:spPr>
          <a:xfrm>
            <a:off x="149314" y="1200151"/>
            <a:ext cx="4391514" cy="285749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smtClean="0"/>
              <a:t>Click to add first-level bullet</a:t>
            </a:r>
          </a:p>
          <a:p>
            <a:pPr lvl="1"/>
            <a:r>
              <a:rPr lang="en-US" dirty="0" smtClean="0"/>
              <a:t>Second level</a:t>
            </a:r>
          </a:p>
          <a:p>
            <a:pPr lvl="2"/>
            <a:r>
              <a:rPr lang="en-US" dirty="0" smtClean="0"/>
              <a:t>Third level</a:t>
            </a:r>
          </a:p>
        </p:txBody>
      </p:sp>
      <p:sp>
        <p:nvSpPr>
          <p:cNvPr id="6" name="Text Placeholder 1"/>
          <p:cNvSpPr>
            <a:spLocks noGrp="1"/>
          </p:cNvSpPr>
          <p:nvPr>
            <p:ph type="body" sz="quarter" idx="15" hasCustomPrompt="1"/>
          </p:nvPr>
        </p:nvSpPr>
        <p:spPr>
          <a:xfrm>
            <a:off x="141692" y="4152105"/>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smtClean="0"/>
              <a:t>Click to add caption</a:t>
            </a:r>
          </a:p>
        </p:txBody>
      </p:sp>
      <p:sp>
        <p:nvSpPr>
          <p:cNvPr id="7" name="Content Placeholder 2"/>
          <p:cNvSpPr>
            <a:spLocks noGrp="1"/>
          </p:cNvSpPr>
          <p:nvPr>
            <p:ph idx="12" hasCustomPrompt="1"/>
          </p:nvPr>
        </p:nvSpPr>
        <p:spPr>
          <a:xfrm>
            <a:off x="4615266" y="1201422"/>
            <a:ext cx="4392207" cy="2856228"/>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smtClean="0"/>
              <a:t>Click to add first-level bullet</a:t>
            </a:r>
          </a:p>
          <a:p>
            <a:pPr lvl="1"/>
            <a:r>
              <a:rPr lang="en-US" dirty="0" smtClean="0"/>
              <a:t>Second level</a:t>
            </a:r>
          </a:p>
          <a:p>
            <a:pPr lvl="2"/>
            <a:r>
              <a:rPr lang="en-US" dirty="0" smtClean="0"/>
              <a:t>Third level</a:t>
            </a:r>
          </a:p>
        </p:txBody>
      </p:sp>
      <p:sp>
        <p:nvSpPr>
          <p:cNvPr id="9" name="Text Placeholder 1"/>
          <p:cNvSpPr>
            <a:spLocks noGrp="1"/>
          </p:cNvSpPr>
          <p:nvPr>
            <p:ph type="body" sz="quarter" idx="16" hasCustomPrompt="1"/>
          </p:nvPr>
        </p:nvSpPr>
        <p:spPr>
          <a:xfrm>
            <a:off x="4615266" y="4153263"/>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smtClean="0"/>
              <a:t>Click to add caption</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smtClean="0"/>
              <a:t>Click to add source information</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theme" Target="../theme/theme3.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custDataLst>
              <p:tags r:id="rId22"/>
            </p:custDataLst>
          </p:nvPr>
        </p:nvSpPr>
        <p:spPr bwMode="auto">
          <a:xfrm>
            <a:off x="0" y="0"/>
            <a:ext cx="9144000" cy="965200"/>
          </a:xfrm>
          <a:prstGeom prst="rect">
            <a:avLst/>
          </a:prstGeom>
          <a:solidFill>
            <a:srgbClr val="154780"/>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2" name="Title Placeholder 1"/>
          <p:cNvSpPr>
            <a:spLocks noGrp="1"/>
          </p:cNvSpPr>
          <p:nvPr>
            <p:ph type="title"/>
          </p:nvPr>
        </p:nvSpPr>
        <p:spPr>
          <a:xfrm>
            <a:off x="149313" y="53975"/>
            <a:ext cx="8858161"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9313" y="1200151"/>
            <a:ext cx="8858161" cy="3394472"/>
          </a:xfrm>
          <a:prstGeom prst="rect">
            <a:avLst/>
          </a:prstGeom>
          <a:ln>
            <a:noFill/>
          </a:ln>
        </p:spPr>
        <p:txBody>
          <a:bodyPr vert="horz" lIns="91440" tIns="45720" rIns="91440" bIns="45720" rtlCol="0">
            <a:normAutofit/>
          </a:bodyPr>
          <a:lstStyle/>
          <a:p>
            <a:pPr lvl="0"/>
            <a:r>
              <a:rPr lang="en-US" dirty="0" smtClean="0"/>
              <a:t>Click to add first-level bullet</a:t>
            </a:r>
          </a:p>
          <a:p>
            <a:pPr lvl="1"/>
            <a:r>
              <a:rPr lang="en-US" dirty="0" smtClean="0"/>
              <a:t>Second level</a:t>
            </a:r>
          </a:p>
          <a:p>
            <a:pPr lvl="2"/>
            <a:r>
              <a:rPr lang="en-US" dirty="0" smtClean="0"/>
              <a:t>Third level</a:t>
            </a:r>
          </a:p>
        </p:txBody>
      </p:sp>
      <p:sp>
        <p:nvSpPr>
          <p:cNvPr id="6" name="Slide Number Placeholder 5"/>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2195195"/>
      </p:ext>
    </p:extLst>
  </p:cSld>
  <p:clrMap bg1="lt1" tx1="dk1" bg2="lt2" tx2="dk2" accent1="accent1" accent2="accent2" accent3="accent3" accent4="accent4" accent5="accent5" accent6="accent6" hlink="hlink" folHlink="folHlink"/>
  <p:sldLayoutIdLst>
    <p:sldLayoutId id="2147483660" r:id="rId1"/>
    <p:sldLayoutId id="2147483678" r:id="rId2"/>
    <p:sldLayoutId id="2147483661" r:id="rId3"/>
    <p:sldLayoutId id="2147483650" r:id="rId4"/>
    <p:sldLayoutId id="2147483710" r:id="rId5"/>
    <p:sldLayoutId id="2147483722" r:id="rId6"/>
    <p:sldLayoutId id="2147483727" r:id="rId7"/>
    <p:sldLayoutId id="2147483708" r:id="rId8"/>
    <p:sldLayoutId id="2147483730" r:id="rId9"/>
    <p:sldLayoutId id="2147483735" r:id="rId10"/>
    <p:sldLayoutId id="2147483731" r:id="rId11"/>
    <p:sldLayoutId id="2147483726" r:id="rId12"/>
    <p:sldLayoutId id="2147483724" r:id="rId13"/>
    <p:sldLayoutId id="2147483662" r:id="rId14"/>
    <p:sldLayoutId id="2147483725" r:id="rId15"/>
    <p:sldLayoutId id="2147483707" r:id="rId16"/>
    <p:sldLayoutId id="2147483723" r:id="rId17"/>
    <p:sldLayoutId id="2147483734" r:id="rId18"/>
    <p:sldLayoutId id="2147483668" r:id="rId19"/>
    <p:sldLayoutId id="2147483677" r:id="rId20"/>
  </p:sldLayoutIdLst>
  <p:timing>
    <p:tnLst>
      <p:par>
        <p:cTn id="1" dur="indefinite" restart="never" nodeType="tmRoot"/>
      </p:par>
    </p:tnLst>
  </p:timing>
  <p:hf hdr="0" ftr="0" dt="0"/>
  <p:txStyles>
    <p:titleStyle>
      <a:lvl1pPr algn="l" defTabSz="457200" rtl="0" eaLnBrk="1" latinLnBrk="0" hangingPunct="1">
        <a:spcBef>
          <a:spcPct val="0"/>
        </a:spcBef>
        <a:buNone/>
        <a:defRPr sz="2400" kern="1200">
          <a:solidFill>
            <a:schemeClr val="bg1"/>
          </a:solidFill>
          <a:latin typeface="+mj-lt"/>
          <a:ea typeface="+mj-ea"/>
          <a:cs typeface="+mj-cs"/>
        </a:defRPr>
      </a:lvl1pPr>
    </p:titleStyle>
    <p:bodyStyle>
      <a:lvl1pPr marL="288925" indent="-288925" algn="l" defTabSz="457200" rtl="0" eaLnBrk="1" latinLnBrk="0" hangingPunct="1">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6928" indent="-284163" algn="l" defTabSz="457200" rtl="0" eaLnBrk="1" latinLnBrk="0" hangingPunct="1">
        <a:spcBef>
          <a:spcPts val="0"/>
        </a:spcBef>
        <a:buClr>
          <a:srgbClr val="154780"/>
        </a:buClr>
        <a:buSzPct val="80000"/>
        <a:buFont typeface="Arial" panose="020B0604020202020204" pitchFamily="34" charset="0"/>
        <a:buChar char="►"/>
        <a:defRPr sz="1800" kern="1200">
          <a:solidFill>
            <a:schemeClr val="tx1"/>
          </a:solidFill>
          <a:latin typeface="+mn-lt"/>
          <a:ea typeface="+mn-ea"/>
          <a:cs typeface="+mn-cs"/>
        </a:defRPr>
      </a:lvl2pPr>
      <a:lvl3pPr marL="566928" indent="237744" algn="l" defTabSz="457200" rtl="0" eaLnBrk="1" latinLnBrk="0" hangingPunct="1">
        <a:spcBef>
          <a:spcPts val="0"/>
        </a:spcBef>
        <a:buClr>
          <a:srgbClr val="154780"/>
        </a:buClr>
        <a:buFont typeface="Arial" panose="020B0604020202020204" pitchFamily="34" charset="0"/>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0" userDrawn="1">
          <p15:clr>
            <a:srgbClr val="F26B43"/>
          </p15:clr>
        </p15:guide>
        <p15:guide id="5" orient="horz" pos="2892" userDrawn="1">
          <p15:clr>
            <a:srgbClr val="F26B43"/>
          </p15:clr>
        </p15:guide>
        <p15:guide id="8" pos="96" userDrawn="1">
          <p15:clr>
            <a:srgbClr val="F26B43"/>
          </p15:clr>
        </p15:guide>
        <p15:guide id="9" pos="5664" userDrawn="1">
          <p15:clr>
            <a:srgbClr val="F26B43"/>
          </p15:clr>
        </p15:guide>
        <p15:guide id="10" orient="horz" pos="1620" userDrawn="1">
          <p15:clr>
            <a:srgbClr val="F26B43"/>
          </p15:clr>
        </p15:guide>
        <p15:guide id="11" orient="horz" pos="2556" userDrawn="1">
          <p15:clr>
            <a:srgbClr val="F26B43"/>
          </p15:clr>
        </p15:guide>
        <p15:guide id="12" orient="horz" pos="31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63106" y="54000"/>
            <a:ext cx="2191563" cy="1243172"/>
          </a:xfrm>
          <a:prstGeom prst="rect">
            <a:avLst/>
          </a:prstGeom>
        </p:spPr>
        <p:txBody>
          <a:bodyPr vert="horz" lIns="91440" tIns="45720" rIns="91440" bIns="45720" rtlCol="0" anchor="t">
            <a:noAutofit/>
          </a:bodyPr>
          <a:lstStyle/>
          <a:p>
            <a:r>
              <a:rPr lang="en-US" dirty="0" smtClean="0"/>
              <a:t>Click to add title</a:t>
            </a:r>
            <a:endParaRPr lang="en-US" dirty="0"/>
          </a:p>
        </p:txBody>
      </p:sp>
      <p:sp>
        <p:nvSpPr>
          <p:cNvPr id="7" name="Rectangle 6"/>
          <p:cNvSpPr>
            <a:spLocks noChangeArrowheads="1"/>
          </p:cNvSpPr>
          <p:nvPr userDrawn="1"/>
        </p:nvSpPr>
        <p:spPr bwMode="auto">
          <a:xfrm>
            <a:off x="-1588" y="0"/>
            <a:ext cx="2520951" cy="5143500"/>
          </a:xfrm>
          <a:prstGeom prst="rect">
            <a:avLst/>
          </a:prstGeom>
          <a:solidFill>
            <a:srgbClr val="154780"/>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9" name="Slide Number Placeholder 1"/>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9" r:id="rId3"/>
    <p:sldLayoutId id="2147483732" r:id="rId4"/>
    <p:sldLayoutId id="2147483715" r:id="rId5"/>
    <p:sldLayoutId id="2147483717" r:id="rId6"/>
    <p:sldLayoutId id="2147483721" r:id="rId7"/>
  </p:sldLayoutIdLst>
  <p:timing>
    <p:tnLst>
      <p:par>
        <p:cTn id="1" dur="indefinite" restart="never" nodeType="tmRoot"/>
      </p:par>
    </p:tnLst>
  </p:timing>
  <p:txStyles>
    <p:titleStyle>
      <a:lvl1pPr algn="l" defTabSz="457200" rtl="0" eaLnBrk="1" latinLnBrk="0" hangingPunct="1">
        <a:spcBef>
          <a:spcPct val="0"/>
        </a:spcBef>
        <a:buNone/>
        <a:defRPr sz="24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624" y="4021455"/>
            <a:ext cx="8812912" cy="459105"/>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10" name="Slide Number Placeholder 1"/>
          <p:cNvSpPr txBox="1">
            <a:spLocks/>
          </p:cNvSpPr>
          <p:nvPr userDrawn="1"/>
        </p:nvSpPr>
        <p:spPr>
          <a:xfrm>
            <a:off x="8449056" y="4791456"/>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rgbClr val="FFFFFF"/>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
          <p:cNvSpPr>
            <a:spLocks noChangeArrowheads="1"/>
          </p:cNvSpPr>
          <p:nvPr userDrawn="1"/>
        </p:nvSpPr>
        <p:spPr bwMode="auto">
          <a:xfrm>
            <a:off x="0" y="3987800"/>
            <a:ext cx="9144000" cy="1163638"/>
          </a:xfrm>
          <a:prstGeom prst="rect">
            <a:avLst/>
          </a:prstGeom>
          <a:solidFill>
            <a:srgbClr val="154780"/>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3" name="Footer Placeholder 2"/>
          <p:cNvSpPr>
            <a:spLocks noGrp="1"/>
          </p:cNvSpPr>
          <p:nvPr>
            <p:ph type="ftr" sz="quarter" idx="3"/>
          </p:nvPr>
        </p:nvSpPr>
        <p:spPr>
          <a:xfrm>
            <a:off x="162623" y="4767263"/>
            <a:ext cx="8286433" cy="274637"/>
          </a:xfrm>
          <a:prstGeom prst="rect">
            <a:avLst/>
          </a:prstGeom>
        </p:spPr>
        <p:txBody>
          <a:bodyPr vert="horz" lIns="0" tIns="0" rIns="0" bIns="0" rtlCol="0" anchor="b"/>
          <a:lstStyle>
            <a:lvl1pPr algn="l">
              <a:defRPr sz="1200">
                <a:solidFill>
                  <a:schemeClr val="bg1"/>
                </a:solidFill>
              </a:defRPr>
            </a:lvl1pPr>
          </a:lstStyle>
          <a:p>
            <a:r>
              <a:rPr lang="en-US" dirty="0" smtClean="0"/>
              <a:t>Click to add source information</a:t>
            </a:r>
            <a:endParaRPr lang="en-US" dirty="0"/>
          </a:p>
        </p:txBody>
      </p:sp>
      <p:sp>
        <p:nvSpPr>
          <p:cNvPr id="13" name="Slide Number Placeholder 1"/>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chemeClr val="bg1"/>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p:txBody>
      </p:sp>
    </p:spTree>
    <p:extLst>
      <p:ext uri="{BB962C8B-B14F-4D97-AF65-F5344CB8AC3E}">
        <p14:creationId xmlns:p14="http://schemas.microsoft.com/office/powerpoint/2010/main" val="1076071168"/>
      </p:ext>
    </p:extLst>
  </p:cSld>
  <p:clrMap bg1="lt1" tx1="dk1" bg2="lt2" tx2="dk2" accent1="accent1" accent2="accent2" accent3="accent3" accent4="accent4" accent5="accent5" accent6="accent6" hlink="hlink" folHlink="folHlink"/>
  <p:sldLayoutIdLst>
    <p:sldLayoutId id="2147483694" r:id="rId1"/>
    <p:sldLayoutId id="2147483728" r:id="rId2"/>
    <p:sldLayoutId id="2147483729" r:id="rId3"/>
    <p:sldLayoutId id="2147483733" r:id="rId4"/>
  </p:sldLayoutIdLst>
  <p:timing>
    <p:tnLst>
      <p:par>
        <p:cTn id="1" dur="indefinite" restart="never" nodeType="tmRoot"/>
      </p:par>
    </p:tnLst>
  </p:timing>
  <p:hf hdr="0" ftr="0" dt="0"/>
  <p:txStyles>
    <p:titleStyle>
      <a:lvl1pPr algn="l" defTabSz="457200" rtl="0" eaLnBrk="1" latinLnBrk="0" hangingPunct="1">
        <a:spcBef>
          <a:spcPct val="0"/>
        </a:spcBef>
        <a:buNone/>
        <a:defRPr sz="1800" kern="1200" baseline="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gisonline.ams.usda.gov/ExportGrainRepor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gisonline.ams.usda.gov/ExportGrainReport/"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Protecting Soybean Farmers from a scaling trade war</a:t>
            </a:r>
            <a:endParaRPr lang="en-US" dirty="0"/>
          </a:p>
        </p:txBody>
      </p:sp>
      <p:sp>
        <p:nvSpPr>
          <p:cNvPr id="3" name="Subtitle 2"/>
          <p:cNvSpPr>
            <a:spLocks noGrp="1"/>
          </p:cNvSpPr>
          <p:nvPr>
            <p:ph type="subTitle" idx="1"/>
          </p:nvPr>
        </p:nvSpPr>
        <p:spPr/>
        <p:txBody>
          <a:bodyPr/>
          <a:lstStyle/>
          <a:p>
            <a:r>
              <a:rPr lang="en-US" dirty="0" smtClean="0"/>
              <a:t>Jose Montes de Oca</a:t>
            </a:r>
            <a:endParaRPr lang="en-US" dirty="0"/>
          </a:p>
        </p:txBody>
      </p:sp>
    </p:spTree>
    <p:extLst>
      <p:ext uri="{BB962C8B-B14F-4D97-AF65-F5344CB8AC3E}">
        <p14:creationId xmlns:p14="http://schemas.microsoft.com/office/powerpoint/2010/main" val="391149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t>
            </a:r>
            <a:r>
              <a:rPr lang="en-US" dirty="0" smtClean="0"/>
              <a:t>findings (cont.)</a:t>
            </a:r>
            <a:endParaRPr lang="en-US" dirty="0"/>
          </a:p>
        </p:txBody>
      </p:sp>
      <p:pic>
        <p:nvPicPr>
          <p:cNvPr id="5" name="Content Placeholder 3"/>
          <p:cNvPicPr>
            <a:picLocks noGrp="1" noChangeAspect="1"/>
          </p:cNvPicPr>
          <p:nvPr>
            <p:ph idx="1"/>
          </p:nvPr>
        </p:nvPicPr>
        <p:blipFill>
          <a:blip r:embed="rId2"/>
          <a:stretch>
            <a:fillRect/>
          </a:stretch>
        </p:blipFill>
        <p:spPr>
          <a:xfrm>
            <a:off x="149313" y="1405214"/>
            <a:ext cx="4166158" cy="2884683"/>
          </a:xfrm>
          <a:prstGeom prst="rect">
            <a:avLst/>
          </a:prstGeom>
        </p:spPr>
      </p:pic>
      <p:pic>
        <p:nvPicPr>
          <p:cNvPr id="6" name="Picture 5"/>
          <p:cNvPicPr>
            <a:picLocks noChangeAspect="1"/>
          </p:cNvPicPr>
          <p:nvPr/>
        </p:nvPicPr>
        <p:blipFill>
          <a:blip r:embed="rId3"/>
          <a:stretch>
            <a:fillRect/>
          </a:stretch>
        </p:blipFill>
        <p:spPr>
          <a:xfrm>
            <a:off x="4288917" y="1062536"/>
            <a:ext cx="3794767" cy="3407993"/>
          </a:xfrm>
          <a:prstGeom prst="rect">
            <a:avLst/>
          </a:prstGeom>
        </p:spPr>
      </p:pic>
    </p:spTree>
    <p:extLst>
      <p:ext uri="{BB962C8B-B14F-4D97-AF65-F5344CB8AC3E}">
        <p14:creationId xmlns:p14="http://schemas.microsoft.com/office/powerpoint/2010/main" val="71813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Recommendations</a:t>
            </a:r>
          </a:p>
        </p:txBody>
      </p:sp>
      <p:sp>
        <p:nvSpPr>
          <p:cNvPr id="3" name="Content Placeholder 2"/>
          <p:cNvSpPr>
            <a:spLocks noGrp="1"/>
          </p:cNvSpPr>
          <p:nvPr>
            <p:ph idx="1"/>
          </p:nvPr>
        </p:nvSpPr>
        <p:spPr>
          <a:xfrm>
            <a:off x="149313" y="1200151"/>
            <a:ext cx="8858161" cy="1630598"/>
          </a:xfrm>
        </p:spPr>
        <p:txBody>
          <a:bodyPr>
            <a:normAutofit fontScale="92500" lnSpcReduction="10000"/>
          </a:bodyPr>
          <a:lstStyle/>
          <a:p>
            <a:r>
              <a:rPr lang="en-US" dirty="0"/>
              <a:t>At the Macro Level – Depress the value of the </a:t>
            </a:r>
            <a:r>
              <a:rPr lang="en-US" dirty="0" smtClean="0"/>
              <a:t>Dollar </a:t>
            </a:r>
            <a:br>
              <a:rPr lang="en-US" dirty="0" smtClean="0"/>
            </a:br>
            <a:r>
              <a:rPr lang="en-US" dirty="0" smtClean="0"/>
              <a:t>(print, print, print)</a:t>
            </a:r>
            <a:endParaRPr lang="en-US" dirty="0"/>
          </a:p>
          <a:p>
            <a:r>
              <a:rPr lang="en-US" dirty="0"/>
              <a:t>At the Micro Level – subsidies tied to Gas Prices </a:t>
            </a:r>
            <a:r>
              <a:rPr lang="en-US" dirty="0" smtClean="0"/>
              <a:t/>
            </a:r>
            <a:br>
              <a:rPr lang="en-US" dirty="0" smtClean="0"/>
            </a:br>
            <a:r>
              <a:rPr lang="en-US" dirty="0" smtClean="0"/>
              <a:t>or </a:t>
            </a:r>
            <a:r>
              <a:rPr lang="en-US" dirty="0"/>
              <a:t>increase domestic soy consumption </a:t>
            </a:r>
            <a:r>
              <a:rPr lang="en-US" dirty="0" smtClean="0"/>
              <a:t/>
            </a:r>
            <a:br>
              <a:rPr lang="en-US" dirty="0" smtClean="0"/>
            </a:br>
            <a:r>
              <a:rPr lang="en-US" dirty="0" smtClean="0"/>
              <a:t>(</a:t>
            </a:r>
            <a:r>
              <a:rPr lang="en-US" dirty="0"/>
              <a:t>bio fuel, increase meat consumption, or meat exports) </a:t>
            </a:r>
          </a:p>
        </p:txBody>
      </p:sp>
      <p:pic>
        <p:nvPicPr>
          <p:cNvPr id="5" name="Picture 4"/>
          <p:cNvPicPr>
            <a:picLocks noChangeAspect="1"/>
          </p:cNvPicPr>
          <p:nvPr/>
        </p:nvPicPr>
        <p:blipFill>
          <a:blip r:embed="rId2"/>
          <a:stretch>
            <a:fillRect/>
          </a:stretch>
        </p:blipFill>
        <p:spPr>
          <a:xfrm>
            <a:off x="7130374" y="135195"/>
            <a:ext cx="1713892" cy="117638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35811407"/>
              </p:ext>
            </p:extLst>
          </p:nvPr>
        </p:nvGraphicFramePr>
        <p:xfrm>
          <a:off x="5598587" y="1633775"/>
          <a:ext cx="3063573" cy="2971800"/>
        </p:xfrm>
        <a:graphic>
          <a:graphicData uri="http://schemas.openxmlformats.org/drawingml/2006/table">
            <a:tbl>
              <a:tblPr/>
              <a:tblGrid>
                <a:gridCol w="803560"/>
                <a:gridCol w="2260013"/>
              </a:tblGrid>
              <a:tr h="145530">
                <a:tc>
                  <a:txBody>
                    <a:bodyPr/>
                    <a:lstStyle/>
                    <a:p>
                      <a:pPr algn="l" fontAlgn="b"/>
                      <a:r>
                        <a:rPr lang="en-US" sz="1100" b="0" i="0" u="none" strike="noStrike" dirty="0">
                          <a:solidFill>
                            <a:srgbClr val="000000"/>
                          </a:solidFill>
                          <a:effectLst/>
                          <a:latin typeface="Calibri" panose="020F0502020204030204" pitchFamily="34" charset="0"/>
                        </a:rPr>
                        <a:t>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Commodity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145530">
                <a:tc>
                  <a:txBody>
                    <a:bodyPr/>
                    <a:lstStyle/>
                    <a:p>
                      <a:pPr algn="l" fontAlgn="b"/>
                      <a:r>
                        <a:rPr lang="en-US" sz="1100" b="0" i="0" u="none" strike="noStrike">
                          <a:solidFill>
                            <a:srgbClr val="000000"/>
                          </a:solidFill>
                          <a:effectLst/>
                          <a:latin typeface="Calibri" panose="020F0502020204030204" pitchFamily="34" charset="0"/>
                        </a:rPr>
                        <a:t>Illinois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 Oilseeds &amp; Grains - $2.1 billion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Iowa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$1.8 billion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Indiana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 Oilseeds &amp; Grains - $1.2 billion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Minnesota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$1.2 billion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Nebraska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$1.1 billion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Montana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$110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North Carolina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$234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Mississippi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$423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Arkansas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$571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Oklahoma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$73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Kansas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$767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North Dakota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$818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South Dakota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$826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a:solidFill>
                            <a:srgbClr val="000000"/>
                          </a:solidFill>
                          <a:effectLst/>
                          <a:latin typeface="Calibri" panose="020F0502020204030204" pitchFamily="34" charset="0"/>
                        </a:rPr>
                        <a:t>Missouri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Oilseeds &amp; Grains - $885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530">
                <a:tc>
                  <a:txBody>
                    <a:bodyPr/>
                    <a:lstStyle/>
                    <a:p>
                      <a:pPr algn="l" fontAlgn="b"/>
                      <a:r>
                        <a:rPr lang="en-US" sz="1100" b="0" i="0" u="none" strike="noStrike" dirty="0">
                          <a:solidFill>
                            <a:srgbClr val="000000"/>
                          </a:solidFill>
                          <a:effectLst/>
                          <a:latin typeface="Calibri" panose="020F0502020204030204" pitchFamily="34" charset="0"/>
                        </a:rPr>
                        <a:t>Ohio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 Oilseeds &amp; Grains - $898 million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8" name="Picture 7"/>
          <p:cNvPicPr>
            <a:picLocks noChangeAspect="1"/>
          </p:cNvPicPr>
          <p:nvPr/>
        </p:nvPicPr>
        <p:blipFill>
          <a:blip r:embed="rId3"/>
          <a:stretch>
            <a:fillRect/>
          </a:stretch>
        </p:blipFill>
        <p:spPr>
          <a:xfrm>
            <a:off x="1254867" y="2830749"/>
            <a:ext cx="3042057" cy="2222341"/>
          </a:xfrm>
          <a:prstGeom prst="rect">
            <a:avLst/>
          </a:prstGeom>
        </p:spPr>
      </p:pic>
    </p:spTree>
    <p:extLst>
      <p:ext uri="{BB962C8B-B14F-4D97-AF65-F5344CB8AC3E}">
        <p14:creationId xmlns:p14="http://schemas.microsoft.com/office/powerpoint/2010/main" val="404493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of supreme importance in war is to attack the enemy's strategy </a:t>
            </a:r>
            <a:r>
              <a:rPr lang="en-US" dirty="0" smtClean="0"/>
              <a:t>– Sun Tzu in the Art of War </a:t>
            </a:r>
            <a:r>
              <a:rPr lang="en-US" dirty="0"/>
              <a:t/>
            </a:r>
            <a:br>
              <a:rPr lang="en-US" dirty="0"/>
            </a:br>
            <a:endParaRPr lang="en-US" dirty="0"/>
          </a:p>
        </p:txBody>
      </p:sp>
      <p:sp>
        <p:nvSpPr>
          <p:cNvPr id="4" name="Content Placeholder 3"/>
          <p:cNvSpPr>
            <a:spLocks noGrp="1"/>
          </p:cNvSpPr>
          <p:nvPr>
            <p:ph idx="11"/>
          </p:nvPr>
        </p:nvSpPr>
        <p:spPr/>
        <p:txBody>
          <a:bodyPr/>
          <a:lstStyle/>
          <a:p>
            <a:endParaRPr lang="en-US"/>
          </a:p>
        </p:txBody>
      </p:sp>
      <p:sp>
        <p:nvSpPr>
          <p:cNvPr id="6" name="Content Placeholder 5"/>
          <p:cNvSpPr>
            <a:spLocks noGrp="1"/>
          </p:cNvSpPr>
          <p:nvPr>
            <p:ph idx="1"/>
          </p:nvPr>
        </p:nvSpPr>
        <p:spPr/>
        <p:txBody>
          <a:bodyPr/>
          <a:lstStyle/>
          <a:p>
            <a:r>
              <a:rPr lang="en-US" kern="0" dirty="0"/>
              <a:t>How did we get here? Understandings China’s Soy Consumption</a:t>
            </a:r>
          </a:p>
          <a:p>
            <a:r>
              <a:rPr lang="en-US" kern="0" dirty="0"/>
              <a:t>Are we there yet? Is there evidence of a slowdown? </a:t>
            </a:r>
          </a:p>
          <a:p>
            <a:r>
              <a:rPr lang="en-US" kern="0" dirty="0"/>
              <a:t>What can we do to protect Americans heartland? </a:t>
            </a:r>
          </a:p>
          <a:p>
            <a:r>
              <a:rPr lang="en-US" kern="0" dirty="0"/>
              <a:t>Recommendations to protect US Soy Producers</a:t>
            </a:r>
          </a:p>
          <a:p>
            <a:pPr marL="0" indent="0">
              <a:buNone/>
            </a:pPr>
            <a:endParaRPr lang="en-US" dirty="0"/>
          </a:p>
        </p:txBody>
      </p:sp>
    </p:spTree>
    <p:extLst>
      <p:ext uri="{BB962C8B-B14F-4D97-AF65-F5344CB8AC3E}">
        <p14:creationId xmlns:p14="http://schemas.microsoft.com/office/powerpoint/2010/main" val="390639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slowdown? A seasonal approach</a:t>
            </a:r>
          </a:p>
        </p:txBody>
      </p:sp>
      <p:sp>
        <p:nvSpPr>
          <p:cNvPr id="3" name="Content Placeholder 2"/>
          <p:cNvSpPr>
            <a:spLocks noGrp="1"/>
          </p:cNvSpPr>
          <p:nvPr>
            <p:ph idx="1"/>
          </p:nvPr>
        </p:nvSpPr>
        <p:spPr>
          <a:xfrm>
            <a:off x="149313" y="1200151"/>
            <a:ext cx="8858161" cy="1757058"/>
          </a:xfrm>
        </p:spPr>
        <p:txBody>
          <a:bodyPr>
            <a:normAutofit lnSpcReduction="10000"/>
          </a:bodyPr>
          <a:lstStyle/>
          <a:p>
            <a:r>
              <a:rPr lang="en-US" dirty="0"/>
              <a:t>Data: Federal Grain Inspection Services Yearly Export Grain </a:t>
            </a:r>
            <a:r>
              <a:rPr lang="en-US" dirty="0">
                <a:hlinkClick r:id="rId2"/>
              </a:rPr>
              <a:t>https://fgisonline.ams.usda.gov/ExportGrainReport/</a:t>
            </a:r>
            <a:endParaRPr lang="en-US" dirty="0"/>
          </a:p>
          <a:p>
            <a:r>
              <a:rPr lang="en-US" dirty="0"/>
              <a:t>Objective: Are we already being affected</a:t>
            </a:r>
          </a:p>
          <a:p>
            <a:r>
              <a:rPr lang="en-US" dirty="0"/>
              <a:t>Outcome: a seasonal adjusted downward trend exists using 2010 – 2018 Data</a:t>
            </a:r>
          </a:p>
          <a:p>
            <a:endParaRPr lang="en-US" dirty="0"/>
          </a:p>
        </p:txBody>
      </p:sp>
      <p:pic>
        <p:nvPicPr>
          <p:cNvPr id="5" name="Picture 4"/>
          <p:cNvPicPr>
            <a:picLocks noChangeAspect="1"/>
          </p:cNvPicPr>
          <p:nvPr/>
        </p:nvPicPr>
        <p:blipFill>
          <a:blip r:embed="rId3"/>
          <a:stretch>
            <a:fillRect/>
          </a:stretch>
        </p:blipFill>
        <p:spPr>
          <a:xfrm>
            <a:off x="2207198" y="2921481"/>
            <a:ext cx="4057414" cy="2222019"/>
          </a:xfrm>
          <a:prstGeom prst="rect">
            <a:avLst/>
          </a:prstGeom>
        </p:spPr>
      </p:pic>
    </p:spTree>
    <p:extLst>
      <p:ext uri="{BB962C8B-B14F-4D97-AF65-F5344CB8AC3E}">
        <p14:creationId xmlns:p14="http://schemas.microsoft.com/office/powerpoint/2010/main" val="37391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slowdown? A seasonal approach</a:t>
            </a:r>
          </a:p>
        </p:txBody>
      </p:sp>
      <p:sp>
        <p:nvSpPr>
          <p:cNvPr id="5" name="Content Placeholder 2"/>
          <p:cNvSpPr>
            <a:spLocks noGrp="1"/>
          </p:cNvSpPr>
          <p:nvPr>
            <p:ph idx="1"/>
          </p:nvPr>
        </p:nvSpPr>
        <p:spPr>
          <a:xfrm>
            <a:off x="368300" y="1615281"/>
            <a:ext cx="8843533" cy="2664889"/>
          </a:xfrm>
        </p:spPr>
        <p:txBody>
          <a:bodyPr numCol="2">
            <a:normAutofit/>
          </a:bodyPr>
          <a:lstStyle/>
          <a:p>
            <a:r>
              <a:rPr lang="en-US" dirty="0" smtClean="0"/>
              <a:t>52 Week interval really shows a </a:t>
            </a:r>
            <a:r>
              <a:rPr lang="en-US" dirty="0" smtClean="0"/>
              <a:t>trend</a:t>
            </a:r>
          </a:p>
          <a:p>
            <a:endParaRPr lang="en-US" dirty="0"/>
          </a:p>
          <a:p>
            <a:endParaRPr lang="en-US" dirty="0" smtClean="0"/>
          </a:p>
          <a:p>
            <a:endParaRPr lang="en-US" dirty="0"/>
          </a:p>
          <a:p>
            <a:r>
              <a:rPr lang="en-US" dirty="0" smtClean="0"/>
              <a:t>Analysis </a:t>
            </a:r>
            <a:r>
              <a:rPr lang="en-US" dirty="0" smtClean="0"/>
              <a:t>using package TTR confirms this:</a:t>
            </a:r>
          </a:p>
          <a:p>
            <a:endParaRPr lang="en-US" dirty="0" smtClean="0"/>
          </a:p>
          <a:p>
            <a:pPr marL="1588" indent="0">
              <a:buNone/>
            </a:pPr>
            <a:endParaRPr lang="en-US" dirty="0"/>
          </a:p>
        </p:txBody>
      </p:sp>
      <p:pic>
        <p:nvPicPr>
          <p:cNvPr id="6" name="Picture 5"/>
          <p:cNvPicPr>
            <a:picLocks noChangeAspect="1"/>
          </p:cNvPicPr>
          <p:nvPr/>
        </p:nvPicPr>
        <p:blipFill>
          <a:blip r:embed="rId2"/>
          <a:stretch>
            <a:fillRect/>
          </a:stretch>
        </p:blipFill>
        <p:spPr>
          <a:xfrm>
            <a:off x="410124" y="2064680"/>
            <a:ext cx="3882418" cy="2446201"/>
          </a:xfrm>
          <a:prstGeom prst="rect">
            <a:avLst/>
          </a:prstGeom>
        </p:spPr>
      </p:pic>
      <p:pic>
        <p:nvPicPr>
          <p:cNvPr id="7" name="Picture 6"/>
          <p:cNvPicPr>
            <a:picLocks noChangeAspect="1"/>
          </p:cNvPicPr>
          <p:nvPr/>
        </p:nvPicPr>
        <p:blipFill>
          <a:blip r:embed="rId3"/>
          <a:stretch>
            <a:fillRect/>
          </a:stretch>
        </p:blipFill>
        <p:spPr>
          <a:xfrm>
            <a:off x="4694237" y="2064680"/>
            <a:ext cx="4070384" cy="2973200"/>
          </a:xfrm>
          <a:prstGeom prst="rect">
            <a:avLst/>
          </a:prstGeom>
        </p:spPr>
      </p:pic>
    </p:spTree>
    <p:extLst>
      <p:ext uri="{BB962C8B-B14F-4D97-AF65-F5344CB8AC3E}">
        <p14:creationId xmlns:p14="http://schemas.microsoft.com/office/powerpoint/2010/main" val="234343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lstStyle/>
          <a:p>
            <a:r>
              <a:rPr lang="en-US" dirty="0"/>
              <a:t>Data: Federal Grain Inspection Services Yearly Export Grain </a:t>
            </a:r>
            <a:r>
              <a:rPr lang="en-US" dirty="0">
                <a:hlinkClick r:id="rId2"/>
              </a:rPr>
              <a:t>https://fgisonline.ams.usda.gov/ExportGrainReport/</a:t>
            </a:r>
            <a:r>
              <a:rPr lang="en-US" dirty="0"/>
              <a:t/>
            </a:r>
            <a:br>
              <a:rPr lang="en-US" dirty="0"/>
            </a:br>
            <a:r>
              <a:rPr lang="en-US" dirty="0">
                <a:solidFill>
                  <a:srgbClr val="FF0000"/>
                </a:solidFill>
              </a:rPr>
              <a:t>monthly.change.2000.2018$MonthlyChangeTrend</a:t>
            </a:r>
          </a:p>
          <a:p>
            <a:r>
              <a:rPr lang="en-US" dirty="0"/>
              <a:t>High Kurtosis and </a:t>
            </a:r>
            <a:r>
              <a:rPr lang="en-US" dirty="0" err="1"/>
              <a:t>Skewess</a:t>
            </a:r>
            <a:r>
              <a:rPr lang="en-US" dirty="0"/>
              <a:t> </a:t>
            </a:r>
          </a:p>
        </p:txBody>
      </p:sp>
      <p:pic>
        <p:nvPicPr>
          <p:cNvPr id="5" name="Picture 4"/>
          <p:cNvPicPr>
            <a:picLocks noChangeAspect="1"/>
          </p:cNvPicPr>
          <p:nvPr/>
        </p:nvPicPr>
        <p:blipFill>
          <a:blip r:embed="rId3"/>
          <a:stretch>
            <a:fillRect/>
          </a:stretch>
        </p:blipFill>
        <p:spPr>
          <a:xfrm>
            <a:off x="410824" y="2703392"/>
            <a:ext cx="3032767" cy="2220715"/>
          </a:xfrm>
          <a:prstGeom prst="rect">
            <a:avLst/>
          </a:prstGeom>
        </p:spPr>
      </p:pic>
      <p:pic>
        <p:nvPicPr>
          <p:cNvPr id="6" name="Picture 5"/>
          <p:cNvPicPr>
            <a:picLocks noChangeAspect="1"/>
          </p:cNvPicPr>
          <p:nvPr/>
        </p:nvPicPr>
        <p:blipFill>
          <a:blip r:embed="rId4"/>
          <a:stretch>
            <a:fillRect/>
          </a:stretch>
        </p:blipFill>
        <p:spPr>
          <a:xfrm>
            <a:off x="4329449" y="2123623"/>
            <a:ext cx="2625827" cy="2734374"/>
          </a:xfrm>
          <a:prstGeom prst="rect">
            <a:avLst/>
          </a:prstGeom>
        </p:spPr>
      </p:pic>
    </p:spTree>
    <p:extLst>
      <p:ext uri="{BB962C8B-B14F-4D97-AF65-F5344CB8AC3E}">
        <p14:creationId xmlns:p14="http://schemas.microsoft.com/office/powerpoint/2010/main" val="333744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7" name="Content Placeholder 2"/>
          <p:cNvSpPr>
            <a:spLocks noGrp="1"/>
          </p:cNvSpPr>
          <p:nvPr>
            <p:ph idx="1"/>
          </p:nvPr>
        </p:nvSpPr>
        <p:spPr>
          <a:xfrm>
            <a:off x="149312" y="971579"/>
            <a:ext cx="8994687" cy="3726881"/>
          </a:xfrm>
        </p:spPr>
        <p:txBody>
          <a:bodyPr>
            <a:normAutofit/>
          </a:bodyPr>
          <a:lstStyle/>
          <a:p>
            <a:r>
              <a:rPr lang="en-US" sz="1200" dirty="0" smtClean="0"/>
              <a:t>Hypothesis Testing. Did the Growth Rate change </a:t>
            </a:r>
            <a:r>
              <a:rPr lang="en-US" sz="1200" dirty="0" smtClean="0"/>
              <a:t>from last 8 months from historical average</a:t>
            </a:r>
            <a:r>
              <a:rPr lang="en-US" sz="1200" dirty="0" smtClean="0"/>
              <a:t>? </a:t>
            </a:r>
            <a:r>
              <a:rPr lang="en-US" sz="1200" dirty="0" smtClean="0"/>
              <a:t>Tweet in March </a:t>
            </a:r>
          </a:p>
          <a:p>
            <a:r>
              <a:rPr lang="en-US" sz="1200" dirty="0" smtClean="0"/>
              <a:t>Null Hypothesis: </a:t>
            </a:r>
            <a:r>
              <a:rPr lang="en-US" sz="1200" dirty="0" smtClean="0">
                <a:sym typeface="Symbol" panose="05050102010706020507" pitchFamily="18" charset="2"/>
              </a:rPr>
              <a:t> = 0.3976</a:t>
            </a:r>
            <a:endParaRPr lang="en-US" sz="1200" dirty="0" smtClean="0"/>
          </a:p>
          <a:p>
            <a:r>
              <a:rPr lang="en-US" sz="1200" dirty="0" smtClean="0"/>
              <a:t>Alternative </a:t>
            </a:r>
            <a:r>
              <a:rPr lang="en-US" sz="1200" dirty="0" smtClean="0"/>
              <a:t>Hypothesis: </a:t>
            </a:r>
            <a:r>
              <a:rPr lang="en-US" sz="1200" dirty="0">
                <a:sym typeface="Symbol" panose="05050102010706020507" pitchFamily="18" charset="2"/>
              </a:rPr>
              <a:t> </a:t>
            </a:r>
            <a:r>
              <a:rPr lang="en-US" sz="1200" dirty="0" smtClean="0">
                <a:sym typeface="Symbol" panose="05050102010706020507" pitchFamily="18" charset="2"/>
              </a:rPr>
              <a:t>≠ 0.3976</a:t>
            </a:r>
          </a:p>
          <a:p>
            <a:pPr marL="1588" indent="0">
              <a:buNone/>
            </a:pPr>
            <a:r>
              <a:rPr lang="en-US" sz="1200" dirty="0" smtClean="0"/>
              <a:t>Sample size = 9</a:t>
            </a:r>
          </a:p>
          <a:p>
            <a:pPr marL="1588" indent="0">
              <a:buNone/>
            </a:pPr>
            <a:r>
              <a:rPr lang="en-US" sz="1200" dirty="0" smtClean="0"/>
              <a:t>Using a t-Test: t = (-.0565 – 0.3976) / (.9194)/ √9 = -1.481727</a:t>
            </a:r>
          </a:p>
          <a:p>
            <a:pPr marL="1588" indent="0">
              <a:buNone/>
            </a:pPr>
            <a:r>
              <a:rPr lang="en-US" sz="1200" dirty="0" smtClean="0"/>
              <a:t>Probability </a:t>
            </a:r>
            <a:r>
              <a:rPr lang="en-US" sz="1200" dirty="0" err="1" smtClean="0"/>
              <a:t>df</a:t>
            </a:r>
            <a:r>
              <a:rPr lang="en-US" sz="1200" dirty="0" smtClean="0"/>
              <a:t> =8 t = +/- 2.306 alpha = .05</a:t>
            </a:r>
          </a:p>
          <a:p>
            <a:pPr marL="1588" indent="0">
              <a:buNone/>
            </a:pPr>
            <a:r>
              <a:rPr lang="en-US" sz="1200" dirty="0" smtClean="0"/>
              <a:t>We fail to reject the Null so we see no signs of slowdown yet. So we must prepare!</a:t>
            </a:r>
          </a:p>
          <a:p>
            <a:pPr marL="1588" indent="0">
              <a:buNone/>
            </a:pPr>
            <a:r>
              <a:rPr lang="en-US" sz="1200" dirty="0" smtClean="0">
                <a:solidFill>
                  <a:srgbClr val="FF0000"/>
                </a:solidFill>
              </a:rPr>
              <a:t>Notice we reject at </a:t>
            </a:r>
            <a:r>
              <a:rPr lang="en-US" sz="1200" dirty="0" err="1" smtClean="0">
                <a:solidFill>
                  <a:srgbClr val="FF0000"/>
                </a:solidFill>
              </a:rPr>
              <a:t>df</a:t>
            </a:r>
            <a:r>
              <a:rPr lang="en-US" sz="1200" dirty="0" smtClean="0">
                <a:solidFill>
                  <a:srgbClr val="FF0000"/>
                </a:solidFill>
              </a:rPr>
              <a:t> </a:t>
            </a:r>
            <a:r>
              <a:rPr lang="en-US" sz="1200" dirty="0">
                <a:solidFill>
                  <a:srgbClr val="FF0000"/>
                </a:solidFill>
              </a:rPr>
              <a:t>=8 t = +/- </a:t>
            </a:r>
            <a:r>
              <a:rPr lang="en-US" sz="1200" dirty="0" smtClean="0">
                <a:solidFill>
                  <a:srgbClr val="FF0000"/>
                </a:solidFill>
              </a:rPr>
              <a:t>1.397 </a:t>
            </a:r>
            <a:r>
              <a:rPr lang="en-US" sz="1200" dirty="0">
                <a:solidFill>
                  <a:srgbClr val="FF0000"/>
                </a:solidFill>
              </a:rPr>
              <a:t>alpha = </a:t>
            </a:r>
            <a:r>
              <a:rPr lang="en-US" sz="1200" dirty="0" smtClean="0">
                <a:solidFill>
                  <a:srgbClr val="FF0000"/>
                </a:solidFill>
              </a:rPr>
              <a:t>.2</a:t>
            </a:r>
            <a:endParaRPr lang="en-US" sz="1200" dirty="0">
              <a:solidFill>
                <a:srgbClr val="FF0000"/>
              </a:solidFill>
            </a:endParaRPr>
          </a:p>
          <a:p>
            <a:pPr marL="1588" indent="0">
              <a:buNone/>
            </a:pPr>
            <a:endParaRPr lang="en-US" dirty="0"/>
          </a:p>
        </p:txBody>
      </p:sp>
      <p:pic>
        <p:nvPicPr>
          <p:cNvPr id="8" name="Picture 7"/>
          <p:cNvPicPr>
            <a:picLocks noChangeAspect="1"/>
          </p:cNvPicPr>
          <p:nvPr/>
        </p:nvPicPr>
        <p:blipFill>
          <a:blip r:embed="rId2"/>
          <a:stretch>
            <a:fillRect/>
          </a:stretch>
        </p:blipFill>
        <p:spPr>
          <a:xfrm>
            <a:off x="3184826" y="1386681"/>
            <a:ext cx="2126474" cy="111581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252704535"/>
              </p:ext>
            </p:extLst>
          </p:nvPr>
        </p:nvGraphicFramePr>
        <p:xfrm>
          <a:off x="5446509" y="1596599"/>
          <a:ext cx="3560965" cy="2278380"/>
        </p:xfrm>
        <a:graphic>
          <a:graphicData uri="http://schemas.openxmlformats.org/drawingml/2006/table">
            <a:tbl>
              <a:tblPr>
                <a:tableStyleId>{5C22544A-7EE6-4342-B048-85BDC9FD1C3A}</a:tableStyleId>
              </a:tblPr>
              <a:tblGrid>
                <a:gridCol w="789669"/>
                <a:gridCol w="1456478"/>
                <a:gridCol w="1314818"/>
              </a:tblGrid>
              <a:tr h="150604">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Pounds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Percentage Change</a:t>
                      </a:r>
                      <a:endParaRPr lang="en-US" sz="1100" b="0" i="0" u="none" strike="noStrike">
                        <a:solidFill>
                          <a:srgbClr val="000000"/>
                        </a:solidFill>
                        <a:effectLst/>
                        <a:latin typeface="Calibri" panose="020F0502020204030204" pitchFamily="34" charset="0"/>
                      </a:endParaRPr>
                    </a:p>
                  </a:txBody>
                  <a:tcPr marL="7620" marR="7620" marT="7620" marB="0" anchor="b"/>
                </a:tc>
              </a:tr>
              <a:tr h="150604">
                <a:tc>
                  <a:txBody>
                    <a:bodyPr/>
                    <a:lstStyle/>
                    <a:p>
                      <a:pPr algn="l" fontAlgn="b"/>
                      <a:r>
                        <a:rPr lang="en-US" sz="1100" u="none" strike="noStrike">
                          <a:effectLst/>
                        </a:rPr>
                        <a:t>March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2,604,039,287 </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a:effectLst/>
                        </a:rPr>
                        <a:t>-0.5114</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1"/>
                    </a:solidFill>
                  </a:tcPr>
                </a:tc>
              </a:tr>
              <a:tr h="0">
                <a:tc>
                  <a:txBody>
                    <a:bodyPr/>
                    <a:lstStyle/>
                    <a:p>
                      <a:pPr algn="l" fontAlgn="b"/>
                      <a:r>
                        <a:rPr lang="en-US" sz="1100" u="none" strike="noStrike">
                          <a:effectLst/>
                        </a:rPr>
                        <a:t>April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1,041,076,780 </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-0.6002</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r>
              <a:tr h="150604">
                <a:tc>
                  <a:txBody>
                    <a:bodyPr/>
                    <a:lstStyle/>
                    <a:p>
                      <a:pPr algn="l" fontAlgn="b"/>
                      <a:r>
                        <a:rPr lang="en-US" sz="1100" u="none" strike="noStrike">
                          <a:effectLst/>
                        </a:rPr>
                        <a:t>May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1,464,366,808 </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0.4066</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r>
              <a:tr h="150604">
                <a:tc>
                  <a:txBody>
                    <a:bodyPr/>
                    <a:lstStyle/>
                    <a:p>
                      <a:pPr algn="l" fontAlgn="b"/>
                      <a:r>
                        <a:rPr lang="en-US" sz="1100" u="none" strike="noStrike">
                          <a:effectLst/>
                        </a:rPr>
                        <a:t>June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454,315,030 </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-0.6898</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r>
              <a:tr h="150604">
                <a:tc>
                  <a:txBody>
                    <a:bodyPr/>
                    <a:lstStyle/>
                    <a:p>
                      <a:pPr algn="l" fontAlgn="b"/>
                      <a:r>
                        <a:rPr lang="en-US" sz="1100" u="none" strike="noStrike">
                          <a:effectLst/>
                        </a:rPr>
                        <a:t>July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274,029,100 </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-0.3968</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r>
              <a:tr h="150604">
                <a:tc>
                  <a:txBody>
                    <a:bodyPr/>
                    <a:lstStyle/>
                    <a:p>
                      <a:pPr algn="l" fontAlgn="b"/>
                      <a:r>
                        <a:rPr lang="en-US" sz="1100" u="none" strike="noStrike">
                          <a:effectLst/>
                        </a:rPr>
                        <a:t>August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426,771,130 </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0.5574</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r>
              <a:tr h="150604">
                <a:tc>
                  <a:txBody>
                    <a:bodyPr/>
                    <a:lstStyle/>
                    <a:p>
                      <a:pPr algn="l" fontAlgn="b"/>
                      <a:r>
                        <a:rPr lang="en-US" sz="1100" u="none" strike="noStrike">
                          <a:effectLst/>
                        </a:rPr>
                        <a:t>September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147,609,262 </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-0.6541</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r>
              <a:tr h="150604">
                <a:tc>
                  <a:txBody>
                    <a:bodyPr/>
                    <a:lstStyle/>
                    <a:p>
                      <a:pPr algn="l" fontAlgn="b"/>
                      <a:r>
                        <a:rPr lang="en-US" sz="1100" u="none" strike="noStrike">
                          <a:effectLst/>
                        </a:rPr>
                        <a:t>October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449,682,660 </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fontAlgn="b"/>
                      <a:r>
                        <a:rPr lang="en-US" sz="1100" u="none" strike="noStrike" dirty="0">
                          <a:effectLst/>
                        </a:rPr>
                        <a:t>2.0464</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r>
              <a:tr h="150604">
                <a:tc>
                  <a:txBody>
                    <a:bodyPr/>
                    <a:lstStyle/>
                    <a:p>
                      <a:pPr algn="l" fontAlgn="b"/>
                      <a:r>
                        <a:rPr lang="en-US" sz="1100" u="none" strike="noStrike">
                          <a:effectLst/>
                        </a:rPr>
                        <a:t>November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149,910,560 </a:t>
                      </a:r>
                      <a:endParaRPr lang="en-US" sz="1100" b="0" i="0" u="none" strike="noStrike">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-0.6666</a:t>
                      </a:r>
                      <a:endParaRPr lang="en-US"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1"/>
                    </a:solidFill>
                  </a:tcPr>
                </a:tc>
              </a:tr>
              <a:tr h="15060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l" fontAlgn="b"/>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-0.0565</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60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l" fontAlgn="b"/>
                      <a:r>
                        <a:rPr lang="en-US" sz="1100" u="none" strike="noStrike" dirty="0">
                          <a:effectLst/>
                        </a:rPr>
                        <a:t>Standard Deviation</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0.9194</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60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l" fontAlgn="b"/>
                      <a:r>
                        <a:rPr lang="en-US" sz="1100" u="none" strike="noStrike">
                          <a:effectLst/>
                        </a:rPr>
                        <a:t>Sample Size</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8206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drives Soy Export from US to China? </a:t>
            </a:r>
          </a:p>
        </p:txBody>
      </p:sp>
      <p:sp>
        <p:nvSpPr>
          <p:cNvPr id="3" name="Content Placeholder 2"/>
          <p:cNvSpPr>
            <a:spLocks noGrp="1"/>
          </p:cNvSpPr>
          <p:nvPr>
            <p:ph idx="1"/>
          </p:nvPr>
        </p:nvSpPr>
        <p:spPr/>
        <p:txBody>
          <a:bodyPr>
            <a:normAutofit fontScale="92500" lnSpcReduction="20000"/>
          </a:bodyPr>
          <a:lstStyle/>
          <a:p>
            <a:r>
              <a:rPr lang="en-US" dirty="0"/>
              <a:t>Regression Analysis using 2000-2015 Data: </a:t>
            </a:r>
          </a:p>
          <a:p>
            <a:pPr lvl="1"/>
            <a:r>
              <a:rPr lang="en-US" dirty="0"/>
              <a:t>EXPORTSUSTOCHINA: independent variable, United States Department of Agriculture, Soybean export to China from the US. </a:t>
            </a:r>
          </a:p>
          <a:p>
            <a:pPr lvl="1"/>
            <a:r>
              <a:rPr lang="en-US" dirty="0"/>
              <a:t>EXPORTTOTALUS: dependent variable, US Department of Agriculture; Economic Research Service, U.S. soybean exports from 1999 to 2015 (in 1,000 bushels)</a:t>
            </a:r>
          </a:p>
          <a:p>
            <a:pPr lvl="1"/>
            <a:r>
              <a:rPr lang="en-US" dirty="0"/>
              <a:t>GAS: dependent variable, Energy Information Administration, Retail price of regular gasoline in the United States from 1990 to 2017 (in U.S. dollars per gallon)*</a:t>
            </a:r>
          </a:p>
          <a:p>
            <a:pPr lvl="1"/>
            <a:r>
              <a:rPr lang="en-US" dirty="0"/>
              <a:t>USTOTALPROD: dependent variable, US Department of Agriculture; National Agricultural Statistics Service, Production of soybeans in the U.S. from 2000 to 2017 (in 1,000 bushels)</a:t>
            </a:r>
          </a:p>
          <a:p>
            <a:pPr lvl="1"/>
            <a:r>
              <a:rPr lang="en-US" dirty="0"/>
              <a:t>PHDI: dependent variable, NOAA, Annual amount of precipitation in the United States from 1895 to 2017 (in inches)</a:t>
            </a:r>
          </a:p>
          <a:p>
            <a:pPr lvl="1"/>
            <a:r>
              <a:rPr lang="en-US" dirty="0"/>
              <a:t>FOREX: dependent  variable, Dollar Yuan Exchange Rate - 35 Year Historical Chart, macrotrends.net</a:t>
            </a:r>
          </a:p>
          <a:p>
            <a:pPr lvl="1"/>
            <a:r>
              <a:rPr lang="en-US" dirty="0"/>
              <a:t>CHINASOYEXPORTOWORLD: dependent variable, China Import-Exports 2000-2015, Center for International Development at Harvard University, http://atlas.cid.harvard.edu/data</a:t>
            </a:r>
          </a:p>
          <a:p>
            <a:endParaRPr lang="en-US" dirty="0"/>
          </a:p>
        </p:txBody>
      </p:sp>
    </p:spTree>
    <p:extLst>
      <p:ext uri="{BB962C8B-B14F-4D97-AF65-F5344CB8AC3E}">
        <p14:creationId xmlns:p14="http://schemas.microsoft.com/office/powerpoint/2010/main" val="162406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Model Evaluation</a:t>
            </a:r>
          </a:p>
        </p:txBody>
      </p:sp>
      <p:sp>
        <p:nvSpPr>
          <p:cNvPr id="3" name="Content Placeholder 2"/>
          <p:cNvSpPr>
            <a:spLocks noGrp="1"/>
          </p:cNvSpPr>
          <p:nvPr>
            <p:ph idx="1"/>
          </p:nvPr>
        </p:nvSpPr>
        <p:spPr/>
        <p:txBody>
          <a:bodyPr/>
          <a:lstStyle/>
          <a:p>
            <a:r>
              <a:rPr lang="en-US" dirty="0"/>
              <a:t>Maybe we need to exclude one of US Total Soy Production or Total Exports Soy US to the World. Given: Total Exports Soy US to the World Correlation with  US Total Soy Production  </a:t>
            </a:r>
            <a:r>
              <a:rPr lang="en-US" dirty="0">
                <a:solidFill>
                  <a:srgbClr val="FF0000"/>
                </a:solidFill>
              </a:rPr>
              <a:t>(.76)</a:t>
            </a:r>
            <a:r>
              <a:rPr lang="en-US" dirty="0"/>
              <a:t> and Yuan-USD Exchange Rate </a:t>
            </a:r>
            <a:r>
              <a:rPr lang="en-US" dirty="0">
                <a:solidFill>
                  <a:srgbClr val="FF0000"/>
                </a:solidFill>
              </a:rPr>
              <a:t>(-.69) </a:t>
            </a:r>
            <a:r>
              <a:rPr lang="en-US" dirty="0"/>
              <a:t>we need to </a:t>
            </a:r>
            <a:r>
              <a:rPr lang="en-US" dirty="0">
                <a:solidFill>
                  <a:srgbClr val="FF0000"/>
                </a:solidFill>
              </a:rPr>
              <a:t>exclude Total Exports Soy US to the World </a:t>
            </a:r>
          </a:p>
          <a:p>
            <a:pPr marL="0" indent="0">
              <a:buNone/>
            </a:pPr>
            <a:endParaRPr lang="en-US" dirty="0"/>
          </a:p>
        </p:txBody>
      </p:sp>
      <p:pic>
        <p:nvPicPr>
          <p:cNvPr id="5" name="Picture 4"/>
          <p:cNvPicPr>
            <a:picLocks noChangeAspect="1"/>
          </p:cNvPicPr>
          <p:nvPr/>
        </p:nvPicPr>
        <p:blipFill>
          <a:blip r:embed="rId2"/>
          <a:stretch>
            <a:fillRect/>
          </a:stretch>
        </p:blipFill>
        <p:spPr>
          <a:xfrm>
            <a:off x="2019131" y="2143817"/>
            <a:ext cx="3476997" cy="2541609"/>
          </a:xfrm>
          <a:prstGeom prst="rect">
            <a:avLst/>
          </a:prstGeom>
        </p:spPr>
      </p:pic>
    </p:spTree>
    <p:extLst>
      <p:ext uri="{BB962C8B-B14F-4D97-AF65-F5344CB8AC3E}">
        <p14:creationId xmlns:p14="http://schemas.microsoft.com/office/powerpoint/2010/main" val="30730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t>
            </a:r>
            <a:r>
              <a:rPr lang="en-US" dirty="0" smtClean="0"/>
              <a:t>findings</a:t>
            </a:r>
            <a:endParaRPr lang="en-US" dirty="0"/>
          </a:p>
        </p:txBody>
      </p:sp>
      <p:sp>
        <p:nvSpPr>
          <p:cNvPr id="3" name="Content Placeholder 2"/>
          <p:cNvSpPr>
            <a:spLocks noGrp="1"/>
          </p:cNvSpPr>
          <p:nvPr>
            <p:ph idx="1"/>
          </p:nvPr>
        </p:nvSpPr>
        <p:spPr>
          <a:xfrm>
            <a:off x="149313" y="1200151"/>
            <a:ext cx="4471325" cy="1222036"/>
          </a:xfrm>
        </p:spPr>
        <p:txBody>
          <a:bodyPr/>
          <a:lstStyle/>
          <a:p>
            <a:r>
              <a:rPr lang="en-US" kern="0" dirty="0"/>
              <a:t>Regression Results</a:t>
            </a:r>
          </a:p>
          <a:p>
            <a:pPr lvl="1"/>
            <a:r>
              <a:rPr lang="en-US" kern="0" dirty="0"/>
              <a:t>Only GAS and FOREX are significant</a:t>
            </a:r>
          </a:p>
          <a:p>
            <a:pPr lvl="1"/>
            <a:r>
              <a:rPr lang="en-US" kern="0" dirty="0"/>
              <a:t> Residuals seem random</a:t>
            </a:r>
          </a:p>
          <a:p>
            <a:pPr marL="0" indent="0">
              <a:buNone/>
            </a:pPr>
            <a:endParaRPr lang="en-US" dirty="0"/>
          </a:p>
        </p:txBody>
      </p:sp>
      <p:pic>
        <p:nvPicPr>
          <p:cNvPr id="7" name="Picture 6"/>
          <p:cNvPicPr>
            <a:picLocks noChangeAspect="1"/>
          </p:cNvPicPr>
          <p:nvPr/>
        </p:nvPicPr>
        <p:blipFill>
          <a:blip r:embed="rId2"/>
          <a:stretch>
            <a:fillRect/>
          </a:stretch>
        </p:blipFill>
        <p:spPr>
          <a:xfrm>
            <a:off x="4313947" y="1200150"/>
            <a:ext cx="4624689" cy="2973015"/>
          </a:xfrm>
          <a:prstGeom prst="rect">
            <a:avLst/>
          </a:prstGeom>
        </p:spPr>
      </p:pic>
      <p:pic>
        <p:nvPicPr>
          <p:cNvPr id="8" name="Content Placeholder 3"/>
          <p:cNvPicPr>
            <a:picLocks noGrp="1" noChangeAspect="1"/>
          </p:cNvPicPr>
          <p:nvPr>
            <p:ph idx="1"/>
          </p:nvPr>
        </p:nvPicPr>
        <p:blipFill>
          <a:blip r:embed="rId3"/>
          <a:stretch>
            <a:fillRect/>
          </a:stretch>
        </p:blipFill>
        <p:spPr>
          <a:xfrm>
            <a:off x="308921" y="2173700"/>
            <a:ext cx="3548001" cy="2456666"/>
          </a:xfrm>
          <a:prstGeom prst="rect">
            <a:avLst/>
          </a:prstGeom>
        </p:spPr>
      </p:pic>
    </p:spTree>
    <p:extLst>
      <p:ext uri="{BB962C8B-B14F-4D97-AF65-F5344CB8AC3E}">
        <p14:creationId xmlns:p14="http://schemas.microsoft.com/office/powerpoint/2010/main" val="1009006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jhsph-norm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U-AY-2017-18-FAC" id="{26336BED-4ABF-494A-860D-F011C3EC7A3B}" vid="{58DB2C3A-7300-DC4A-A0DF-D492745226A7}"/>
    </a:ext>
  </a:extLst>
</a:theme>
</file>

<file path=ppt/theme/theme2.xml><?xml version="1.0" encoding="utf-8"?>
<a:theme xmlns:a="http://schemas.openxmlformats.org/drawingml/2006/main" name="jhsph-vertic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U-AY-2017-18-FAC" id="{26336BED-4ABF-494A-860D-F011C3EC7A3B}" vid="{8097E6F0-4C43-D04D-9885-FDC842257191}"/>
    </a:ext>
  </a:extLst>
</a:theme>
</file>

<file path=ppt/theme/theme3.xml><?xml version="1.0" encoding="utf-8"?>
<a:theme xmlns:a="http://schemas.openxmlformats.org/drawingml/2006/main" name="jhsph-upside dow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U-AY-2017-18-FAC" id="{26336BED-4ABF-494A-860D-F011C3EC7A3B}" vid="{811921AE-1AA3-6A45-866E-D2056B4D7C9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JHU_Accessible_Template</Template>
  <TotalTime>28</TotalTime>
  <Words>733</Words>
  <Application>Microsoft Office PowerPoint</Application>
  <PresentationFormat>On-screen Show (16:9)</PresentationFormat>
  <Paragraphs>116</Paragraphs>
  <Slides>11</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11</vt:i4>
      </vt:variant>
    </vt:vector>
  </HeadingPairs>
  <TitlesOfParts>
    <vt:vector size="24" baseType="lpstr">
      <vt:lpstr>ＭＳ Ｐゴシック</vt:lpstr>
      <vt:lpstr>Arial</vt:lpstr>
      <vt:lpstr>Bookman Old Style</vt:lpstr>
      <vt:lpstr>Calibri</vt:lpstr>
      <vt:lpstr>Calibri Light</vt:lpstr>
      <vt:lpstr>Georgia</vt:lpstr>
      <vt:lpstr>Lucida Grande</vt:lpstr>
      <vt:lpstr>Symbol</vt:lpstr>
      <vt:lpstr>Times New Roman</vt:lpstr>
      <vt:lpstr>Wingdings</vt:lpstr>
      <vt:lpstr>jhsph-normal</vt:lpstr>
      <vt:lpstr>jhsph-vertical</vt:lpstr>
      <vt:lpstr>jhsph-upside down</vt:lpstr>
      <vt:lpstr>Protecting Soybean Farmers from a scaling trade war</vt:lpstr>
      <vt:lpstr>What is of supreme importance in war is to attack the enemy's strategy – Sun Tzu in the Art of War  </vt:lpstr>
      <vt:lpstr>Is there a slowdown? A seasonal approach</vt:lpstr>
      <vt:lpstr>Is there a slowdown? A seasonal approach</vt:lpstr>
      <vt:lpstr>Hypothesis Testing</vt:lpstr>
      <vt:lpstr>Hypothesis Testing</vt:lpstr>
      <vt:lpstr>What drives Soy Export from US to China? </vt:lpstr>
      <vt:lpstr>Regression Model Evaluation</vt:lpstr>
      <vt:lpstr>Regression findings</vt:lpstr>
      <vt:lpstr>Regression findings (cont.)</vt:lpstr>
      <vt:lpstr>Policy Recommendations</vt:lpstr>
    </vt:vector>
  </TitlesOfParts>
  <Manager/>
  <Company>Brown Advisory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Protecting Soybean Farmers from a scaling trade war</dc:title>
  <dc:subject/>
  <dc:creator>Montes de Oca, Jose</dc:creator>
  <cp:keywords/>
  <dc:description>Author: Johns Hopkins University
The material in this presentation is subject to the copyright of the owners of the material and is being provided for educational purposes under rules of fair use for registered students in this course only. No additional copies of the copyrighted work may be made or distributed.
Template last modified 21 Sept. 2017</dc:description>
  <cp:lastModifiedBy>Montes de Oca, Jose</cp:lastModifiedBy>
  <cp:revision>1</cp:revision>
  <cp:lastPrinted>2015-12-30T15:17:52Z</cp:lastPrinted>
  <dcterms:created xsi:type="dcterms:W3CDTF">2018-12-02T21:47:47Z</dcterms:created>
  <dcterms:modified xsi:type="dcterms:W3CDTF">2018-12-02T22:15:59Z</dcterms:modified>
  <cp:category/>
</cp:coreProperties>
</file>