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Comfortaa"/>
      <p:regular r:id="rId14"/>
    </p:embeddedFont>
    <p:embeddedFont>
      <p:font typeface="Comfortaa"/>
      <p:regular r:id="rId15"/>
    </p:embeddedFont>
    <p:embeddedFont>
      <p:font typeface="Raleway Medium"/>
      <p:regular r:id="rId16"/>
    </p:embeddedFont>
    <p:embeddedFont>
      <p:font typeface="Raleway Medium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9647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TaxiDay - App de Gestión para Taxistas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038362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Bienvenido a TaxiDay. Es la aplicación móvil diseñada para taxistas. Permite registrar carreras y ver estadísticas. También gestiona sus jornadas de trabajo.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51961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7" y="5527238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5501164"/>
            <a:ext cx="225385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7D4CC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por José Carlos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807" y="582097"/>
            <a:ext cx="8993029" cy="587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Inicio: Login y Registro Simplificados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293" y="1593294"/>
            <a:ext cx="4730591" cy="47305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72608" y="6588443"/>
            <a:ext cx="2351961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Login Sencillo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40807" y="7009209"/>
            <a:ext cx="6415683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Accede rápidamente a tu cuenta con un proceso de login intuitivo y seguro.</a:t>
            </a:r>
            <a:endParaRPr lang="en-US" sz="16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397" y="1593294"/>
            <a:ext cx="4730591" cy="47305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05712" y="6588443"/>
            <a:ext cx="2351961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Registro Fácil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7473910" y="7009209"/>
            <a:ext cx="6415683" cy="677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 tu cuenta en segundos y comienza a gestionar tus carreras de inmediato.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8763" y="587454"/>
            <a:ext cx="3675221" cy="459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Inicio: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78763" y="1460183"/>
            <a:ext cx="1837611" cy="229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Estadísticas Clave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78763" y="1855113"/>
            <a:ext cx="6534745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Visualiza tus ganancias diarias y semanales al instante. Obtén un resumen claro de tu rendimiento financiero. También revisa los kilómetros recorridos, con detalles precisos de cada viaje, para optimizar tus rutas y ahorrar combustible.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78763" y="2797612"/>
            <a:ext cx="6534745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endParaRPr lang="en-US" sz="13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288" y="3248144"/>
            <a:ext cx="1943695" cy="4207907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60" y="1480780"/>
            <a:ext cx="1878449" cy="4066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24512" y="5733336"/>
            <a:ext cx="6534745" cy="2645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endParaRPr lang="en-US" sz="1300" dirty="0"/>
          </a:p>
        </p:txBody>
      </p:sp>
      <p:sp>
        <p:nvSpPr>
          <p:cNvPr id="9" name="Text 5"/>
          <p:cNvSpPr/>
          <p:nvPr/>
        </p:nvSpPr>
        <p:spPr>
          <a:xfrm>
            <a:off x="7524512" y="6163270"/>
            <a:ext cx="2055971" cy="2295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Creación de Jornada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7524512" y="6558201"/>
            <a:ext cx="6534745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Comienza tu día laboral con un simple toque. TaxiDay facilita el registro de tu jornada, permitiéndote indicar el inicio y fin de tu turno de manera rápida y eficiente. Además, puedes personalizar tus horarios según tus preferencias.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459111"/>
            <a:ext cx="6694527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Nueva Carrera: Registro Fácil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4556760" y="2285286"/>
            <a:ext cx="30480" cy="4485084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3460730" y="2825353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4294287" y="2562939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4507290" y="2676049"/>
            <a:ext cx="12942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864037" y="2532102"/>
            <a:ext cx="23501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Origen y Destino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64037" y="3366016"/>
            <a:ext cx="2350175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Ingresa los puntos de inicio y fin. La app guarda cada detalle.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4819233" y="4059674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4294287" y="379726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4475143" y="3910370"/>
            <a:ext cx="19359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5929789" y="3766423"/>
            <a:ext cx="23501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Precio y Kilómetros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5929789" y="4600337"/>
            <a:ext cx="2350175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Registra el costo del viaje y la distancia. Mantén un control total.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34564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Jornada Actual: Tu Resumen Diario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705481" y="3087529"/>
            <a:ext cx="30480" cy="3796308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3627596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36518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7" name="Text 4"/>
          <p:cNvSpPr/>
          <p:nvPr/>
        </p:nvSpPr>
        <p:spPr>
          <a:xfrm>
            <a:off x="6656010" y="3478292"/>
            <a:ext cx="12942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8078510" y="3334345"/>
            <a:ext cx="296656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Registro de Carreras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078510" y="3825359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Visualiza todas las carreras registradas durante tu jornada.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967954" y="5649158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386745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2" name="Text 9"/>
          <p:cNvSpPr/>
          <p:nvPr/>
        </p:nvSpPr>
        <p:spPr>
          <a:xfrm>
            <a:off x="6623864" y="5499854"/>
            <a:ext cx="19359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8078510" y="5355908"/>
            <a:ext cx="330231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Carreras Almacenadas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8078510" y="5846921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Accede al historial completo de carreras almacenadas en tu jornada.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0077" y="664964"/>
            <a:ext cx="7456646" cy="133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Perfil y Ajustes Personalizados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77" y="2366010"/>
            <a:ext cx="1205389" cy="17328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97058" y="2606993"/>
            <a:ext cx="2678668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Modifica tus Datos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897058" y="3086338"/>
            <a:ext cx="58896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Actualiza tu información personal. Mantén tu perfil al día.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77" y="4098846"/>
            <a:ext cx="1205389" cy="17328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97058" y="4339828"/>
            <a:ext cx="2678668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Foto de Perfil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897058" y="4819174"/>
            <a:ext cx="58896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Personaliza tu cuenta. Agrega una imagen que te represente.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077" y="5831681"/>
            <a:ext cx="1205389" cy="173283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97058" y="6072664"/>
            <a:ext cx="2678668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Ajustes de la App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897058" y="6552009"/>
            <a:ext cx="58896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Configura la ubicación y modo claro/oscuro. Descarga tus datos.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191708"/>
            <a:ext cx="692717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Gracias por su atención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2477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TaxiDay es la herramienta ideal para simplificar la gestión de tu trabajo diario. ¡Descárgala ya!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2025-02-19T19:32:11Z</dcterms:created>
  <dcterms:modified xsi:type="dcterms:W3CDTF">2025-02-19T19:32:11Z</dcterms:modified>
</cp:coreProperties>
</file>