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3"/>
  </p:normalViewPr>
  <p:slideViewPr>
    <p:cSldViewPr snapToGrid="0">
      <p:cViewPr varScale="1">
        <p:scale>
          <a:sx n="107" d="100"/>
          <a:sy n="107" d="100"/>
        </p:scale>
        <p:origin x="7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2174-636E-0A9C-6C0C-C4BF2B1675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D6131F-40EA-4D71-A6FE-467C289E7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6729-F375-0B79-5EAE-B57202C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02099-3D1F-1F94-1291-FADCC01EE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C58CF-4146-4FDD-1471-1F6D8CE4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20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1A7CE-330B-5B96-D983-C1EE71C5C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71061-880A-2FB9-4F40-43EBA1C5CF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EE1D2-D467-A29B-B512-ABB21BE6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7BBA8-D73D-0CDA-CBBE-7C7E8A61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85E9-036A-494B-F332-83EE23C5F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86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3B7B5F-CCF1-F285-5E16-EB5573E7C3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EA3006-BA13-DA35-93C7-E459DDE6F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0045F-5EB8-98A9-5885-0211F111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FBAB8-5F7A-1965-3BD5-3949E6C3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63CF3A-7B7C-AC43-4457-7D10B655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759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08DE-8977-CDA5-7357-1E29DDDD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16FC2-1324-49FE-39CD-0CBE2E5A8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5AE3D-BA82-0F23-EB3F-71724F1CE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B1036-34D4-FB5C-6EC8-0AA92D75F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0C6CD0-9FA1-1D5C-5B18-7126563A1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6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76F85-CF88-352A-3810-27C59E5DB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B7F24-E392-597C-534B-616BEADB9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CC281-D22C-36BB-933B-A2B97B4A5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80DE4-CDAE-A484-618E-786891372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FEC0E-67A1-03D8-6219-664DC315D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80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A3923-92AC-3BDD-23B3-1D61EB12D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BA230-3CD9-8ADD-8EC1-A470AF01F3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AA138-EE18-7FDF-8D67-2FA28EA1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1AEBFD-DE69-D067-A4E9-2BDB581C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3E0BEB-3617-96A7-9EAA-ACC3FB1AB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AEDFA-EC5F-B02B-8EDF-898236478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53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13A86-A17B-4C78-CE82-AE490A3B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5DE1C-95B0-A2D8-BD1A-2A5E4FB92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017BC-2DBB-5B95-D749-F4D770214F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A958B4-2A4A-EA1F-973C-10B83F282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B877D-FFD7-84D3-F787-D848334332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2989F9-D090-2A3E-CDAF-11B371A9C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539FAB-4962-FF96-65D6-33BBBDD84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99A9CC-CEDA-E0B0-E063-AEAB3CBF1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65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5EB51-0A03-C67D-B8C8-2858EED26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8227D3-CA11-6823-74C5-FDC98B0A5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EF0C34-B1FB-B350-8A47-F4D29D12E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4D6BE-33C1-ECDD-376C-498B18B48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97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675625-0B1D-7133-1A0F-4DC1EE867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FFA3B-A11B-7316-60CA-E11E9BFD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5E2D2-1373-A05C-F0E7-C28DCF6D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29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2AF6-6493-53B2-875E-49F00B992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CBFCF-F24F-343C-0846-A1300B14D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510465-9CAF-9525-AAFF-9755732074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AADC0-38E9-74E3-ECB3-A08EF65F8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072BD-51AB-4C58-E15A-AA1F8AB8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C63EC-E7DC-7CD0-1C74-9F600B6FD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77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F984-6D2D-334D-575C-8716142C6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ACCAB-F325-4145-8ED2-3E8103D33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CD79B3-4C7B-60B2-6C30-1F1EDA8E6A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5AD49F-4D42-57EB-2AA3-5A95C8048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6435DC-6181-8E82-D5E5-AD6C426FB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08711-E8E5-42FD-4205-79EA04E8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7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3AE8DD-70A6-8323-F3F9-F6B8A5D6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DD853-68D7-B485-CD4E-D50BAB6B4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6AD94-B6DF-3D61-647B-A0C060E858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1A20A-9816-094E-AC43-7647ED42F35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50F3A-E020-9E36-9DE2-3194EDB3E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D0256-9CC8-18B7-9E4A-6E1371D8AE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5E0ADB-3842-BE48-A010-A8D74250A6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74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4F4A7C-B805-D0FA-8D83-46F1A06F3815}"/>
              </a:ext>
            </a:extLst>
          </p:cNvPr>
          <p:cNvSpPr/>
          <p:nvPr/>
        </p:nvSpPr>
        <p:spPr>
          <a:xfrm>
            <a:off x="2093498" y="2355767"/>
            <a:ext cx="8005004" cy="2146465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Wave2">
              <a:avLst/>
            </a:prstTxWarp>
            <a:spAutoFit/>
          </a:bodyPr>
          <a:lstStyle/>
          <a:p>
            <a:pPr algn="ctr"/>
            <a:r>
              <a:rPr lang="en-US" sz="5400" b="0" cap="none" spc="0" dirty="0">
                <a:ln w="5715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Colonna MT" pitchFamily="82" charset="77"/>
              </a:rPr>
              <a:t>White Water Rafting</a:t>
            </a:r>
          </a:p>
        </p:txBody>
      </p:sp>
    </p:spTree>
    <p:extLst>
      <p:ext uri="{BB962C8B-B14F-4D97-AF65-F5344CB8AC3E}">
        <p14:creationId xmlns:p14="http://schemas.microsoft.com/office/powerpoint/2010/main" val="240664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16980</TotalTime>
  <Words>3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Colonna MT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Josue Dominguez</dc:creator>
  <cp:lastModifiedBy>Josue Dominguez</cp:lastModifiedBy>
  <cp:revision>1</cp:revision>
  <dcterms:created xsi:type="dcterms:W3CDTF">2023-09-23T21:55:51Z</dcterms:created>
  <dcterms:modified xsi:type="dcterms:W3CDTF">2023-10-05T16:55:57Z</dcterms:modified>
</cp:coreProperties>
</file>