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60" r:id="rId5"/>
    <p:sldId id="262" r:id="rId6"/>
    <p:sldId id="264" r:id="rId7"/>
    <p:sldId id="261" r:id="rId8"/>
    <p:sldId id="265" r:id="rId9"/>
    <p:sldId id="266" r:id="rId10"/>
    <p:sldId id="270" r:id="rId11"/>
    <p:sldId id="268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FF04-1102-42F3-AF39-52616568D6F3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EBC0-EC42-4657-917E-B0C8D206C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32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FF04-1102-42F3-AF39-52616568D6F3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EBC0-EC42-4657-917E-B0C8D206C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6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FF04-1102-42F3-AF39-52616568D6F3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EBC0-EC42-4657-917E-B0C8D206C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75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FF04-1102-42F3-AF39-52616568D6F3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EBC0-EC42-4657-917E-B0C8D206C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36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FF04-1102-42F3-AF39-52616568D6F3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EBC0-EC42-4657-917E-B0C8D206C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38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FF04-1102-42F3-AF39-52616568D6F3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EBC0-EC42-4657-917E-B0C8D206C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44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FF04-1102-42F3-AF39-52616568D6F3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EBC0-EC42-4657-917E-B0C8D206C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89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FF04-1102-42F3-AF39-52616568D6F3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EBC0-EC42-4657-917E-B0C8D206C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68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FF04-1102-42F3-AF39-52616568D6F3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EBC0-EC42-4657-917E-B0C8D206C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7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FF04-1102-42F3-AF39-52616568D6F3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EBC0-EC42-4657-917E-B0C8D206C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12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FF04-1102-42F3-AF39-52616568D6F3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EBC0-EC42-4657-917E-B0C8D206C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6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0FF04-1102-42F3-AF39-52616568D6F3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2EBC0-EC42-4657-917E-B0C8D206C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54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CCFDC13-0B75-4CE2-9F24-041376705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9790" y="3729963"/>
            <a:ext cx="6541209" cy="3028646"/>
          </a:xfrm>
        </p:spPr>
        <p:txBody>
          <a:bodyPr>
            <a:normAutofit/>
          </a:bodyPr>
          <a:lstStyle/>
          <a:p>
            <a:pPr algn="l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M.ª Anderson Costa </a:t>
            </a:r>
          </a:p>
          <a:p>
            <a:pPr algn="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Dilberto Renan</a:t>
            </a:r>
          </a:p>
          <a:p>
            <a:pPr algn="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Elton Contente</a:t>
            </a:r>
          </a:p>
          <a:p>
            <a:pPr algn="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Everaldo Everdosa</a:t>
            </a:r>
          </a:p>
          <a:p>
            <a:pPr algn="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José Carlos</a:t>
            </a:r>
          </a:p>
          <a:p>
            <a:pPr algn="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Silvio Wanzeler</a:t>
            </a:r>
          </a:p>
          <a:p>
            <a:pPr algn="l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Uma imagem contendo desenho, texto&#10;&#10;Descrição gerada automaticamente">
            <a:extLst>
              <a:ext uri="{FF2B5EF4-FFF2-40B4-BE49-F238E27FC236}">
                <a16:creationId xmlns:a16="http://schemas.microsoft.com/office/drawing/2014/main" id="{A82A9666-9FCB-4C8C-AABF-2CED9F7B3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8583"/>
            <a:ext cx="6928204" cy="2511380"/>
          </a:xfrm>
          <a:prstGeom prst="rect">
            <a:avLst/>
          </a:prstGeom>
        </p:spPr>
      </p:pic>
      <p:pic>
        <p:nvPicPr>
          <p:cNvPr id="7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0A67008D-6408-439D-9BAB-DD5DBD5CE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487" y="229430"/>
            <a:ext cx="1285461" cy="631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56790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25775-2D16-467A-B707-53CC6B565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2452"/>
            <a:ext cx="7163628" cy="994172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Salvando Arquivo PHP 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CD254E6-2823-4E49-93E9-86DC68AAD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87" y="1276624"/>
            <a:ext cx="7886700" cy="558607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arquivo deve ser salvo com extensão “.php” dentro do diretório especifico do servidor local.</a:t>
            </a:r>
          </a:p>
          <a:p>
            <a:pPr marL="0" indent="0" algn="just">
              <a:buNone/>
            </a:pP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E4281ED5-028E-422A-A1F5-E20B2AC9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487" y="229430"/>
            <a:ext cx="1285461" cy="631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664BDE2-EAE7-446A-B795-745F1E919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823" y="2270796"/>
            <a:ext cx="5645427" cy="435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42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25775-2D16-467A-B707-53CC6B565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2452"/>
            <a:ext cx="7163628" cy="99417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Executando Arquivo PHP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CD254E6-2823-4E49-93E9-86DC68AAD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87" y="1276624"/>
            <a:ext cx="7886700" cy="558607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executa o arquivo e verifica conexão com banco MySQL, basta inserir no navegado a url do caminho do diretório. Exemplo:</a:t>
            </a:r>
          </a:p>
          <a:p>
            <a:pPr marL="0" indent="0" algn="just">
              <a:buNone/>
            </a:pP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localhost/nomedapasta/nomedoarquivo.php</a:t>
            </a:r>
          </a:p>
        </p:txBody>
      </p:sp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E4281ED5-028E-422A-A1F5-E20B2AC9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487" y="229430"/>
            <a:ext cx="1285461" cy="631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7D76B9F-6AED-4889-A091-AD6C841EDB43}"/>
              </a:ext>
            </a:extLst>
          </p:cNvPr>
          <p:cNvSpPr/>
          <p:nvPr/>
        </p:nvSpPr>
        <p:spPr>
          <a:xfrm>
            <a:off x="1417983" y="2993096"/>
            <a:ext cx="5552660" cy="369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3B8D12D-8900-4F06-8F7F-A95EB0562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931" y="2993096"/>
            <a:ext cx="5311065" cy="358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48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25775-2D16-467A-B707-53CC6B565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45410"/>
            <a:ext cx="7163628" cy="994172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Referencias 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CD254E6-2823-4E49-93E9-86DC68AAD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RITCHER, Thiago (Ed.). </a:t>
            </a:r>
            <a:r>
              <a:rPr lang="pt-B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ao PHP e </a:t>
            </a:r>
            <a:r>
              <a:rPr lang="pt-BR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2009. Disponível em: &lt;http://phpsqlbr.blogspot.com/2009/04/introducao-ao-php-e-mysql.html&gt;. Acesso em: 26 out. 2019.</a:t>
            </a:r>
          </a:p>
          <a:p>
            <a:pPr marL="0" indent="0" algn="just">
              <a:buNone/>
            </a:pP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BRASIL, André (Ed.). </a:t>
            </a:r>
            <a:r>
              <a:rPr lang="pt-B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conectar um banco de dados MySQL utilizando PHP. 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&lt;https://king.host/wiki/artigo/conectar-mysql-utilizando-php/&gt;. Acesso em: 26 out. 2019.</a:t>
            </a:r>
          </a:p>
        </p:txBody>
      </p:sp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E4281ED5-028E-422A-A1F5-E20B2AC9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487" y="229430"/>
            <a:ext cx="1285461" cy="631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4924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25775-2D16-467A-B707-53CC6B565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891"/>
            <a:ext cx="7163628" cy="994172"/>
          </a:xfrm>
        </p:spPr>
        <p:txBody>
          <a:bodyPr/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Topicos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CD254E6-2823-4E49-93E9-86DC68AAD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3602"/>
            <a:ext cx="7886700" cy="558607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+ MySQL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Conexão PHP e MySQL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Salvando Arquivo PHP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Executando Arquivo PHP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Referencias 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E4281ED5-028E-422A-A1F5-E20B2AC9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487" y="229430"/>
            <a:ext cx="1285461" cy="631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2895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25775-2D16-467A-B707-53CC6B565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891"/>
            <a:ext cx="7163628" cy="994172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CD254E6-2823-4E49-93E9-86DC68AAD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3602"/>
            <a:ext cx="7886700" cy="55860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é PHP?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PHP (Hypertext Preprocessor) é uma linguagem de programação em scripts que é executada no servidor, assim como ASP.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PHP  pode ser conectado com diversos banco de dados como MySQL, Informix, Sybase, Oracle, PostgreSQL  e outros.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PHP é software livre (open – source ) seu download é gratuito e multiplataforma. 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arquivo PHP pode conter marcações em HTML e código PHP,  as saídas dos arquivos são geralmente em HTML, mas não se restringi a isso. Os arquivos são salvos em “.php”, “.php” e “.phtml”.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PHP combinado ao MySQL pode rodar em diversas plataformas. Por exemplo é possível desenvolver um programa em windows e rodar em um servidor linux.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E4281ED5-028E-422A-A1F5-E20B2AC9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487" y="229430"/>
            <a:ext cx="1285461" cy="631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2194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25775-2D16-467A-B707-53CC6B565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891"/>
            <a:ext cx="7163628" cy="994172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CD254E6-2823-4E49-93E9-86DC68AAD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3602"/>
            <a:ext cx="7886700" cy="5586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é MySQL?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MySQL é um servidor de banco de dados que é ideal para aplicações pequenas como para aplicações grandes.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MySQL suporta linguagem padrão SQL.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MySQL roda em diversas plataformas e sistemas operacionais, seu download é Gratuito. 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E4281ED5-028E-422A-A1F5-E20B2AC9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487" y="229430"/>
            <a:ext cx="1285461" cy="631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3492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25775-2D16-467A-B707-53CC6B565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891"/>
            <a:ext cx="7163628" cy="994172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+ MySQL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CD254E6-2823-4E49-93E9-86DC68AAD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5035"/>
            <a:ext cx="7886700" cy="558607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conexão do PHP com MySQL permite que usuário possa exibir informações de um banco de dados em aplicações WEB, não só apenas exibir, mas como pode inserir, atualiza e remove informações que estão armazenadas no banco.</a:t>
            </a:r>
          </a:p>
          <a:p>
            <a:pPr marL="0" indent="0" algn="just">
              <a:buNone/>
            </a:pP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E4281ED5-028E-422A-A1F5-E20B2AC9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487" y="229430"/>
            <a:ext cx="1285461" cy="631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5139464A-9E31-46F9-BB9B-2A0931672F76}"/>
              </a:ext>
            </a:extLst>
          </p:cNvPr>
          <p:cNvSpPr/>
          <p:nvPr/>
        </p:nvSpPr>
        <p:spPr>
          <a:xfrm>
            <a:off x="960783" y="3140764"/>
            <a:ext cx="7222434" cy="3487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33FA563-0873-40CC-83C7-56E3EE4EB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" y="3262518"/>
            <a:ext cx="6877878" cy="32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2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25775-2D16-467A-B707-53CC6B565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891"/>
            <a:ext cx="7163628" cy="994172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+ MySQL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CD254E6-2823-4E49-93E9-86DC68AAD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5035"/>
            <a:ext cx="7886700" cy="5586074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inicia a conexão do PHP com MySQL é necessário ter uma base de dados já criado dentro do Banco MySQL para pode ser feita a conexão caso precise utiliza-lo na aplicação.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conexão pode ser feita tanto para um banco de dados MySQL  que esteja em um servidor local ou em servidor web.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PHP é uma linguagem cliente servidor, pois é preciso fazer uma comunicação com o servidor para pode ser executado os scripts, pois no servidor é verificado as informações solicitadas para depois obter uma resposta.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necessário que usuário também tenha instalado um servidor local caso queira simula antes de subir sua aplicação na rede, pois não é necessário se base de dados estive em servidor web. </a:t>
            </a:r>
          </a:p>
        </p:txBody>
      </p:sp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E4281ED5-028E-422A-A1F5-E20B2AC9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487" y="229430"/>
            <a:ext cx="1285461" cy="631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19594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25775-2D16-467A-B707-53CC6B565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891"/>
            <a:ext cx="7163628" cy="994172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Conexão PHP e MySQL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CD254E6-2823-4E49-93E9-86DC68AAD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5035"/>
            <a:ext cx="7886700" cy="558607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inicia a conexão devemos ter nossas maquinas um servidor local para que faça requisição. Como WampServer ou XAMPP.</a:t>
            </a:r>
          </a:p>
          <a:p>
            <a:pPr marL="0" indent="0" algn="just">
              <a:buNone/>
            </a:pP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instalar um desses softwares, um diretório raiz é criado na unidade C com nome dos mesmo. Dentro da pasta do Wamp contem uma pasta chamada www., é dentro dela que vamos salva o arquivo com script PHP que vai fazer a conexão com MySQL, no caso do XAMPP é uma pasta chamada htdocs.</a:t>
            </a:r>
          </a:p>
        </p:txBody>
      </p:sp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E4281ED5-028E-422A-A1F5-E20B2AC9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487" y="229430"/>
            <a:ext cx="1285461" cy="631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Imagem 9" descr="Uma imagem contendo desenho&#10;&#10;Descrição gerada automaticamente">
            <a:extLst>
              <a:ext uri="{FF2B5EF4-FFF2-40B4-BE49-F238E27FC236}">
                <a16:creationId xmlns:a16="http://schemas.microsoft.com/office/drawing/2014/main" id="{203EF4F5-962D-4E5C-B1B0-F762A44B5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492" y="2558615"/>
            <a:ext cx="2970972" cy="1258011"/>
          </a:xfrm>
          <a:prstGeom prst="rect">
            <a:avLst/>
          </a:prstGeom>
        </p:spPr>
      </p:pic>
      <p:pic>
        <p:nvPicPr>
          <p:cNvPr id="12" name="Imagem 11" descr="Uma imagem contendo desenho&#10;&#10;Descrição gerada automaticamente">
            <a:extLst>
              <a:ext uri="{FF2B5EF4-FFF2-40B4-BE49-F238E27FC236}">
                <a16:creationId xmlns:a16="http://schemas.microsoft.com/office/drawing/2014/main" id="{FFF31BF0-494F-41C3-B532-412D7F4F1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06" y="2631974"/>
            <a:ext cx="2970972" cy="116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39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25775-2D16-467A-B707-53CC6B565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891"/>
            <a:ext cx="7163628" cy="994172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Conexão PHP e MySQL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CD254E6-2823-4E49-93E9-86DC68AAD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5035"/>
            <a:ext cx="7886700" cy="558607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conexão com MySQL é feita com a instrução “mysqli_connect”. Por exemplo:                                  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HOSTNAME: Nome do servidor.</a:t>
            </a:r>
          </a:p>
          <a:p>
            <a:pPr algn="just"/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USERNAME: Nome do usuário do banco.</a:t>
            </a:r>
          </a:p>
          <a:p>
            <a:pPr algn="just"/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PASSWORD: Senha do banco.</a:t>
            </a:r>
          </a:p>
          <a:p>
            <a:pPr algn="just"/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DATABASENAME: Nome do banco de dados.      </a:t>
            </a:r>
          </a:p>
        </p:txBody>
      </p:sp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E4281ED5-028E-422A-A1F5-E20B2AC9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487" y="229430"/>
            <a:ext cx="1285461" cy="631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E613E03-8CEB-4DF7-AE6A-46BBDC9EF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338180"/>
            <a:ext cx="7886700" cy="179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11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25775-2D16-467A-B707-53CC6B565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891"/>
            <a:ext cx="7163628" cy="994172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Conexão PHP e MySQL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CD254E6-2823-4E49-93E9-86DC68AAD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5035"/>
            <a:ext cx="7886700" cy="558607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verifica se a conexão ocorreu com banco de dados, usamos o seguinte script:</a:t>
            </a:r>
          </a:p>
          <a:p>
            <a:pPr marL="0" indent="0" algn="just">
              <a:buNone/>
            </a:pP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script é usado uma condição que verifica se algum erro ocorreu com conexão, caso ocorrer, será exibido a mensagem “desconectado” e o tipo do erro.</a:t>
            </a:r>
          </a:p>
          <a:p>
            <a:pPr algn="just"/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o contrario será exibido “conectado".</a:t>
            </a:r>
          </a:p>
          <a:p>
            <a:pPr marL="0" indent="0" algn="just">
              <a:buNone/>
            </a:pP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E4281ED5-028E-422A-A1F5-E20B2AC9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487" y="229430"/>
            <a:ext cx="1285461" cy="631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2E8D554-D7FD-4D96-A8B9-3D28DF808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309191"/>
            <a:ext cx="7886700" cy="145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32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</TotalTime>
  <Words>726</Words>
  <Application>Microsoft Office PowerPoint</Application>
  <PresentationFormat>Apresentação na tela (4:3)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Tema do Office</vt:lpstr>
      <vt:lpstr>Apresentação do PowerPoint</vt:lpstr>
      <vt:lpstr>Topicos:</vt:lpstr>
      <vt:lpstr>Introdução</vt:lpstr>
      <vt:lpstr>Introdução</vt:lpstr>
      <vt:lpstr>PHP + MySQL</vt:lpstr>
      <vt:lpstr>PHP + MySQL</vt:lpstr>
      <vt:lpstr>Conexão PHP e MySQL</vt:lpstr>
      <vt:lpstr>Conexão PHP e MySQL</vt:lpstr>
      <vt:lpstr>Conexão PHP e MySQL</vt:lpstr>
      <vt:lpstr> Salvando Arquivo PHP </vt:lpstr>
      <vt:lpstr>Executando Arquivo PHP</vt:lpstr>
      <vt:lpstr>Referencias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elton silva contente</dc:creator>
  <cp:lastModifiedBy>elton silva contente</cp:lastModifiedBy>
  <cp:revision>43</cp:revision>
  <dcterms:created xsi:type="dcterms:W3CDTF">2019-11-06T10:07:10Z</dcterms:created>
  <dcterms:modified xsi:type="dcterms:W3CDTF">2019-11-06T21:18:32Z</dcterms:modified>
</cp:coreProperties>
</file>