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7"/>
  </p:notesMasterIdLst>
  <p:sldIdLst>
    <p:sldId id="256" r:id="rId4"/>
    <p:sldId id="257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3c0b36ef_1_8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ab3c0b36e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6022" y="1143550"/>
            <a:ext cx="6005955" cy="3085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3c0b36ef_1_2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ab3c0b36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3c0b36ef_1_2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ab3c0b36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636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14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 b="0" i="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63" name="Google Shape;63;p15" descr="Shape,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0" i="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b="1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 dirty="0"/>
              <a:t>1/1/2024</a:t>
            </a:r>
            <a:endParaRPr sz="1200" dirty="0"/>
          </a:p>
        </p:txBody>
      </p:sp>
      <p:pic>
        <p:nvPicPr>
          <p:cNvPr id="75" name="Google Shape;75;p17" descr="British Airways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" sz="1500" b="1"/>
              <a:t>PREDICTIVE MODEL TO UNDERSTAND FACTORS THAT INFLUENCE BUYING BEHAVIOUR</a:t>
            </a:r>
            <a:endParaRPr sz="1500" b="1"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257754" y="966356"/>
            <a:ext cx="8062059" cy="400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lang="en" sz="1400" b="0" dirty="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sz="1400" b="0" dirty="0">
              <a:solidFill>
                <a:srgbClr val="387C8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 dirty="0"/>
              <a:t>ACCURACY: </a:t>
            </a:r>
            <a:r>
              <a:rPr lang="en-US" sz="1400" dirty="0"/>
              <a:t>0.6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 dirty="0"/>
              <a:t>Precision: 0.6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 dirty="0"/>
              <a:t>Recall : 0.59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 dirty="0"/>
              <a:t>Specificity : 0.61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-US" dirty="0"/>
              <a:t>F-1 Score : 0.6</a:t>
            </a:r>
            <a:endParaRPr lang="th-TH" dirty="0"/>
          </a:p>
          <a:p>
            <a:pPr marL="28575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dirty="0" err="1"/>
              <a:t>purchase_lead</a:t>
            </a:r>
            <a:r>
              <a:rPr lang="en-US" sz="1400" b="0" dirty="0"/>
              <a:t> is the most important feature.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dirty="0"/>
              <a:t>flight_ hour and </a:t>
            </a:r>
            <a:r>
              <a:rPr lang="en-US" sz="1400" b="0" dirty="0" err="1"/>
              <a:t>length_of_stay</a:t>
            </a:r>
            <a:r>
              <a:rPr lang="en-US" sz="1400" b="0" dirty="0"/>
              <a:t> play the vital 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</a:pPr>
            <a:r>
              <a:rPr lang="en-US" sz="1400" b="0" dirty="0">
                <a:solidFill>
                  <a:srgbClr val="387C85"/>
                </a:solidFill>
              </a:rPr>
              <a:t>important features as an attribute for customer 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</a:pPr>
            <a:r>
              <a:rPr lang="en-US" sz="1400" b="0" dirty="0">
                <a:solidFill>
                  <a:srgbClr val="387C85"/>
                </a:solidFill>
              </a:rPr>
              <a:t>to come and buy.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387C85"/>
                </a:solidFill>
              </a:rPr>
              <a:t>Based on customer segmentation on the same number most people come and buy </a:t>
            </a:r>
            <a:r>
              <a:rPr lang="en-US" sz="1400" b="0" dirty="0" err="1">
                <a:solidFill>
                  <a:srgbClr val="387C85"/>
                </a:solidFill>
              </a:rPr>
              <a:t>tockets</a:t>
            </a:r>
            <a:r>
              <a:rPr lang="en-US" sz="1400" b="0" dirty="0">
                <a:solidFill>
                  <a:srgbClr val="387C85"/>
                </a:solidFill>
              </a:rPr>
              <a:t> through internet over the phone.</a:t>
            </a:r>
            <a:endParaRPr sz="1500" dirty="0">
              <a:solidFill>
                <a:srgbClr val="387C8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endParaRPr sz="1500" dirty="0">
              <a:solidFill>
                <a:srgbClr val="387C85"/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4E157E5-ADC0-088D-DFCE-3739B672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62" y="1181393"/>
            <a:ext cx="3853684" cy="27807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" sz="1500" b="1"/>
              <a:t>PREDICTIVE MODEL TO UNDERSTAND FACTORS THAT INFLUENCE BUYING BEHAVIOUR</a:t>
            </a:r>
            <a:endParaRPr sz="1500" b="1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26113A8-6E26-D792-FC5B-129040BC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18" y="805948"/>
            <a:ext cx="6016764" cy="42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01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105</Words>
  <Application>Microsoft Office PowerPoint</Application>
  <PresentationFormat>นำเสนอทางหน้าจอ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Simple Light</vt:lpstr>
      <vt:lpstr>Section Heading</vt:lpstr>
      <vt:lpstr>Slide Body - Curious Blue (ABBA)</vt:lpstr>
      <vt:lpstr>งานนำเสนอ PowerPoint</vt:lpstr>
      <vt:lpstr>PREDICTIVE MODEL TO UNDERSTAND FACTORS THAT INFLUENCE BUYING BEHAVIOUR</vt:lpstr>
      <vt:lpstr>PREDICTIVE MODEL TO UNDERSTAND FACTORS THAT INFLUENCE BUYING BEHAVIOUR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admin</cp:lastModifiedBy>
  <cp:revision>3</cp:revision>
  <dcterms:modified xsi:type="dcterms:W3CDTF">2024-07-19T04:53:26Z</dcterms:modified>
</cp:coreProperties>
</file>