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  <p:sldMasterId id="2147483663" r:id="rId3"/>
  </p:sldMasterIdLst>
  <p:notesMasterIdLst>
    <p:notesMasterId r:id="rId6"/>
  </p:notesMasterIdLst>
  <p:sldIdLst>
    <p:sldId id="256" r:id="rId4"/>
    <p:sldId id="25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b3c0b36ef_1_8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ab3c0b36ef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6022" y="1143550"/>
            <a:ext cx="6005955" cy="30855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b3c0b36ef_1_26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ab3c0b36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ABBA Confident Blue)">
  <p:cSld name="Title Slide (ABBA Confident Blue)">
    <p:bg>
      <p:bgPr>
        <a:solidFill>
          <a:srgbClr val="0B5574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2085975" y="1964513"/>
            <a:ext cx="497205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1143000" y="3948467"/>
            <a:ext cx="6858000" cy="65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5" name="Google Shape;55;p14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1143000" y="4672593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3"/>
          </p:nvPr>
        </p:nvSpPr>
        <p:spPr>
          <a:xfrm>
            <a:off x="1003853" y="218639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35756" y="1257301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787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783772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192437" y="4943540"/>
            <a:ext cx="3412910" cy="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 sz="1100"/>
          </a:p>
        </p:txBody>
      </p:sp>
      <p:sp>
        <p:nvSpPr>
          <p:cNvPr id="61" name="Google Shape;61;p15"/>
          <p:cNvSpPr txBox="1"/>
          <p:nvPr/>
        </p:nvSpPr>
        <p:spPr>
          <a:xfrm>
            <a:off x="8438606" y="4937769"/>
            <a:ext cx="532551" cy="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500" b="0" i="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63" name="Google Shape;63;p15" descr="Shape, rectang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8065" y="276225"/>
            <a:ext cx="784714" cy="1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500" b="0" i="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58">
          <p15:clr>
            <a:srgbClr val="F26B43"/>
          </p15:clr>
        </p15:guide>
        <p15:guide id="2" orient="horz" pos="174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NjynCWzGSaWXQCxS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852055" y="3096491"/>
            <a:ext cx="7148945" cy="79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b="1"/>
              <a:t>PREDICTING CUSTOMER BUYING BEHAVIOUR</a:t>
            </a:r>
            <a:endParaRPr b="1"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1143000" y="4672593"/>
            <a:ext cx="68580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/>
              <a:t>1/1/2024</a:t>
            </a:r>
            <a:endParaRPr sz="1200" dirty="0"/>
          </a:p>
        </p:txBody>
      </p:sp>
      <p:pic>
        <p:nvPicPr>
          <p:cNvPr id="75" name="Google Shape;75;p17" descr="British Airways log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3495" y="1862182"/>
            <a:ext cx="5097982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257754" y="242616"/>
            <a:ext cx="7940673" cy="3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bg1">
                    <a:lumMod val="10000"/>
                  </a:schemeClr>
                </a:solidFill>
              </a:rPr>
              <a:t>PREDICTIVE MODEL TO UNDERSTAND FACTORS THAT INFLUENCE BUYING BEHAVIOUR</a:t>
            </a:r>
            <a:endParaRPr sz="15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257754" y="966356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C85"/>
              </a:buClr>
              <a:buSzPts val="1400"/>
              <a:buNone/>
            </a:pPr>
            <a:r>
              <a:rPr lang="en" sz="1400" b="0" dirty="0">
                <a:solidFill>
                  <a:srgbClr val="387C85"/>
                </a:solidFill>
              </a:rPr>
              <a:t>I have trained the data set with Random forest classifier model and received </a:t>
            </a:r>
            <a:endParaRPr sz="1400" b="0" dirty="0">
              <a:solidFill>
                <a:srgbClr val="387C8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-US" sz="1400" dirty="0"/>
              <a:t>Accuracy, precision, recall and f1-score for training data are 0.61, 0.6, 0.58, 0.65 and 0.59 respectively.</a:t>
            </a: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endParaRPr sz="1500" dirty="0">
              <a:solidFill>
                <a:srgbClr val="387C8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C85"/>
              </a:buClr>
              <a:buSzPts val="1500"/>
              <a:buNone/>
            </a:pPr>
            <a:endParaRPr sz="1500" dirty="0">
              <a:solidFill>
                <a:srgbClr val="387C85"/>
              </a:solidFill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F83A00C8-A8E1-E4AF-C534-B652A5E0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11" y="1550190"/>
            <a:ext cx="4860090" cy="35069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นำเสนอทางหน้าจอ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2</vt:i4>
      </vt:variant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Simple Light</vt:lpstr>
      <vt:lpstr>Section Heading</vt:lpstr>
      <vt:lpstr>Slide Body - Curious Blue (ABBA)</vt:lpstr>
      <vt:lpstr>งานนำเสนอ PowerPoint</vt:lpstr>
      <vt:lpstr>PREDICTIVE MODEL TO UNDERSTAND FACTORS THAT INFLUENCE BUYING BEHAVIOUR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cp:lastModifiedBy>admin</cp:lastModifiedBy>
  <cp:revision>1</cp:revision>
  <dcterms:modified xsi:type="dcterms:W3CDTF">2024-01-10T12:18:00Z</dcterms:modified>
</cp:coreProperties>
</file>