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6194C-66C5-411D-9C0C-CC5FDCA932FE}" type="datetimeFigureOut">
              <a:rPr lang="th-TH" smtClean="0"/>
              <a:t>21/12/66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A059F-E442-445E-AABA-0C68344DB54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74883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6194C-66C5-411D-9C0C-CC5FDCA932FE}" type="datetimeFigureOut">
              <a:rPr lang="th-TH" smtClean="0"/>
              <a:t>21/12/66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A059F-E442-445E-AABA-0C68344DB54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751001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6194C-66C5-411D-9C0C-CC5FDCA932FE}" type="datetimeFigureOut">
              <a:rPr lang="th-TH" smtClean="0"/>
              <a:t>21/12/66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A059F-E442-445E-AABA-0C68344DB542}" type="slidenum">
              <a:rPr lang="th-TH" smtClean="0"/>
              <a:t>‹#›</a:t>
            </a:fld>
            <a:endParaRPr lang="th-TH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2802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6194C-66C5-411D-9C0C-CC5FDCA932FE}" type="datetimeFigureOut">
              <a:rPr lang="th-TH" smtClean="0"/>
              <a:t>21/12/66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A059F-E442-445E-AABA-0C68344DB54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5196212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6194C-66C5-411D-9C0C-CC5FDCA932FE}" type="datetimeFigureOut">
              <a:rPr lang="th-TH" smtClean="0"/>
              <a:t>21/12/66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A059F-E442-445E-AABA-0C68344DB542}" type="slidenum">
              <a:rPr lang="th-TH" smtClean="0"/>
              <a:t>‹#›</a:t>
            </a:fld>
            <a:endParaRPr lang="th-TH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483002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6194C-66C5-411D-9C0C-CC5FDCA932FE}" type="datetimeFigureOut">
              <a:rPr lang="th-TH" smtClean="0"/>
              <a:t>21/12/66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A059F-E442-445E-AABA-0C68344DB54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2981736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6194C-66C5-411D-9C0C-CC5FDCA932FE}" type="datetimeFigureOut">
              <a:rPr lang="th-TH" smtClean="0"/>
              <a:t>21/12/66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A059F-E442-445E-AABA-0C68344DB54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9194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6194C-66C5-411D-9C0C-CC5FDCA932FE}" type="datetimeFigureOut">
              <a:rPr lang="th-TH" smtClean="0"/>
              <a:t>21/12/66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A059F-E442-445E-AABA-0C68344DB54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36623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6194C-66C5-411D-9C0C-CC5FDCA932FE}" type="datetimeFigureOut">
              <a:rPr lang="th-TH" smtClean="0"/>
              <a:t>21/12/66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A059F-E442-445E-AABA-0C68344DB54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19302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6194C-66C5-411D-9C0C-CC5FDCA932FE}" type="datetimeFigureOut">
              <a:rPr lang="th-TH" smtClean="0"/>
              <a:t>21/12/66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A059F-E442-445E-AABA-0C68344DB54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81848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6194C-66C5-411D-9C0C-CC5FDCA932FE}" type="datetimeFigureOut">
              <a:rPr lang="th-TH" smtClean="0"/>
              <a:t>21/12/66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A059F-E442-445E-AABA-0C68344DB54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64760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6194C-66C5-411D-9C0C-CC5FDCA932FE}" type="datetimeFigureOut">
              <a:rPr lang="th-TH" smtClean="0"/>
              <a:t>21/12/66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A059F-E442-445E-AABA-0C68344DB54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084397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6194C-66C5-411D-9C0C-CC5FDCA932FE}" type="datetimeFigureOut">
              <a:rPr lang="th-TH" smtClean="0"/>
              <a:t>21/12/66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A059F-E442-445E-AABA-0C68344DB54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796971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6194C-66C5-411D-9C0C-CC5FDCA932FE}" type="datetimeFigureOut">
              <a:rPr lang="th-TH" smtClean="0"/>
              <a:t>21/12/66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A059F-E442-445E-AABA-0C68344DB54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2532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6194C-66C5-411D-9C0C-CC5FDCA932FE}" type="datetimeFigureOut">
              <a:rPr lang="th-TH" smtClean="0"/>
              <a:t>21/12/66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A059F-E442-445E-AABA-0C68344DB54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59579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6194C-66C5-411D-9C0C-CC5FDCA932FE}" type="datetimeFigureOut">
              <a:rPr lang="th-TH" smtClean="0"/>
              <a:t>21/12/66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A059F-E442-445E-AABA-0C68344DB54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701019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A6194C-66C5-411D-9C0C-CC5FDCA932FE}" type="datetimeFigureOut">
              <a:rPr lang="th-TH" smtClean="0"/>
              <a:t>21/12/66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72A059F-E442-445E-AABA-0C68344DB54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653814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theforage.com/virtual-internships/NjynCWzGSaWXQCxSX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3BE7E-639D-1873-75F9-A3143A4EF6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25721" y="2019051"/>
            <a:ext cx="7557247" cy="3243232"/>
          </a:xfrm>
        </p:spPr>
        <p:txBody>
          <a:bodyPr/>
          <a:lstStyle/>
          <a:p>
            <a:pPr algn="ctr"/>
            <a:r>
              <a:rPr lang="en-US" sz="5400" b="1" dirty="0"/>
              <a:t>Web scraping to gain company insights</a:t>
            </a:r>
            <a:br>
              <a:rPr lang="en-US" sz="5400" b="1" dirty="0"/>
            </a:br>
            <a:endParaRPr lang="th-TH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AF6A9F-3BE2-41A2-CA86-4A726F908A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85659" y="5471954"/>
            <a:ext cx="6257364" cy="539873"/>
          </a:xfrm>
        </p:spPr>
        <p:txBody>
          <a:bodyPr>
            <a:normAutofit fontScale="55000" lnSpcReduction="20000"/>
          </a:bodyPr>
          <a:lstStyle/>
          <a:p>
            <a:pPr algn="ctr"/>
            <a:r>
              <a:rPr lang="en-US" sz="3600" dirty="0"/>
              <a:t>For purpose work of virtual experience program</a:t>
            </a:r>
            <a:endParaRPr lang="th-TH" sz="3600" dirty="0"/>
          </a:p>
        </p:txBody>
      </p:sp>
      <p:pic>
        <p:nvPicPr>
          <p:cNvPr id="4" name="Picture 2" descr="British Airways logo">
            <a:hlinkClick r:id="rId2"/>
            <a:extLst>
              <a:ext uri="{FF2B5EF4-FFF2-40B4-BE49-F238E27FC236}">
                <a16:creationId xmlns:a16="http://schemas.microsoft.com/office/drawing/2014/main" id="{D263D636-E485-379F-B907-8ED1EF4E93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rgbClr val="E37874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LightScree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5659" y="472643"/>
            <a:ext cx="6797309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5258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3D353-020B-0D81-D055-BCCCB8685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0282"/>
          </a:xfrm>
        </p:spPr>
        <p:txBody>
          <a:bodyPr/>
          <a:lstStyle/>
          <a:p>
            <a:r>
              <a:rPr lang="en-GB" dirty="0"/>
              <a:t>INSIGHTS FROM CUSTOMER REVIEWS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6E957-B2E8-A259-A326-E2FFF4A81F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353765"/>
            <a:ext cx="9542431" cy="4401576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From cleaning 1000 reviews given by the customers.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Mylius Modern" panose="020B0504020202020204" pitchFamily="34" charset="0"/>
                <a:ea typeface="+mn-ea"/>
                <a:cs typeface="+mn-cs"/>
              </a:rPr>
              <a:t>Positive Reviews - 538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Mylius Modern" panose="020B0504020202020204" pitchFamily="34" charset="0"/>
                <a:ea typeface="+mn-ea"/>
                <a:cs typeface="+mn-cs"/>
              </a:rPr>
              <a:t>Negative Reviews - 347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Mylius Modern" panose="020B0504020202020204" pitchFamily="34" charset="0"/>
                <a:ea typeface="+mn-ea"/>
                <a:cs typeface="+mn-cs"/>
              </a:rPr>
              <a:t>Neutral Reviews – 115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A3D2D8">
                  <a:lumMod val="50000"/>
                </a:srgbClr>
              </a:solidFill>
              <a:effectLst/>
              <a:uLnTx/>
              <a:uFillTx/>
              <a:latin typeface="Mylius Modern" panose="020B0504020202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uLnTx/>
                <a:uFillTx/>
                <a:latin typeface="Mylius Modern" panose="020B0504020202020204" pitchFamily="34" charset="0"/>
                <a:ea typeface="+mn-ea"/>
                <a:cs typeface="+mn-cs"/>
              </a:rPr>
              <a:t>Word cloud of keywords used in reviews</a:t>
            </a:r>
          </a:p>
          <a:p>
            <a:endParaRPr lang="th-T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B05F23-4254-25B3-17F9-3B38D0D799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5667" y="1691278"/>
            <a:ext cx="4295907" cy="39654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53D399D-C349-6545-A426-EFA8FC1850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633" y="3945633"/>
            <a:ext cx="4793528" cy="2442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24829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</TotalTime>
  <Words>46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Mylius Modern</vt:lpstr>
      <vt:lpstr>Trebuchet MS</vt:lpstr>
      <vt:lpstr>Wingdings 3</vt:lpstr>
      <vt:lpstr>Facet</vt:lpstr>
      <vt:lpstr>Web scraping to gain company insights </vt:lpstr>
      <vt:lpstr>INSIGHTS FROM CUSTOMER REVIEWS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scraping to gain company insights </dc:title>
  <dc:creator>admin</dc:creator>
  <cp:lastModifiedBy>admin</cp:lastModifiedBy>
  <cp:revision>1</cp:revision>
  <dcterms:created xsi:type="dcterms:W3CDTF">2023-12-21T13:47:03Z</dcterms:created>
  <dcterms:modified xsi:type="dcterms:W3CDTF">2023-12-21T13:55:46Z</dcterms:modified>
</cp:coreProperties>
</file>