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"/>
  </p:notesMasterIdLst>
  <p:handoutMasterIdLst>
    <p:handoutMasterId r:id="rId6"/>
  </p:handoutMasterIdLst>
  <p:sldIdLst>
    <p:sldId id="257" r:id="rId2"/>
    <p:sldId id="261" r:id="rId3"/>
    <p:sldId id="262" r:id="rId4"/>
  </p:sldIdLst>
  <p:sldSz cx="12192000" cy="6858000"/>
  <p:notesSz cx="6858000" cy="9144000"/>
  <p:defaultTextStyle>
    <a:defPPr rtl="0">
      <a:defRPr lang="th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82D4E4E-7514-4D5C-A2C2-17F87E598824}" type="datetime1">
              <a:rPr lang="th-TH" smtClean="0"/>
              <a:t>26/03/67</a:t>
            </a:fld>
            <a:endParaRPr lang="en-US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7C7F2B7-7A05-4833-884D-BBAA3BA38469}" type="datetime1">
              <a:rPr lang="th-TH" smtClean="0"/>
              <a:t>26/03/67</a:t>
            </a:fld>
            <a:endParaRPr lang="en-US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h-th"/>
              <a:t>คลิกเพื่อแก้ไขสไตล์ของข้อความต้นแบบ</a:t>
            </a:r>
            <a:endParaRPr lang="en-US"/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6" name="ตัวแทนส่วนท้าย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สี่เหลี่ยมผืนผ้า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สี่เหลี่ยมผืนผ้า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สี่เหลี่ยมผืนผ้า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กลุ่ม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ตัวเชื่อมต่อตรง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ตัวเชื่อมต่อตรง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ตัวเชื่อมต่อแบบตรง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คำบรรยาย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20" name="ตัวแทนวันที่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7773D18F-796E-48FA-B446-43BFEFAD4305}" type="datetime1">
              <a:rPr lang="th-TH" smtClean="0"/>
              <a:t>26/03/67</a:t>
            </a:fld>
            <a:endParaRPr lang="en-US" dirty="0"/>
          </a:p>
        </p:txBody>
      </p:sp>
      <p:sp>
        <p:nvSpPr>
          <p:cNvPr id="21" name="ตัวแทนส่วนท้าย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ตัวแทนหมายเลขสไลด์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D87D18-576D-4E93-B8E7-8162B6983D48}" type="datetime1">
              <a:rPr lang="th-TH" smtClean="0"/>
              <a:t>26/03/67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ชื่อเรื่องแนวตั้งและข้อควา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54CDB9-2F41-46CC-BBF5-FE71E7F1B857}" type="datetime1">
              <a:rPr lang="th-TH" smtClean="0"/>
              <a:t>26/03/67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C53E2A-59EE-41B3-A1AB-9575F6EA1695}" type="datetime1">
              <a:rPr lang="th-TH" smtClean="0"/>
              <a:t>26/03/67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สี่เหลี่ยมผืนผ้า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สี่เหลี่ยมผืนผ้า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สี่เหลี่ยมผืนผ้า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สี่เหลี่ยมผืนผ้า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grpSp>
        <p:nvGrpSpPr>
          <p:cNvPr id="16" name="กลุ่ม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ตัวเชื่อมต่อตรง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ตัวเชื่อมต่อตรง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ตัวเชื่อมต่อตรง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</a:lstStyle>
          <a:p>
            <a:fld id="{CC8C1F7F-7918-4156-86A5-91C01FD8A003}" type="datetime1">
              <a:rPr lang="th-TH" smtClean="0"/>
              <a:t>26/03/67</a:t>
            </a:fld>
            <a:endParaRPr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ส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ชื่อเรื่อง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A06903-2C88-48CC-967B-6575E5EC2B6B}" type="datetime1">
              <a:rPr lang="th-TH" smtClean="0"/>
              <a:t>26/03/67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69F473-6FBD-4535-9C6F-A09A729568F9}" type="datetime1">
              <a:rPr lang="th-TH" smtClean="0"/>
              <a:t>26/03/67</a:t>
            </a:fld>
            <a:endParaRPr lang="en-US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ชื่อเรื่องเท่านั้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AC1B91-0D40-46F1-A44C-D56FF21574FA}" type="datetime1">
              <a:rPr lang="th-TH" smtClean="0"/>
              <a:t>26/03/67</a:t>
            </a:fld>
            <a:endParaRPr lang="en-U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C19084-1496-4B60-ADB6-24714CE58D61}" type="datetime1">
              <a:rPr lang="th-TH" smtClean="0"/>
              <a:t>26/03/67</a:t>
            </a:fld>
            <a:endParaRPr lang="en-U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ที่มี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สี่เหลี่ยมผืนผ้า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8" name="ตัวแทนวันที่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99BF98D4-23C4-49B5-A803-FA1FE4037EB8}" type="datetime1">
              <a:rPr lang="th-TH" smtClean="0"/>
              <a:t>26/03/67</a:t>
            </a:fld>
            <a:endParaRPr lang="en-US" dirty="0"/>
          </a:p>
        </p:txBody>
      </p:sp>
      <p:sp>
        <p:nvSpPr>
          <p:cNvPr id="9" name="ตัวแทนท้ายกระดา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 dirty="0"/>
          </a:p>
        </p:txBody>
      </p:sp>
      <p:sp>
        <p:nvSpPr>
          <p:cNvPr id="11" name="ตัวแทนหมายเลขสไลด์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ที่มี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ตัวแทนรูปภาพ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B51C7B21-C337-4C0B-9272-6172826953E9}" type="datetime1">
              <a:rPr lang="th-TH" smtClean="0"/>
              <a:t>26/03/67</a:t>
            </a:fld>
            <a:endParaRPr lang="en-US" dirty="0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</a:lstStyle>
          <a:p>
            <a:pPr algn="l"/>
            <a:endParaRPr lang="th-TH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สี่เหลี่ยมผืนผ้า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h-th" dirty="0"/>
              <a:t>คลิกเพื่อแก้ไขสไตล์ของข้อความต้นแบบ</a:t>
            </a:r>
          </a:p>
          <a:p>
            <a:pPr lvl="1" rtl="0"/>
            <a:r>
              <a:rPr lang="th-th" dirty="0"/>
              <a:t>ระดับที่สอง</a:t>
            </a:r>
          </a:p>
          <a:p>
            <a:pPr lvl="2" rtl="0"/>
            <a:r>
              <a:rPr lang="th-th" dirty="0"/>
              <a:t>ระดับที่สาม</a:t>
            </a:r>
          </a:p>
          <a:p>
            <a:pPr lvl="3" rtl="0"/>
            <a:r>
              <a:rPr lang="th-th" dirty="0"/>
              <a:t>ระดับที่สี่</a:t>
            </a:r>
          </a:p>
          <a:p>
            <a:pPr lvl="4" rtl="0"/>
            <a:r>
              <a:rPr lang="th-th" dirty="0"/>
              <a:t>ระดับที่ห้า</a:t>
            </a:r>
            <a:endParaRPr lang="en-US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D56D1C91-6BBA-4E38-BA86-CC2123DBE0CF}" type="datetime1">
              <a:rPr lang="th-TH" smtClean="0"/>
              <a:t>26/03/67</a:t>
            </a:fld>
            <a:endParaRPr lang="en-US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en-US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Leelawadee" panose="020B0502040204020203" pitchFamily="34" charset="-34"/>
          <a:ea typeface="+mn-ea"/>
          <a:cs typeface="Leelawadee" panose="020B0502040204020203" pitchFamily="34" charset="-34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รูปภาพ 5" descr="ภาพระยะใกล้ของโลโก้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สี่เหลี่ยมผืนผ้า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สี่เหลี่ยมผืนผ้า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Cognizant </a:t>
            </a:r>
            <a:b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Strategic plan</a:t>
            </a:r>
            <a:endParaRPr lang="th-th" sz="4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Preparation For Data Modelling</a:t>
            </a:r>
            <a:endParaRPr lang="th-th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</a:rPr>
              <a:t>Strategic Plan - POC</a:t>
            </a:r>
            <a:endParaRPr lang="th-th" dirty="0">
              <a:latin typeface="Times New Roman" panose="02020603050405020304" pitchFamily="18" charset="0"/>
            </a:endParaRPr>
          </a:p>
        </p:txBody>
      </p:sp>
      <p:pic>
        <p:nvPicPr>
          <p:cNvPr id="7" name="ตัวแทนเนื้อหา 6">
            <a:extLst>
              <a:ext uri="{FF2B5EF4-FFF2-40B4-BE49-F238E27FC236}">
                <a16:creationId xmlns:a16="http://schemas.microsoft.com/office/drawing/2014/main" id="{79E536E0-A158-943D-2CE3-469D34531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494" y="1754152"/>
            <a:ext cx="6181012" cy="4461254"/>
          </a:xfrm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ตัวแทนเนื้อหา 5">
            <a:extLst>
              <a:ext uri="{FF2B5EF4-FFF2-40B4-BE49-F238E27FC236}">
                <a16:creationId xmlns:a16="http://schemas.microsoft.com/office/drawing/2014/main" id="{5F787C2A-09C2-3AD5-B591-C73577FDE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43" y="439093"/>
            <a:ext cx="10633933" cy="5979814"/>
          </a:xfrm>
        </p:spPr>
      </p:pic>
    </p:spTree>
    <p:extLst>
      <p:ext uri="{BB962C8B-B14F-4D97-AF65-F5344CB8AC3E}">
        <p14:creationId xmlns:p14="http://schemas.microsoft.com/office/powerpoint/2010/main" val="1793809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079_TF78438558" id="{F0FD7740-089E-413E-A9C2-5A2A6C3D1779}" vid="{0AF74408-21E6-4E4F-BF7C-F27235A97AE3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{6FD7E7E5-B356-4F5D-AA24-749A741D06C3}tf78438558_win32</Template>
  <TotalTime>155</TotalTime>
  <Words>12</Words>
  <Application>Microsoft Office PowerPoint</Application>
  <PresentationFormat>แบบจอกว้าง</PresentationFormat>
  <Paragraphs>3</Paragraphs>
  <Slides>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</vt:i4>
      </vt:variant>
    </vt:vector>
  </HeadingPairs>
  <TitlesOfParts>
    <vt:vector size="9" baseType="lpstr">
      <vt:lpstr>Calibri</vt:lpstr>
      <vt:lpstr>Century Gothic</vt:lpstr>
      <vt:lpstr>Garamond</vt:lpstr>
      <vt:lpstr>Leelawadee</vt:lpstr>
      <vt:lpstr>Times New Roman</vt:lpstr>
      <vt:lpstr>SavonVTI</vt:lpstr>
      <vt:lpstr>Cognizant  Strategic plan</vt:lpstr>
      <vt:lpstr>Strategic Plan - POC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  summarization</dc:title>
  <dc:creator>PITIPARK JIRAHIRANKIT</dc:creator>
  <cp:lastModifiedBy>PITIPARK JIRAHIRANKIT</cp:lastModifiedBy>
  <cp:revision>7</cp:revision>
  <dcterms:created xsi:type="dcterms:W3CDTF">2024-03-25T14:50:09Z</dcterms:created>
  <dcterms:modified xsi:type="dcterms:W3CDTF">2024-03-26T04:21:12Z</dcterms:modified>
</cp:coreProperties>
</file>