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F6D3FF-981E-FF3A-ECB1-253DE423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FE4CF42-69CD-917B-1F32-042BFAC8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D38DDD4-2CAA-78B2-D85B-22868B4C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1CD2C1-7652-849A-EB4E-C1FDB68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173FD5-80F5-6EFB-3E20-35F69C1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68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8ED889-8863-0EBD-8486-636DB61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13C2639-6104-D1C1-1338-6803A3BC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F05944-69E1-9FF5-0F09-FE5C363E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DF2FCDD-2B66-C23A-E608-A568960C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4D6DC5-E067-2CC9-87A0-8E07B8ED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78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6132C91-FA8B-1BB1-C3D4-551C2E87A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1FB2A6E-B0F8-88FC-0B21-FEEC3090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D22A03-2686-A73E-C546-4410E2FA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E6EB054-F64D-2BBC-08C4-240DF8E6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8B3B11-AC3B-326C-BA30-92D8CCC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42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E443FF-EB46-87E1-7707-F7210A9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D536029-8390-B7D4-3220-D8857856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91DCAAB-5E91-D3ED-79FC-397ED07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6B0F369-D5A5-FF62-1ECE-724FCF4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AEB0720-C965-BA69-0952-34102765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68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0EF6D8-B0B7-DD58-1297-C987AA15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188F37-CD70-41CD-872F-C64690C2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7E39C53-9260-CE75-EA27-26CAD38C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1B0F9-3ADC-D3EB-E4DC-E2B1AFCC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526E208-BE1F-22F2-5A06-D565405A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3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394154-4603-BB2C-7A50-50736F2D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D525AAB-AFFC-6228-F22D-D25F5A13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EDB7857-36A1-1407-A1E8-58EC0ACB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61809B6-3B82-D424-EEFA-41EBC28A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33F3B86-B662-15AA-E86D-35C7235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A05E1D7-CBD1-8BC1-3D06-D34A3D25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79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3DC55F-46A3-3243-CA02-41C2876B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A2B0B33-5ACA-E99A-9B18-886F5993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6E559CF-B114-CD7A-F1E2-A239DADC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1923178-54DE-EEB6-F900-7BD51F0E2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1124016-9C85-C8EB-99BA-EBD94A1E1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FBA7155-89BB-1A84-669E-15E97E4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7E7CC7D-5F00-8EB2-B5D2-B5BA8C40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4102FED-52FE-75F2-BE0C-BCC560CC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62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B64C6F-23C7-3E29-0EB7-D6AC758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5A4C302-A552-EB8C-9673-1C8035FD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DEF3B09-2714-D2A3-03A4-93D8E73D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6575259-C6B9-C684-4131-CC021286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53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56354B7-A54F-963A-2FFD-F2F52198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95441AD2-586B-8285-61FF-ACB4191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DECDB20-0221-E4B1-891A-5F6AEAEF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4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E891C8-E18C-6C55-4036-7A56531C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3817ED5-93BA-1AA1-8C6C-5003CF41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CCD2F0-5F93-4156-11F9-CC022DEA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0B2FC3F-64FA-7910-91C4-CE0C5B59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08D4165-A17F-5662-BB2C-E8539B09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401CEFC-A2F8-BBD9-17EE-A0E876FB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13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AB2E79-8B38-7F89-7D22-8A722EDB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43A80C4-E8F6-FA37-A25F-97E900BC0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6CE4527-E0E1-98A1-69C0-C83EF680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380DDF-C114-9099-C092-1AB62BB7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2B2D91B-9BF4-E672-E5E1-14148427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AC59923-1FFE-70A1-BC72-B7803E38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76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FD4ACA1-C870-9F61-0F63-89E301E8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CDAB71-4D31-D7DA-7012-09317C95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2677A8-AD37-CBCE-E306-0FD85F497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9915-3ED1-421B-A0A9-33F1238AB653}" type="datetimeFigureOut">
              <a:rPr lang="th-TH" smtClean="0"/>
              <a:t>28/03/67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514C379-5811-3456-4AA3-D0398C0D2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83BCF2-5DB2-7E1C-ED2E-B0F35ED8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41FB-8CEA-4D04-9F52-19F6008D1D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8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C034B9-47BB-A534-C0E5-74D24959F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231901"/>
            <a:ext cx="10620375" cy="1939799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Feature Importance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41ADC3E-153E-49CB-AD53-2EA61396E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5" y="2085975"/>
            <a:ext cx="10786235" cy="3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CD3057-8293-E550-C1BB-298FC165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Feature Importance</a:t>
            </a:r>
            <a:endParaRPr lang="th-TH" sz="5400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EC3018B-84C7-B31A-703D-862AF511E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7" y="1466850"/>
            <a:ext cx="9181541" cy="5163087"/>
          </a:xfrm>
        </p:spPr>
      </p:pic>
    </p:spTree>
    <p:extLst>
      <p:ext uri="{BB962C8B-B14F-4D97-AF65-F5344CB8AC3E}">
        <p14:creationId xmlns:p14="http://schemas.microsoft.com/office/powerpoint/2010/main" val="18531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2E5A6D-E743-47D4-865E-FE772BF5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Predictions</a:t>
            </a:r>
            <a:endParaRPr lang="th-TH" sz="5400" b="1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0DEA9C3-9283-9356-8F8D-E1ABF65D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feature importance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visualisation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tells us: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The product categories were not that important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The unit price and temperature were important in predicting stock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The hour of day was also important for predicting stock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With these insights, we can now report this back to the business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991553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แบบจอกว้าง</PresentationFormat>
  <Paragraphs>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ธีมของ Office</vt:lpstr>
      <vt:lpstr>Summary Of Feature Importance</vt:lpstr>
      <vt:lpstr>Summary Of Feature Importance</vt:lpstr>
      <vt:lpstr>Summary Of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Feature Importance</dc:title>
  <dc:creator>admin</dc:creator>
  <cp:lastModifiedBy>admin</cp:lastModifiedBy>
  <cp:revision>2</cp:revision>
  <dcterms:created xsi:type="dcterms:W3CDTF">2024-03-28T12:50:34Z</dcterms:created>
  <dcterms:modified xsi:type="dcterms:W3CDTF">2024-03-28T12:53:27Z</dcterms:modified>
</cp:coreProperties>
</file>