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A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80" d="100"/>
          <a:sy n="80"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5B3EB-3936-DF46-8B11-6CB308C61880}"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76A53-D116-CB46-88B9-6436E82BF2A5}" type="slidenum">
              <a:rPr lang="en-US" smtClean="0"/>
              <a:t>‹#›</a:t>
            </a:fld>
            <a:endParaRPr lang="en-US"/>
          </a:p>
        </p:txBody>
      </p:sp>
    </p:spTree>
    <p:extLst>
      <p:ext uri="{BB962C8B-B14F-4D97-AF65-F5344CB8AC3E}">
        <p14:creationId xmlns:p14="http://schemas.microsoft.com/office/powerpoint/2010/main" val="1703223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B35FDA-765B-6445-BF14-C8D4AB112459}" type="datetimeFigureOut">
              <a:rPr lang="en-US" smtClean="0"/>
              <a:t>5/2/2024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426427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35FDA-765B-6445-BF14-C8D4AB112459}"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308189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35FDA-765B-6445-BF14-C8D4AB112459}"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200796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35FDA-765B-6445-BF14-C8D4AB112459}"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D78-6ED2-434D-BB17-A251653817F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3195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35FDA-765B-6445-BF14-C8D4AB112459}"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1956322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35FDA-765B-6445-BF14-C8D4AB112459}"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2941889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35FDA-765B-6445-BF14-C8D4AB112459}"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2981196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35FDA-765B-6445-BF14-C8D4AB112459}"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3587149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35FDA-765B-6445-BF14-C8D4AB112459}"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330498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35FDA-765B-6445-BF14-C8D4AB112459}"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244761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35FDA-765B-6445-BF14-C8D4AB112459}"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35390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35FDA-765B-6445-BF14-C8D4AB112459}"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350996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35FDA-765B-6445-BF14-C8D4AB112459}"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80477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35FDA-765B-6445-BF14-C8D4AB112459}"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80668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35FDA-765B-6445-BF14-C8D4AB112459}"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188045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35FDA-765B-6445-BF14-C8D4AB112459}"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31452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35FDA-765B-6445-BF14-C8D4AB112459}"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43D78-6ED2-434D-BB17-A251653817FA}" type="slidenum">
              <a:rPr lang="en-US" smtClean="0"/>
              <a:t>‹#›</a:t>
            </a:fld>
            <a:endParaRPr lang="en-US"/>
          </a:p>
        </p:txBody>
      </p:sp>
    </p:spTree>
    <p:extLst>
      <p:ext uri="{BB962C8B-B14F-4D97-AF65-F5344CB8AC3E}">
        <p14:creationId xmlns:p14="http://schemas.microsoft.com/office/powerpoint/2010/main" val="31134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B35FDA-765B-6445-BF14-C8D4AB112459}" type="datetimeFigureOut">
              <a:rPr lang="en-US" smtClean="0"/>
              <a:t>5/2/2024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243D78-6ED2-434D-BB17-A251653817FA}" type="slidenum">
              <a:rPr lang="en-US" smtClean="0"/>
              <a:t>‹#›</a:t>
            </a:fld>
            <a:endParaRPr lang="en-US"/>
          </a:p>
        </p:txBody>
      </p:sp>
    </p:spTree>
    <p:extLst>
      <p:ext uri="{BB962C8B-B14F-4D97-AF65-F5344CB8AC3E}">
        <p14:creationId xmlns:p14="http://schemas.microsoft.com/office/powerpoint/2010/main" val="371417893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4A0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7BF0-C4D2-634E-8B45-943C38B9D312}"/>
              </a:ext>
            </a:extLst>
          </p:cNvPr>
          <p:cNvSpPr>
            <a:spLocks noGrp="1"/>
          </p:cNvSpPr>
          <p:nvPr>
            <p:ph type="ctrTitle"/>
          </p:nvPr>
        </p:nvSpPr>
        <p:spPr>
          <a:xfrm>
            <a:off x="1876424" y="1466850"/>
            <a:ext cx="8791575" cy="2043113"/>
          </a:xfrm>
        </p:spPr>
        <p:txBody>
          <a:bodyPr>
            <a:noAutofit/>
          </a:bodyPr>
          <a:lstStyle/>
          <a:p>
            <a:pPr algn="ctr"/>
            <a:r>
              <a:rPr lang="en-US" altLang="zh-CN" sz="7200">
                <a:solidFill>
                  <a:schemeClr val="bg1"/>
                </a:solidFill>
                <a:latin typeface="Times New Roman" panose="02020603050405020304" pitchFamily="18" charset="0"/>
                <a:cs typeface="Times New Roman" panose="02020603050405020304" pitchFamily="18" charset="0"/>
              </a:rPr>
              <a:t>Quant Finance Prediction</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2142D0-9EB7-BC47-946D-9A33D228A5CB}"/>
              </a:ext>
            </a:extLst>
          </p:cNvPr>
          <p:cNvSpPr>
            <a:spLocks noGrp="1"/>
          </p:cNvSpPr>
          <p:nvPr>
            <p:ph type="subTitle" idx="1"/>
          </p:nvPr>
        </p:nvSpPr>
        <p:spPr>
          <a:xfrm>
            <a:off x="1876424" y="3939496"/>
            <a:ext cx="8791575" cy="1655762"/>
          </a:xfrm>
        </p:spPr>
        <p:txBody>
          <a:bodyPr/>
          <a:lstStyle/>
          <a:p>
            <a:r>
              <a:rPr lang="en-US" altLang="zh-CN" dirty="0">
                <a:solidFill>
                  <a:schemeClr val="bg1"/>
                </a:solidFill>
              </a:rPr>
              <a:t>PWC</a:t>
            </a:r>
            <a:r>
              <a:rPr lang="zh-CN" altLang="en-US" dirty="0">
                <a:solidFill>
                  <a:schemeClr val="bg1"/>
                </a:solidFill>
              </a:rPr>
              <a:t> </a:t>
            </a:r>
            <a:r>
              <a:rPr lang="en-US" altLang="zh-CN" dirty="0">
                <a:solidFill>
                  <a:schemeClr val="bg1"/>
                </a:solidFill>
              </a:rPr>
              <a:t>Digital </a:t>
            </a:r>
            <a:r>
              <a:rPr lang="en-US" altLang="zh-CN" dirty="0" err="1">
                <a:solidFill>
                  <a:schemeClr val="bg1"/>
                </a:solidFill>
              </a:rPr>
              <a:t>INTELLigence</a:t>
            </a:r>
            <a:r>
              <a:rPr lang="en-US" altLang="zh-CN" dirty="0">
                <a:solidFill>
                  <a:schemeClr val="bg1"/>
                </a:solidFill>
              </a:rPr>
              <a:t> :</a:t>
            </a:r>
            <a:r>
              <a:rPr lang="zh-CN" altLang="en-US" dirty="0">
                <a:solidFill>
                  <a:schemeClr val="bg1"/>
                </a:solidFill>
              </a:rPr>
              <a:t> </a:t>
            </a:r>
            <a:r>
              <a:rPr lang="en-US" altLang="zh-CN" dirty="0" err="1">
                <a:solidFill>
                  <a:schemeClr val="bg1"/>
                </a:solidFill>
              </a:rPr>
              <a:t>Pitipark</a:t>
            </a:r>
            <a:r>
              <a:rPr lang="en-US" altLang="zh-CN" dirty="0">
                <a:solidFill>
                  <a:schemeClr val="bg1"/>
                </a:solidFill>
              </a:rPr>
              <a:t> </a:t>
            </a:r>
            <a:r>
              <a:rPr lang="en-US" altLang="zh-CN" dirty="0" err="1">
                <a:solidFill>
                  <a:schemeClr val="bg1"/>
                </a:solidFill>
              </a:rPr>
              <a:t>jirahirankit</a:t>
            </a:r>
            <a:endParaRPr lang="en-US" altLang="zh-CN" dirty="0">
              <a:solidFill>
                <a:schemeClr val="bg1"/>
              </a:solidFill>
            </a:endParaRPr>
          </a:p>
          <a:p>
            <a:r>
              <a:rPr lang="en-US" altLang="zh-CN" dirty="0">
                <a:solidFill>
                  <a:schemeClr val="bg1"/>
                </a:solidFill>
              </a:rPr>
              <a:t>Last</a:t>
            </a:r>
            <a:r>
              <a:rPr lang="zh-CN" altLang="en-US" dirty="0">
                <a:solidFill>
                  <a:schemeClr val="bg1"/>
                </a:solidFill>
              </a:rPr>
              <a:t> </a:t>
            </a:r>
            <a:r>
              <a:rPr lang="en-US" altLang="zh-CN" dirty="0">
                <a:solidFill>
                  <a:schemeClr val="bg1"/>
                </a:solidFill>
              </a:rPr>
              <a:t>UPDATED:</a:t>
            </a:r>
            <a:r>
              <a:rPr lang="zh-CN" altLang="en-US" dirty="0">
                <a:solidFill>
                  <a:schemeClr val="bg1"/>
                </a:solidFill>
              </a:rPr>
              <a:t> </a:t>
            </a:r>
            <a:r>
              <a:rPr lang="en-US" altLang="zh-CN" dirty="0">
                <a:solidFill>
                  <a:schemeClr val="bg1"/>
                </a:solidFill>
              </a:rPr>
              <a:t>MAY</a:t>
            </a:r>
            <a:r>
              <a:rPr lang="zh-CN" altLang="en-US" dirty="0">
                <a:solidFill>
                  <a:schemeClr val="bg1"/>
                </a:solidFill>
              </a:rPr>
              <a:t> </a:t>
            </a:r>
            <a:r>
              <a:rPr lang="en-US" altLang="zh-CN" dirty="0">
                <a:solidFill>
                  <a:schemeClr val="bg1"/>
                </a:solidFill>
              </a:rPr>
              <a:t>01,</a:t>
            </a:r>
            <a:r>
              <a:rPr lang="zh-CN" altLang="en-US" dirty="0">
                <a:solidFill>
                  <a:schemeClr val="bg1"/>
                </a:solidFill>
              </a:rPr>
              <a:t> </a:t>
            </a:r>
            <a:r>
              <a:rPr lang="en-US" altLang="zh-CN" dirty="0">
                <a:solidFill>
                  <a:schemeClr val="bg1"/>
                </a:solidFill>
              </a:rPr>
              <a:t>2024</a:t>
            </a:r>
            <a:endParaRPr lang="en-US" dirty="0">
              <a:solidFill>
                <a:schemeClr val="bg1"/>
              </a:solidFill>
            </a:endParaRPr>
          </a:p>
        </p:txBody>
      </p:sp>
      <p:pic>
        <p:nvPicPr>
          <p:cNvPr id="7" name="รูปภาพ 6">
            <a:extLst>
              <a:ext uri="{FF2B5EF4-FFF2-40B4-BE49-F238E27FC236}">
                <a16:creationId xmlns:a16="http://schemas.microsoft.com/office/drawing/2014/main" id="{EC46B928-8F58-4C19-4F56-53C6DCF7174B}"/>
              </a:ext>
            </a:extLst>
          </p:cNvPr>
          <p:cNvPicPr>
            <a:picLocks noChangeAspect="1"/>
          </p:cNvPicPr>
          <p:nvPr/>
        </p:nvPicPr>
        <p:blipFill>
          <a:blip r:embed="rId2"/>
          <a:stretch>
            <a:fillRect/>
          </a:stretch>
        </p:blipFill>
        <p:spPr>
          <a:xfrm>
            <a:off x="10287000" y="0"/>
            <a:ext cx="1905000" cy="1905000"/>
          </a:xfrm>
          <a:prstGeom prst="rect">
            <a:avLst/>
          </a:prstGeom>
        </p:spPr>
      </p:pic>
    </p:spTree>
    <p:extLst>
      <p:ext uri="{BB962C8B-B14F-4D97-AF65-F5344CB8AC3E}">
        <p14:creationId xmlns:p14="http://schemas.microsoft.com/office/powerpoint/2010/main" val="368901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FD37-FCBA-2042-8DE8-DD9C37B83583}"/>
              </a:ext>
            </a:extLst>
          </p:cNvPr>
          <p:cNvSpPr>
            <a:spLocks noGrp="1"/>
          </p:cNvSpPr>
          <p:nvPr>
            <p:ph type="title"/>
          </p:nvPr>
        </p:nvSpPr>
        <p:spPr>
          <a:xfrm>
            <a:off x="1141411" y="367743"/>
            <a:ext cx="4830764" cy="976869"/>
          </a:xfrm>
        </p:spPr>
        <p:txBody>
          <a:bodyPr>
            <a:normAutofit/>
          </a:bodyPr>
          <a:lstStyle/>
          <a:p>
            <a:r>
              <a:rPr lang="en-US" altLang="zh-CN" sz="6000" dirty="0">
                <a:latin typeface="Times New Roman" panose="02020603050405020304" pitchFamily="18" charset="0"/>
                <a:cs typeface="Times New Roman" panose="02020603050405020304" pitchFamily="18" charset="0"/>
              </a:rPr>
              <a:t>Results</a:t>
            </a:r>
            <a:endParaRPr lang="en-US"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F60E16-0140-A049-95EE-F6C25030F30B}"/>
              </a:ext>
            </a:extLst>
          </p:cNvPr>
          <p:cNvSpPr>
            <a:spLocks noGrp="1"/>
          </p:cNvSpPr>
          <p:nvPr>
            <p:ph idx="1"/>
          </p:nvPr>
        </p:nvSpPr>
        <p:spPr>
          <a:xfrm>
            <a:off x="1141411" y="2087561"/>
            <a:ext cx="9905999" cy="3541714"/>
          </a:xfrm>
        </p:spPr>
        <p:txBody>
          <a:bodyPr>
            <a:normAutofit lnSpcReduction="10000"/>
          </a:bodyPr>
          <a:lstStyle/>
          <a:p>
            <a:r>
              <a:rPr lang="en-US" altLang="zh-CN" sz="4800" dirty="0">
                <a:latin typeface="Times New Roman" panose="02020603050405020304" pitchFamily="18" charset="0"/>
                <a:cs typeface="Times New Roman" panose="02020603050405020304" pitchFamily="18" charset="0"/>
              </a:rPr>
              <a:t>Using R Language </a:t>
            </a:r>
          </a:p>
          <a:p>
            <a:pPr marL="0" indent="0">
              <a:buNone/>
            </a:pPr>
            <a:r>
              <a:rPr lang="en-US" altLang="zh-CN" sz="1600" dirty="0">
                <a:solidFill>
                  <a:schemeClr val="tx1">
                    <a:lumMod val="50000"/>
                    <a:lumOff val="50000"/>
                  </a:schemeClr>
                </a:solidFill>
              </a:rPr>
              <a:t>        </a:t>
            </a:r>
            <a:r>
              <a:rPr lang="en-US" altLang="zh-CN" dirty="0">
                <a:solidFill>
                  <a:schemeClr val="tx1">
                    <a:lumMod val="65000"/>
                    <a:lumOff val="35000"/>
                  </a:schemeClr>
                </a:solidFill>
                <a:latin typeface="Times New Roman" panose="02020603050405020304" pitchFamily="18" charset="0"/>
                <a:cs typeface="Times New Roman" panose="02020603050405020304" pitchFamily="18" charset="0"/>
              </a:rPr>
              <a:t>In This Task is needing to find the client’s estimate of the portfolio value around 30 months through the mathematics equation ranging from January 2021 until December 2022 is valued as 84779941.82 Swiss Francs which is close to the client estimate was 84993122.67 Swiss Francs and is in the condition of what the audit team considers the difference of the client and the calculation from the mathematics calculation is smaller than 500,000. </a:t>
            </a:r>
            <a:endParaRPr lang="zh-CN" alt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6B77E42-A114-B54A-B546-9F75BA36FA90}"/>
              </a:ext>
            </a:extLst>
          </p:cNvPr>
          <p:cNvCxnSpPr/>
          <p:nvPr/>
        </p:nvCxnSpPr>
        <p:spPr>
          <a:xfrm>
            <a:off x="1185064" y="1228725"/>
            <a:ext cx="4543425"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23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TotalTime>
  <Words>94</Words>
  <Application>Microsoft Office PowerPoint</Application>
  <PresentationFormat>แบบจอกว้าง</PresentationFormat>
  <Paragraphs>6</Paragraphs>
  <Slides>2</Slides>
  <Notes>0</Notes>
  <HiddenSlides>0</HiddenSlides>
  <MMClips>0</MMClips>
  <ScaleCrop>false</ScaleCrop>
  <HeadingPairs>
    <vt:vector size="6" baseType="variant">
      <vt:variant>
        <vt:lpstr>ฟอนต์ที่ถูกใช้</vt:lpstr>
      </vt:variant>
      <vt:variant>
        <vt:i4>4</vt:i4>
      </vt:variant>
      <vt:variant>
        <vt:lpstr>ธีม</vt:lpstr>
      </vt:variant>
      <vt:variant>
        <vt:i4>1</vt:i4>
      </vt:variant>
      <vt:variant>
        <vt:lpstr>ชื่อเรื่องสไลด์</vt:lpstr>
      </vt:variant>
      <vt:variant>
        <vt:i4>2</vt:i4>
      </vt:variant>
    </vt:vector>
  </HeadingPairs>
  <TitlesOfParts>
    <vt:vector size="7" baseType="lpstr">
      <vt:lpstr>Arial</vt:lpstr>
      <vt:lpstr>Calibri</vt:lpstr>
      <vt:lpstr>Times New Roman</vt:lpstr>
      <vt:lpstr>Tw Cen MT</vt:lpstr>
      <vt:lpstr>Circuit</vt:lpstr>
      <vt:lpstr>Quant Finance Prediction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Marketing Algorithm Analysis</dc:title>
  <dc:creator>Chen, Xiaofu</dc:creator>
  <cp:lastModifiedBy>admin</cp:lastModifiedBy>
  <cp:revision>23</cp:revision>
  <dcterms:created xsi:type="dcterms:W3CDTF">2021-06-09T18:29:55Z</dcterms:created>
  <dcterms:modified xsi:type="dcterms:W3CDTF">2024-05-02T03:57:03Z</dcterms:modified>
</cp:coreProperties>
</file>