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739AF-E998-4719-B474-5AA37DC885E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DBC1-FC93-493B-BFB0-29D10D18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7DBC1-FC93-493B-BFB0-29D10D18F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A77-AFC0-4663-8533-BCB9199868B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D913-CC88-4BDA-94CD-758DA8466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070EC6-0BE8-440E-A938-97E23DBA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Edwardian Script ITC" panose="030303020407070D0804" pitchFamily="66" charset="0"/>
              </a:rPr>
              <a:t>Co-Working Space Room</a:t>
            </a:r>
            <a:endParaRPr lang="th-TH" sz="6000" dirty="0">
              <a:latin typeface="Edwardian Script ITC" panose="030303020407070D0804" pitchFamily="66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6F7F3C-DF95-4FE8-BEFA-A6D6666B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5400" dirty="0">
                <a:cs typeface="+mj-cs"/>
              </a:rPr>
              <a:t>กลุ่ม 16 </a:t>
            </a:r>
          </a:p>
          <a:p>
            <a:pPr marL="0" indent="0" algn="ctr">
              <a:buNone/>
            </a:pPr>
            <a:r>
              <a:rPr lang="th-TH" sz="4800" dirty="0">
                <a:cs typeface="+mj-cs"/>
              </a:rPr>
              <a:t>นาย ปิติภาคย์ 6204062610091</a:t>
            </a:r>
          </a:p>
          <a:p>
            <a:pPr marL="0" indent="0" algn="ctr">
              <a:buNone/>
            </a:pPr>
            <a:r>
              <a:rPr lang="th-TH" sz="4800" dirty="0">
                <a:cs typeface="+mj-cs"/>
              </a:rPr>
              <a:t>นาย กริช 6204062620151</a:t>
            </a:r>
          </a:p>
          <a:p>
            <a:pPr marL="0" indent="0" algn="ctr">
              <a:buNone/>
            </a:pPr>
            <a:r>
              <a:rPr lang="th-TH" sz="4800" dirty="0">
                <a:cs typeface="+mj-cs"/>
              </a:rPr>
              <a:t>เสนอ </a:t>
            </a:r>
          </a:p>
          <a:p>
            <a:pPr marL="0" indent="0" algn="ctr">
              <a:buNone/>
            </a:pPr>
            <a:r>
              <a:rPr lang="th-TH" sz="4800" dirty="0">
                <a:cs typeface="+mj-cs"/>
              </a:rPr>
              <a:t>อาจารย์ กอบเกียรติ สระอุบล</a:t>
            </a:r>
          </a:p>
        </p:txBody>
      </p:sp>
    </p:spTree>
    <p:extLst>
      <p:ext uri="{BB962C8B-B14F-4D97-AF65-F5344CB8AC3E}">
        <p14:creationId xmlns:p14="http://schemas.microsoft.com/office/powerpoint/2010/main" val="405680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A3F296-0604-4200-B328-83B647B4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dwardian Script ITC" panose="030303020407070D0804" pitchFamily="66" charset="0"/>
              </a:rPr>
              <a:t>Python Codes</a:t>
            </a:r>
            <a:endParaRPr lang="th-TH" sz="6600" b="1" dirty="0">
              <a:latin typeface="Edwardian Script ITC" panose="030303020407070D0804" pitchFamily="66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7D2C560-F0AE-49FC-B082-6E36438D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0996"/>
            <a:ext cx="9742516" cy="5707004"/>
          </a:xfrm>
        </p:spPr>
      </p:pic>
    </p:spTree>
    <p:extLst>
      <p:ext uri="{BB962C8B-B14F-4D97-AF65-F5344CB8AC3E}">
        <p14:creationId xmlns:p14="http://schemas.microsoft.com/office/powerpoint/2010/main" val="375500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0746E2-D2AC-40FB-A791-43AA382D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15" y="0"/>
            <a:ext cx="10515600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Edwardian Script ITC" panose="030303020407070D0804" pitchFamily="66" charset="0"/>
              </a:rPr>
              <a:t>Python Codes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B3CFC18-75D8-4903-8A24-43F01DA4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160606"/>
            <a:ext cx="10008523" cy="5697393"/>
          </a:xfrm>
        </p:spPr>
      </p:pic>
    </p:spTree>
    <p:extLst>
      <p:ext uri="{BB962C8B-B14F-4D97-AF65-F5344CB8AC3E}">
        <p14:creationId xmlns:p14="http://schemas.microsoft.com/office/powerpoint/2010/main" val="371350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22F5A7-3684-4AC8-B65E-AB915D65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dwardian Script ITC" panose="030303020407070D0804" pitchFamily="66" charset="0"/>
              </a:rPr>
              <a:t>Python Codes</a:t>
            </a:r>
            <a:endParaRPr lang="th-TH" sz="6600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79F0DEB-D286-40E3-8CB4-21C61DBBB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1160606"/>
            <a:ext cx="9842269" cy="5697393"/>
          </a:xfrm>
        </p:spPr>
      </p:pic>
    </p:spTree>
    <p:extLst>
      <p:ext uri="{BB962C8B-B14F-4D97-AF65-F5344CB8AC3E}">
        <p14:creationId xmlns:p14="http://schemas.microsoft.com/office/powerpoint/2010/main" val="16512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9F9A6C-E43E-4CBF-9097-D6EC8B4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Edwardian Script ITC" panose="030303020407070D0804" pitchFamily="66" charset="0"/>
              </a:rPr>
              <a:t>Python Codes</a:t>
            </a:r>
            <a:endParaRPr lang="th-TH" sz="6600" dirty="0">
              <a:latin typeface="Edwardian Script ITC" panose="030303020407070D0804" pitchFamily="66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0219D5E-352D-4FDD-B567-A3C983D9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3" y="1160606"/>
            <a:ext cx="9885219" cy="5697393"/>
          </a:xfrm>
        </p:spPr>
      </p:pic>
    </p:spTree>
    <p:extLst>
      <p:ext uri="{BB962C8B-B14F-4D97-AF65-F5344CB8AC3E}">
        <p14:creationId xmlns:p14="http://schemas.microsoft.com/office/powerpoint/2010/main" val="9336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6AF3CF-BA15-4C2A-8759-659414CD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Edwardian Script ITC" panose="030303020407070D0804" pitchFamily="66" charset="0"/>
              </a:rPr>
              <a:t>Python Codes</a:t>
            </a:r>
            <a:endParaRPr lang="th-TH" sz="6600" dirty="0">
              <a:latin typeface="Edwardian Script ITC" panose="030303020407070D0804" pitchFamily="66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8189025-FD2F-42C0-87CD-C83630C5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1152294"/>
            <a:ext cx="9809018" cy="5705706"/>
          </a:xfrm>
        </p:spPr>
      </p:pic>
    </p:spTree>
    <p:extLst>
      <p:ext uri="{BB962C8B-B14F-4D97-AF65-F5344CB8AC3E}">
        <p14:creationId xmlns:p14="http://schemas.microsoft.com/office/powerpoint/2010/main" val="22769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87228C-8984-4E56-8518-ABA5AE5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Edwardian Script ITC" panose="030303020407070D0804" pitchFamily="66" charset="0"/>
              </a:rPr>
              <a:t>Python Codes</a:t>
            </a:r>
            <a:endParaRPr lang="th-TH" sz="6600" dirty="0">
              <a:latin typeface="Edwardian Script ITC" panose="030303020407070D0804" pitchFamily="66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AAD2B78-D6A8-427D-8D0F-A46C31CE9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5544"/>
            <a:ext cx="9735589" cy="5672455"/>
          </a:xfrm>
        </p:spPr>
      </p:pic>
    </p:spTree>
    <p:extLst>
      <p:ext uri="{BB962C8B-B14F-4D97-AF65-F5344CB8AC3E}">
        <p14:creationId xmlns:p14="http://schemas.microsoft.com/office/powerpoint/2010/main" val="229583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183" y="1463628"/>
            <a:ext cx="109585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-</a:t>
            </a:r>
            <a:r>
              <a:rPr lang="th-TH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เพื่อตอบสนองความต้องการพิ้นฐานของลูกค้าที่เข้ามาใช้บริการ </a:t>
            </a:r>
            <a:b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</a:br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Co Working Space Room </a:t>
            </a:r>
            <a:r>
              <a:rPr lang="th-TH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ตามร้านคาเฟ่ขนาดใหญ่ และ หอหนังสือ </a:t>
            </a:r>
            <a:b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</a:br>
            <a:r>
              <a:rPr lang="th-TH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ในเขตกรุงเทพและปริมณฑล</a:t>
            </a:r>
            <a:endParaRPr lang="en-US" sz="32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EDMuzazhi" panose="02000000000000000000" pitchFamily="2" charset="-34"/>
              <a:cs typeface="EDMuzazhi" panose="02000000000000000000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6204" y="302877"/>
            <a:ext cx="5179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  <a:cs typeface="#ZF Terminal" panose="02000000000000000000" pitchFamily="2" charset="0"/>
              </a:rPr>
              <a:t>Description</a:t>
            </a:r>
          </a:p>
        </p:txBody>
      </p:sp>
      <p:pic>
        <p:nvPicPr>
          <p:cNvPr id="1026" name="Picture 2" descr="Image result for ca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124441"/>
            <a:ext cx="4792344" cy="343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191565"/>
            <a:ext cx="4819014" cy="32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312-84F5-41C9-86CE-35F0BAFC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dwardian Script ITC" panose="030303020407070D0804" pitchFamily="66" charset="0"/>
              </a:rPr>
              <a:t>GUI</a:t>
            </a:r>
            <a:endParaRPr lang="th-TH" sz="6600" b="1" dirty="0">
              <a:latin typeface="Edwardian Script ITC" panose="030303020407070D0804" pitchFamily="66" charset="0"/>
            </a:endParaRPr>
          </a:p>
        </p:txBody>
      </p:sp>
      <p:pic>
        <p:nvPicPr>
          <p:cNvPr id="4" name="รูปภาพ 1">
            <a:extLst>
              <a:ext uri="{FF2B5EF4-FFF2-40B4-BE49-F238E27FC236}">
                <a16:creationId xmlns:a16="http://schemas.microsoft.com/office/drawing/2014/main" id="{25BC774A-BA5C-44F1-B63F-7AE0179B03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2" y="1395291"/>
            <a:ext cx="5311732" cy="3653228"/>
          </a:xfrm>
          <a:prstGeom prst="rect">
            <a:avLst/>
          </a:prstGeom>
        </p:spPr>
      </p:pic>
      <p:pic>
        <p:nvPicPr>
          <p:cNvPr id="5" name="รูปภาพ 2">
            <a:extLst>
              <a:ext uri="{FF2B5EF4-FFF2-40B4-BE49-F238E27FC236}">
                <a16:creationId xmlns:a16="http://schemas.microsoft.com/office/drawing/2014/main" id="{087DE2FE-D958-4E61-8B22-B0CDEC217C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32" y="1395291"/>
            <a:ext cx="5621358" cy="36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828" y="393342"/>
            <a:ext cx="32800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For  Whom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467" y="1450118"/>
            <a:ext cx="1092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-</a:t>
            </a:r>
            <a:r>
              <a:rPr lang="th-TH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เพื่อคนที่ต้องการใช้ห้องในการประชุม ทำงาน หรือ ผักพ่อน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EDMuzazhi" panose="02000000000000000000" pitchFamily="2" charset="-34"/>
              <a:cs typeface="EDMuzazhi" panose="02000000000000000000" pitchFamily="2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9" b="89877" l="3837" r="95233">
                        <a14:foregroundMark x1="24070" y1="54856" x2="24070" y2="54856"/>
                        <a14:foregroundMark x1="29535" y1="51847" x2="32907" y2="48700"/>
                        <a14:foregroundMark x1="31163" y1="39261" x2="31163" y2="39261"/>
                        <a14:foregroundMark x1="35930" y1="39535" x2="44884" y2="51847"/>
                        <a14:foregroundMark x1="34767" y1="58413" x2="56744" y2="44870"/>
                        <a14:foregroundMark x1="60814" y1="40356" x2="45349" y2="28728"/>
                        <a14:foregroundMark x1="34070" y1="36252" x2="34070" y2="36252"/>
                        <a14:foregroundMark x1="19884" y1="40629" x2="19884" y2="40629"/>
                        <a14:foregroundMark x1="20116" y1="44049" x2="41395" y2="62654"/>
                        <a14:foregroundMark x1="64070" y1="35705" x2="69535" y2="43776"/>
                        <a14:foregroundMark x1="66628" y1="31737" x2="66628" y2="31737"/>
                        <a14:foregroundMark x1="67093" y1="29822" x2="71163" y2="33926"/>
                        <a14:foregroundMark x1="76163" y1="15595" x2="78721" y2="11765"/>
                        <a14:foregroundMark x1="70698" y1="22025" x2="65698" y2="164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3" y="2558114"/>
            <a:ext cx="4298300" cy="3653555"/>
          </a:xfrm>
          <a:prstGeom prst="rect">
            <a:avLst/>
          </a:prstGeom>
        </p:spPr>
      </p:pic>
      <p:pic>
        <p:nvPicPr>
          <p:cNvPr id="2054" name="Picture 6" descr="Image result for meeting room slee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2979102"/>
            <a:ext cx="48006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8708" y="463915"/>
            <a:ext cx="1519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How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147" y="1513722"/>
            <a:ext cx="108447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เราจะมีการสมัครข้อมูลใช้บริการแล้วจองห้องออนไลน์ผ่านเว็บ</a:t>
            </a:r>
            <a:b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</a:br>
            <a:r>
              <a:rPr lang="th-TH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แต่จะมีการจำกัดจำนวนคนและเวลาที่ใช้ </a:t>
            </a:r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EDMuzazhi" panose="02000000000000000000" pitchFamily="2" charset="-34"/>
                <a:cs typeface="EDMuzazhi" panose="02000000000000000000" pitchFamily="2" charset="-34"/>
              </a:rPr>
              <a:t>Co-Working Space Room</a:t>
            </a:r>
          </a:p>
        </p:txBody>
      </p:sp>
      <p:pic>
        <p:nvPicPr>
          <p:cNvPr id="1026" name="Picture 2" descr="Image result for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6" y="3430978"/>
            <a:ext cx="2376042" cy="23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im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41" y="3755627"/>
            <a:ext cx="103404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17" y="4154864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ckup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09" y="4916487"/>
            <a:ext cx="1632870" cy="16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68" y="3148133"/>
            <a:ext cx="1705200" cy="17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ca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07" y="3437135"/>
            <a:ext cx="1479352" cy="14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419" y="427496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147" y="1513722"/>
            <a:ext cx="33093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ระบบลงทะเบียน</a:t>
            </a: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ข้อมูลผู้เข้าใช้</a:t>
            </a:r>
          </a:p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ระบบจอง </a:t>
            </a: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Co-Working Space 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Room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ข้อมูลผู้เข้าใช้</a:t>
            </a:r>
            <a:b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-วันเวลาที่จอง</a:t>
            </a: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3643" y="355055"/>
            <a:ext cx="189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Output</a:t>
            </a:r>
            <a:endParaRPr lang="en-US" sz="5400" b="1" dirty="0">
              <a:ln>
                <a:solidFill>
                  <a:srgbClr val="7030A0"/>
                </a:solidFill>
              </a:ln>
              <a:latin typeface="Edwardian Script ITC" panose="030303020407070D08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2651" y="1513721"/>
            <a:ext cx="36250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ระบบลงทะเบียนและ</a:t>
            </a:r>
          </a:p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ระบบจอง </a:t>
            </a:r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Co-Working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Space Room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ข้อมูลผู้เข้าใช้</a:t>
            </a:r>
            <a:b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วันเวลาที่จอง</a:t>
            </a:r>
            <a:b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-ประวัติการจอง</a:t>
            </a:r>
            <a:b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1291" y="427496"/>
            <a:ext cx="12747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5574" y="1463051"/>
            <a:ext cx="3718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ระบบลงทะเบียนและ</a:t>
            </a:r>
          </a:p>
          <a:p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ระบบจอง </a:t>
            </a:r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Co-Working 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Space Room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</a:t>
            </a: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ข้อมูลผู้เข้าใช้</a:t>
            </a:r>
            <a:b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-วันเวลาที่จอง</a:t>
            </a: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147" y="161027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>
                  <a:solidFill>
                    <a:srgbClr val="7030A0"/>
                  </a:solidFill>
                </a:ln>
                <a:latin typeface="Edwardian Script ITC" panose="030303020407070D0804" pitchFamily="66" charset="0"/>
              </a:rPr>
              <a:t>Input</a:t>
            </a:r>
            <a:endParaRPr lang="en-US" sz="5400" b="1" dirty="0">
              <a:ln>
                <a:solidFill>
                  <a:srgbClr val="7030A0"/>
                </a:solidFill>
              </a:ln>
              <a:latin typeface="Edwardian Script ITC" panose="030303020407070D08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599" y="1075841"/>
            <a:ext cx="54753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USERNAME :            </a:t>
            </a:r>
            <a:b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ID_CARD: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MAIL: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PASSWORD: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DD/MM/YR: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START_TIME: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END_TIME: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ROOM NO: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1460" y="161027"/>
            <a:ext cx="54753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>
                  <a:solidFill>
                    <a:schemeClr val="tx1"/>
                  </a:solidFill>
                </a:ln>
                <a:latin typeface="Edwardian Script ITC" panose="030303020407070D0804" pitchFamily="66" charset="0"/>
                <a:cs typeface="Lucida Sans Unicode" panose="020B0602030504020204" pitchFamily="34" charset="0"/>
              </a:rPr>
              <a:t>Output</a:t>
            </a:r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 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DD/MM/YR: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START_TIME: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END_TIME:</a:t>
            </a:r>
          </a:p>
          <a:p>
            <a:r>
              <a:rPr lang="en-US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  <a:t>ROOM NO:</a:t>
            </a:r>
          </a:p>
          <a:p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  <a:p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  <a:p>
            <a:br>
              <a:rPr lang="th-TH" sz="3200" dirty="0">
                <a:ln>
                  <a:solidFill>
                    <a:schemeClr val="tx1"/>
                  </a:solidFill>
                </a:ln>
                <a:latin typeface="#ZF Terminal" panose="02000000000000000000" pitchFamily="2" charset="0"/>
                <a:cs typeface="#ZF Terminal" panose="02000000000000000000" pitchFamily="2" charset="0"/>
              </a:rPr>
            </a:br>
            <a:endParaRPr lang="en-US" sz="3200" dirty="0">
              <a:ln>
                <a:solidFill>
                  <a:schemeClr val="tx1"/>
                </a:solidFill>
              </a:ln>
              <a:latin typeface="#ZF Terminal" panose="02000000000000000000" pitchFamily="2" charset="0"/>
              <a:cs typeface="#ZF Termin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9F2-082B-4E12-97F8-0C854342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02" y="365125"/>
            <a:ext cx="2348511" cy="132556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Edwardian Script ITC" panose="030303020407070D0804" pitchFamily="66" charset="0"/>
              </a:rPr>
              <a:t>LIST</a:t>
            </a:r>
            <a:endParaRPr lang="th-TH" sz="6600" b="1" dirty="0">
              <a:latin typeface="Edwardian Script ITC" panose="030303020407070D08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A7574-A7A9-4F11-BB2D-0066A733F482}"/>
              </a:ext>
            </a:extLst>
          </p:cNvPr>
          <p:cNvSpPr txBox="1"/>
          <p:nvPr/>
        </p:nvSpPr>
        <p:spPr>
          <a:xfrm>
            <a:off x="403001" y="1561433"/>
            <a:ext cx="3876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cs typeface="+mj-cs"/>
              </a:rPr>
              <a:t>ใน </a:t>
            </a:r>
            <a:r>
              <a:rPr lang="en-US" sz="4000" b="1" dirty="0">
                <a:cs typeface="+mj-cs"/>
              </a:rPr>
              <a:t>LIST </a:t>
            </a:r>
            <a:r>
              <a:rPr lang="th-TH" sz="4000" b="1" dirty="0">
                <a:cs typeface="+mj-cs"/>
              </a:rPr>
              <a:t>มี </a:t>
            </a:r>
            <a:r>
              <a:rPr lang="en-US" sz="4000" b="1" dirty="0">
                <a:cs typeface="+mj-cs"/>
              </a:rPr>
              <a:t>USERNAME,PASSWORD,ID_CARD,</a:t>
            </a:r>
          </a:p>
          <a:p>
            <a:r>
              <a:rPr lang="en-US" sz="4000" b="1" dirty="0">
                <a:cs typeface="+mj-cs"/>
              </a:rPr>
              <a:t>EMAIL,CHECKID</a:t>
            </a:r>
            <a:endParaRPr lang="th-TH" sz="4000" b="1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8F07D-1EBA-4F1F-81E1-61CF22ABB5CA}"/>
              </a:ext>
            </a:extLst>
          </p:cNvPr>
          <p:cNvSpPr txBox="1"/>
          <p:nvPr/>
        </p:nvSpPr>
        <p:spPr>
          <a:xfrm>
            <a:off x="7547020" y="1690687"/>
            <a:ext cx="3806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cs typeface="+mj-cs"/>
              </a:rPr>
              <a:t>สิ่งที่เราจะเก็บใน </a:t>
            </a:r>
            <a:r>
              <a:rPr lang="en-US" sz="2800" b="1" dirty="0">
                <a:cs typeface="+mj-cs"/>
              </a:rPr>
              <a:t>DATA FILE </a:t>
            </a:r>
            <a:r>
              <a:rPr lang="th-TH" sz="2800" b="1" dirty="0">
                <a:cs typeface="+mj-cs"/>
              </a:rPr>
              <a:t>มี </a:t>
            </a:r>
            <a:r>
              <a:rPr lang="en-US" sz="2800" b="1" dirty="0">
                <a:cs typeface="+mj-cs"/>
              </a:rPr>
              <a:t>USERNAME,ID_CARD,</a:t>
            </a:r>
          </a:p>
          <a:p>
            <a:r>
              <a:rPr lang="en-US" sz="2800" b="1" dirty="0">
                <a:cs typeface="+mj-cs"/>
              </a:rPr>
              <a:t>MAIL,PASSWORD</a:t>
            </a:r>
          </a:p>
          <a:p>
            <a:r>
              <a:rPr lang="en-US" sz="2800" b="1" dirty="0">
                <a:cs typeface="+mj-cs"/>
              </a:rPr>
              <a:t>DD/MM/YR,</a:t>
            </a:r>
          </a:p>
          <a:p>
            <a:r>
              <a:rPr lang="en-US" sz="2800" b="1" dirty="0">
                <a:cs typeface="+mj-cs"/>
              </a:rPr>
              <a:t>START_TIME,END_TIME</a:t>
            </a:r>
          </a:p>
          <a:p>
            <a:r>
              <a:rPr lang="th-TH" sz="2800" b="1" dirty="0">
                <a:cs typeface="+mj-cs"/>
              </a:rPr>
              <a:t>และ </a:t>
            </a:r>
            <a:r>
              <a:rPr lang="en-US" sz="2800" b="1" dirty="0">
                <a:cs typeface="+mj-cs"/>
              </a:rPr>
              <a:t>ROOM NO</a:t>
            </a:r>
            <a:endParaRPr lang="th-TH" sz="2800" b="1" dirty="0">
              <a:cs typeface="+mj-cs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9FC41B7-6C5F-4507-A227-8F3216E0E959}"/>
              </a:ext>
            </a:extLst>
          </p:cNvPr>
          <p:cNvSpPr txBox="1"/>
          <p:nvPr/>
        </p:nvSpPr>
        <p:spPr>
          <a:xfrm>
            <a:off x="8121535" y="511633"/>
            <a:ext cx="2901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Edwardian Script ITC" panose="030303020407070D0804" pitchFamily="66" charset="0"/>
              </a:rPr>
              <a:t>Data File</a:t>
            </a:r>
            <a:endParaRPr lang="th-TH" sz="66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5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B85208-345F-4D77-BC93-2F151EE1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dwardian Script ITC" panose="030303020407070D0804" pitchFamily="66" charset="0"/>
              </a:rPr>
              <a:t>Flowchart</a:t>
            </a:r>
            <a:endParaRPr lang="th-TH" sz="6600" b="1" dirty="0">
              <a:latin typeface="Edwardian Script ITC" panose="030303020407070D0804" pitchFamily="66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9242FF8-005C-4383-B3CB-E07B7DB3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4" y="847899"/>
            <a:ext cx="8495607" cy="5918662"/>
          </a:xfrm>
        </p:spPr>
      </p:pic>
    </p:spTree>
    <p:extLst>
      <p:ext uri="{BB962C8B-B14F-4D97-AF65-F5344CB8AC3E}">
        <p14:creationId xmlns:p14="http://schemas.microsoft.com/office/powerpoint/2010/main" val="34112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199</Words>
  <Application>Microsoft Office PowerPoint</Application>
  <PresentationFormat>แบบจอกว้าง</PresentationFormat>
  <Paragraphs>63</Paragraphs>
  <Slides>15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2" baseType="lpstr">
      <vt:lpstr>#ZF Terminal</vt:lpstr>
      <vt:lpstr>Arial</vt:lpstr>
      <vt:lpstr>Calibri</vt:lpstr>
      <vt:lpstr>Calibri Light</vt:lpstr>
      <vt:lpstr>EDMuzazhi</vt:lpstr>
      <vt:lpstr>Edwardian Script ITC</vt:lpstr>
      <vt:lpstr>Office Theme</vt:lpstr>
      <vt:lpstr>Co-Working Space Room</vt:lpstr>
      <vt:lpstr>งานนำเสนอ PowerPoint</vt:lpstr>
      <vt:lpstr>GUI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LIST</vt:lpstr>
      <vt:lpstr>Flowchart</vt:lpstr>
      <vt:lpstr>Python Codes</vt:lpstr>
      <vt:lpstr>Python Codes</vt:lpstr>
      <vt:lpstr>Python Codes</vt:lpstr>
      <vt:lpstr>Python Codes</vt:lpstr>
      <vt:lpstr>Python Codes</vt:lpstr>
      <vt:lpstr>Python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Co-Working Space Room</dc:title>
  <dc:creator>Dorf Ford</dc:creator>
  <cp:lastModifiedBy>Administrator</cp:lastModifiedBy>
  <cp:revision>30</cp:revision>
  <dcterms:created xsi:type="dcterms:W3CDTF">2019-08-24T02:37:56Z</dcterms:created>
  <dcterms:modified xsi:type="dcterms:W3CDTF">2019-10-05T03:56:02Z</dcterms:modified>
</cp:coreProperties>
</file>