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4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32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322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475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139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77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568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303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6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85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49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0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7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0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651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3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B8C05E-0E40-46D1-B465-628564DB515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F5F81D-A8C6-4292-9F36-0560F28D18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1508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107152-1EE7-4A0D-41F0-41BCE8EB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37" y="457199"/>
            <a:ext cx="8821738" cy="2971801"/>
          </a:xfrm>
        </p:spPr>
        <p:txBody>
          <a:bodyPr>
            <a:no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 PRODUCTION Forecasting</a:t>
            </a:r>
            <a:endParaRPr lang="th-TH" sz="7200" dirty="0">
              <a:latin typeface="Times New Roman" panose="02020603050405020304" pitchFamily="18" charset="0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3585796-F4D8-FB62-BC0E-5118D26D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221538" cy="19473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</a:rPr>
              <a:t>Proof Of Concept and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</a:rPr>
              <a:t>Minimum Viable Product </a:t>
            </a:r>
            <a:endParaRPr lang="th-TH" sz="5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F042EA-EC47-7ABE-AB6A-C0E534A5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79" y="420157"/>
            <a:ext cx="9774239" cy="1507067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th-TH" sz="5400" dirty="0">
              <a:latin typeface="Times New Roman" panose="02020603050405020304" pitchFamily="18" charset="0"/>
            </a:endParaRP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FAEF2B60-D785-435B-8407-CD6442926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82" y="2243137"/>
            <a:ext cx="9349835" cy="3719513"/>
          </a:xfrm>
        </p:spPr>
      </p:pic>
    </p:spTree>
    <p:extLst>
      <p:ext uri="{BB962C8B-B14F-4D97-AF65-F5344CB8AC3E}">
        <p14:creationId xmlns:p14="http://schemas.microsoft.com/office/powerpoint/2010/main" val="4186676658"/>
      </p:ext>
    </p:extLst>
  </p:cSld>
  <p:clrMapOvr>
    <a:masterClrMapping/>
  </p:clrMapOvr>
</p:sld>
</file>

<file path=ppt/theme/theme1.xml><?xml version="1.0" encoding="utf-8"?>
<a:theme xmlns:a="http://schemas.openxmlformats.org/drawingml/2006/main" name="เส้นบาง">
  <a:themeElements>
    <a:clrScheme name="เส้นบา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เส้นบา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เส้นบา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17</Words>
  <Application>Microsoft Office PowerPoint</Application>
  <PresentationFormat>แบบจอกว้าง</PresentationFormat>
  <Paragraphs>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Century Gothic</vt:lpstr>
      <vt:lpstr>Times New Roman</vt:lpstr>
      <vt:lpstr>Wingdings 3</vt:lpstr>
      <vt:lpstr>เส้นบาง</vt:lpstr>
      <vt:lpstr>MILK PRODUCTION Forecasting</vt:lpstr>
      <vt:lpstr>Proof of concept  Minimum viable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sUGAR</dc:title>
  <dc:creator>admin</dc:creator>
  <cp:lastModifiedBy>admin</cp:lastModifiedBy>
  <cp:revision>2</cp:revision>
  <dcterms:created xsi:type="dcterms:W3CDTF">2024-05-24T08:45:47Z</dcterms:created>
  <dcterms:modified xsi:type="dcterms:W3CDTF">2024-05-24T12:52:36Z</dcterms:modified>
</cp:coreProperties>
</file>