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4131A56-4445-4C09-A8A7-6F44B9D8F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RAPAT PERDANA SEKOLAH POLITIK PARTAI GOLKAR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646C73D-FD44-478F-A02F-222750C98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Hari </a:t>
            </a:r>
            <a:r>
              <a:rPr lang="en-AU" dirty="0" err="1"/>
              <a:t>Kamis</a:t>
            </a:r>
            <a:r>
              <a:rPr lang="en-AU" dirty="0"/>
              <a:t> </a:t>
            </a:r>
          </a:p>
          <a:p>
            <a:r>
              <a:rPr lang="en-AU" dirty="0" err="1"/>
              <a:t>Tanggal</a:t>
            </a:r>
            <a:r>
              <a:rPr lang="en-AU" dirty="0"/>
              <a:t> 1 </a:t>
            </a:r>
            <a:r>
              <a:rPr lang="en-AU" dirty="0" err="1"/>
              <a:t>Agustus</a:t>
            </a:r>
            <a:r>
              <a:rPr lang="en-AU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6658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1608220"/>
          </a:xfrm>
        </p:spPr>
        <p:txBody>
          <a:bodyPr>
            <a:normAutofit/>
          </a:bodyPr>
          <a:lstStyle/>
          <a:p>
            <a:r>
              <a:rPr lang="en-AU" dirty="0"/>
              <a:t>Pendidikan </a:t>
            </a:r>
            <a:r>
              <a:rPr lang="en-AU" dirty="0" err="1"/>
              <a:t>jangka</a:t>
            </a:r>
            <a:r>
              <a:rPr lang="en-AU" dirty="0"/>
              <a:t> </a:t>
            </a:r>
            <a:r>
              <a:rPr lang="en-AU" dirty="0" err="1"/>
              <a:t>pendek</a:t>
            </a:r>
            <a:r>
              <a:rPr lang="en-AU" dirty="0"/>
              <a:t> dan </a:t>
            </a:r>
            <a:r>
              <a:rPr lang="en-AU" dirty="0" err="1"/>
              <a:t>panjang</a:t>
            </a:r>
            <a:r>
              <a:rPr lang="en-AU" dirty="0"/>
              <a:t> </a:t>
            </a:r>
            <a:r>
              <a:rPr lang="en-AU" dirty="0" err="1"/>
              <a:t>mengacu</a:t>
            </a:r>
            <a:r>
              <a:rPr lang="en-AU" dirty="0"/>
              <a:t> pada:</a:t>
            </a:r>
          </a:p>
          <a:p>
            <a:pPr>
              <a:buAutoNum type="arabicPeriod"/>
            </a:pPr>
            <a:r>
              <a:rPr lang="en-AU" dirty="0" err="1"/>
              <a:t>Fungsi</a:t>
            </a:r>
            <a:r>
              <a:rPr lang="en-AU" dirty="0"/>
              <a:t> legislative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dirty="0" err="1"/>
              <a:t>Anggaran</a:t>
            </a:r>
            <a:r>
              <a:rPr lang="en-AU" dirty="0"/>
              <a:t>, </a:t>
            </a:r>
            <a:r>
              <a:rPr lang="en-AU" dirty="0" err="1"/>
              <a:t>Pengawasan</a:t>
            </a:r>
            <a:r>
              <a:rPr lang="en-AU" dirty="0"/>
              <a:t> dan </a:t>
            </a:r>
            <a:r>
              <a:rPr lang="en-AU" dirty="0" err="1"/>
              <a:t>pembuat</a:t>
            </a:r>
            <a:r>
              <a:rPr lang="en-AU" dirty="0"/>
              <a:t> </a:t>
            </a:r>
            <a:r>
              <a:rPr lang="en-AU" dirty="0" err="1"/>
              <a:t>undang-undang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Materi</a:t>
            </a:r>
            <a:r>
              <a:rPr lang="en-AU" dirty="0"/>
              <a:t> yang </a:t>
            </a:r>
            <a:r>
              <a:rPr lang="en-AU" dirty="0" err="1"/>
              <a:t>disampaikan</a:t>
            </a:r>
            <a:r>
              <a:rPr lang="en-AU" dirty="0"/>
              <a:t> </a:t>
            </a:r>
            <a:r>
              <a:rPr lang="en-AU" dirty="0" err="1"/>
              <a:t>bersumber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undang-undang</a:t>
            </a:r>
            <a:r>
              <a:rPr lang="en-AU" dirty="0"/>
              <a:t> dan </a:t>
            </a:r>
            <a:r>
              <a:rPr lang="en-AU" dirty="0" err="1"/>
              <a:t>peraturan</a:t>
            </a:r>
            <a:r>
              <a:rPr lang="en-AU" dirty="0"/>
              <a:t> </a:t>
            </a:r>
            <a:r>
              <a:rPr lang="en-AU" dirty="0" err="1"/>
              <a:t>tentang</a:t>
            </a:r>
            <a:r>
              <a:rPr lang="en-AU" dirty="0"/>
              <a:t> system </a:t>
            </a:r>
            <a:r>
              <a:rPr lang="en-AU" dirty="0" err="1"/>
              <a:t>pemerintahan</a:t>
            </a:r>
            <a:r>
              <a:rPr lang="en-AU" dirty="0"/>
              <a:t> dan </a:t>
            </a:r>
            <a:r>
              <a:rPr lang="en-AU" dirty="0" err="1"/>
              <a:t>peran</a:t>
            </a:r>
            <a:r>
              <a:rPr lang="en-AU" dirty="0"/>
              <a:t> legislative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082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41853"/>
          </a:xfrm>
        </p:spPr>
        <p:txBody>
          <a:bodyPr>
            <a:normAutofit/>
          </a:bodyPr>
          <a:lstStyle/>
          <a:p>
            <a:r>
              <a:rPr lang="en-AU" dirty="0"/>
              <a:t>Basis </a:t>
            </a:r>
            <a:r>
              <a:rPr lang="en-AU" dirty="0" err="1"/>
              <a:t>konsideran</a:t>
            </a:r>
            <a:r>
              <a:rPr lang="en-AU" dirty="0"/>
              <a:t> </a:t>
            </a:r>
            <a:r>
              <a:rPr lang="en-AU" dirty="0" err="1"/>
              <a:t>mengacu</a:t>
            </a:r>
            <a:r>
              <a:rPr lang="en-AU" dirty="0"/>
              <a:t> pada </a:t>
            </a:r>
            <a:r>
              <a:rPr lang="en-AU" dirty="0" err="1"/>
              <a:t>unsur</a:t>
            </a:r>
            <a:r>
              <a:rPr lang="en-AU" dirty="0"/>
              <a:t>:</a:t>
            </a:r>
          </a:p>
          <a:p>
            <a:pPr>
              <a:buAutoNum type="arabicPeriod"/>
            </a:pPr>
            <a:r>
              <a:rPr lang="en-AU" dirty="0" err="1"/>
              <a:t>Sosiologis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Filosofis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Yuridis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43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52167"/>
          </a:xfrm>
        </p:spPr>
        <p:txBody>
          <a:bodyPr>
            <a:normAutofit/>
          </a:bodyPr>
          <a:lstStyle/>
          <a:p>
            <a:r>
              <a:rPr lang="en-AU" dirty="0" err="1"/>
              <a:t>Penekanan</a:t>
            </a:r>
            <a:r>
              <a:rPr lang="en-AU" dirty="0"/>
              <a:t> pada </a:t>
            </a:r>
            <a:r>
              <a:rPr lang="en-AU" dirty="0" err="1"/>
              <a:t>pedoman</a:t>
            </a:r>
            <a:r>
              <a:rPr lang="en-AU" dirty="0"/>
              <a:t> </a:t>
            </a:r>
            <a:r>
              <a:rPr lang="en-AU" dirty="0" err="1"/>
              <a:t>pembentukan</a:t>
            </a:r>
            <a:r>
              <a:rPr lang="en-AU" dirty="0"/>
              <a:t> </a:t>
            </a:r>
            <a:r>
              <a:rPr lang="en-AU" dirty="0" err="1"/>
              <a:t>undang-undang</a:t>
            </a:r>
            <a:r>
              <a:rPr lang="en-AU" dirty="0"/>
              <a:t> no.23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dirty="0" err="1"/>
              <a:t>naskah</a:t>
            </a:r>
            <a:r>
              <a:rPr lang="en-AU" dirty="0"/>
              <a:t> </a:t>
            </a:r>
            <a:r>
              <a:rPr lang="en-AU" dirty="0" err="1"/>
              <a:t>hukum</a:t>
            </a:r>
            <a:r>
              <a:rPr lang="en-AU" dirty="0"/>
              <a:t> dan </a:t>
            </a:r>
            <a:r>
              <a:rPr lang="en-AU" dirty="0" err="1"/>
              <a:t>peraturannya</a:t>
            </a:r>
            <a:r>
              <a:rPr lang="en-AU" dirty="0"/>
              <a:t> </a:t>
            </a:r>
            <a:r>
              <a:rPr lang="en-AU" dirty="0" err="1"/>
              <a:t>menjadi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dirty="0" err="1"/>
              <a:t>peraturan</a:t>
            </a:r>
            <a:r>
              <a:rPr lang="en-AU" dirty="0"/>
              <a:t> </a:t>
            </a:r>
            <a:r>
              <a:rPr lang="en-AU" dirty="0" err="1"/>
              <a:t>inisitaif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397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Andy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52167"/>
          </a:xfrm>
        </p:spPr>
        <p:txBody>
          <a:bodyPr>
            <a:normAutofit/>
          </a:bodyPr>
          <a:lstStyle/>
          <a:p>
            <a:r>
              <a:rPr lang="en-AU" dirty="0" err="1"/>
              <a:t>Pedoman</a:t>
            </a:r>
            <a:r>
              <a:rPr lang="en-AU" dirty="0"/>
              <a:t> </a:t>
            </a:r>
            <a:r>
              <a:rPr lang="en-AU" dirty="0" err="1"/>
              <a:t>Visi</a:t>
            </a:r>
            <a:r>
              <a:rPr lang="en-AU" dirty="0"/>
              <a:t> dan </a:t>
            </a:r>
            <a:r>
              <a:rPr lang="en-AU" dirty="0" err="1"/>
              <a:t>Misi</a:t>
            </a:r>
            <a:r>
              <a:rPr lang="en-AU" dirty="0"/>
              <a:t> </a:t>
            </a:r>
            <a:r>
              <a:rPr lang="en-AU" dirty="0" err="1"/>
              <a:t>selalu</a:t>
            </a:r>
            <a:r>
              <a:rPr lang="en-AU" dirty="0"/>
              <a:t> </a:t>
            </a:r>
            <a:r>
              <a:rPr lang="en-AU" dirty="0" err="1"/>
              <a:t>mengacu</a:t>
            </a:r>
            <a:r>
              <a:rPr lang="en-AU" dirty="0"/>
              <a:t> pada </a:t>
            </a:r>
            <a:r>
              <a:rPr lang="en-AU" dirty="0" err="1"/>
              <a:t>Visi</a:t>
            </a:r>
            <a:r>
              <a:rPr lang="en-AU" dirty="0"/>
              <a:t> dan </a:t>
            </a:r>
            <a:r>
              <a:rPr lang="en-AU" dirty="0" err="1"/>
              <a:t>Misi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mempertimbangkan</a:t>
            </a:r>
            <a:r>
              <a:rPr lang="en-AU" dirty="0"/>
              <a:t> </a:t>
            </a:r>
            <a:r>
              <a:rPr lang="en-AU" dirty="0" err="1"/>
              <a:t>persoalan</a:t>
            </a:r>
            <a:r>
              <a:rPr lang="en-AU" dirty="0"/>
              <a:t> yang </a:t>
            </a:r>
            <a:r>
              <a:rPr lang="en-AU" dirty="0" err="1"/>
              <a:t>terjadi</a:t>
            </a:r>
            <a:r>
              <a:rPr lang="en-AU" dirty="0"/>
              <a:t> </a:t>
            </a:r>
            <a:r>
              <a:rPr lang="en-AU" dirty="0" err="1"/>
              <a:t>antara</a:t>
            </a:r>
            <a:r>
              <a:rPr lang="en-AU" dirty="0"/>
              <a:t> lain di </a:t>
            </a:r>
            <a:r>
              <a:rPr lang="en-AU" dirty="0" err="1"/>
              <a:t>masyarakat</a:t>
            </a:r>
            <a:r>
              <a:rPr lang="en-AU" dirty="0"/>
              <a:t>, </a:t>
            </a:r>
            <a:r>
              <a:rPr lang="en-AU" dirty="0" err="1"/>
              <a:t>lembaga</a:t>
            </a:r>
            <a:r>
              <a:rPr lang="en-AU" dirty="0"/>
              <a:t> legislative dan </a:t>
            </a:r>
            <a:r>
              <a:rPr lang="en-AU" dirty="0" err="1"/>
              <a:t>eksekutif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121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Andy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0478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Program </a:t>
            </a:r>
            <a:r>
              <a:rPr lang="en-AU" dirty="0" err="1"/>
              <a:t>jangka</a:t>
            </a:r>
            <a:r>
              <a:rPr lang="en-AU" dirty="0"/>
              <a:t> </a:t>
            </a:r>
            <a:r>
              <a:rPr lang="en-AU" dirty="0" err="1"/>
              <a:t>pendek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khusus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Prioritas</a:t>
            </a:r>
            <a:r>
              <a:rPr lang="en-AU" dirty="0"/>
              <a:t> </a:t>
            </a:r>
            <a:r>
              <a:rPr lang="en-AU" dirty="0" err="1"/>
              <a:t>kurikulum</a:t>
            </a:r>
            <a:r>
              <a:rPr lang="en-AU" dirty="0"/>
              <a:t> </a:t>
            </a:r>
            <a:r>
              <a:rPr lang="en-AU" dirty="0" err="1"/>
              <a:t>bertolak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masalah</a:t>
            </a:r>
            <a:r>
              <a:rPr lang="en-AU" dirty="0"/>
              <a:t> yang </a:t>
            </a:r>
            <a:r>
              <a:rPr lang="en-AU" dirty="0" err="1"/>
              <a:t>ditemukan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Kurikulum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 </a:t>
            </a:r>
            <a:r>
              <a:rPr lang="en-AU" dirty="0" err="1"/>
              <a:t>Khusus</a:t>
            </a:r>
            <a:r>
              <a:rPr lang="en-AU" dirty="0"/>
              <a:t> </a:t>
            </a:r>
            <a:r>
              <a:rPr lang="en-AU" dirty="0" err="1"/>
              <a:t>disusun</a:t>
            </a:r>
            <a:r>
              <a:rPr lang="en-AU" dirty="0"/>
              <a:t> oleh </a:t>
            </a:r>
            <a:r>
              <a:rPr lang="en-AU" dirty="0" err="1"/>
              <a:t>Wadir</a:t>
            </a:r>
            <a:r>
              <a:rPr lang="en-AU" dirty="0"/>
              <a:t> 1 dan Pa </a:t>
            </a:r>
            <a:r>
              <a:rPr lang="en-AU" dirty="0" err="1"/>
              <a:t>andy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Materi</a:t>
            </a:r>
            <a:r>
              <a:rPr lang="en-AU" dirty="0"/>
              <a:t> </a:t>
            </a:r>
            <a:r>
              <a:rPr lang="en-AU" dirty="0" err="1"/>
              <a:t>diberikan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kepala</a:t>
            </a:r>
            <a:r>
              <a:rPr lang="en-AU" dirty="0"/>
              <a:t> </a:t>
            </a:r>
            <a:r>
              <a:rPr lang="en-AU" dirty="0" err="1"/>
              <a:t>daerah</a:t>
            </a:r>
            <a:r>
              <a:rPr lang="en-AU" dirty="0"/>
              <a:t> dan </a:t>
            </a:r>
            <a:r>
              <a:rPr lang="en-AU" dirty="0" err="1"/>
              <a:t>calon</a:t>
            </a:r>
            <a:r>
              <a:rPr lang="en-AU" dirty="0"/>
              <a:t> </a:t>
            </a:r>
            <a:r>
              <a:rPr lang="en-AU" dirty="0" err="1"/>
              <a:t>kepala</a:t>
            </a:r>
            <a:r>
              <a:rPr lang="en-AU" dirty="0"/>
              <a:t> </a:t>
            </a:r>
            <a:r>
              <a:rPr lang="en-AU" dirty="0" err="1"/>
              <a:t>daerah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Materi</a:t>
            </a:r>
            <a:r>
              <a:rPr lang="en-AU" dirty="0"/>
              <a:t> </a:t>
            </a:r>
            <a:r>
              <a:rPr lang="en-AU" dirty="0" err="1"/>
              <a:t>diberikan</a:t>
            </a:r>
            <a:r>
              <a:rPr lang="en-AU" dirty="0"/>
              <a:t> </a:t>
            </a:r>
            <a:r>
              <a:rPr lang="en-AU" dirty="0" err="1"/>
              <a:t>kepada</a:t>
            </a:r>
            <a:r>
              <a:rPr lang="en-AU" dirty="0"/>
              <a:t> </a:t>
            </a:r>
            <a:r>
              <a:rPr lang="en-AU" dirty="0" err="1"/>
              <a:t>anggota</a:t>
            </a:r>
            <a:r>
              <a:rPr lang="en-AU" dirty="0"/>
              <a:t> dan </a:t>
            </a:r>
            <a:r>
              <a:rPr lang="en-AU" dirty="0" err="1"/>
              <a:t>calon</a:t>
            </a:r>
            <a:r>
              <a:rPr lang="en-AU" dirty="0"/>
              <a:t> </a:t>
            </a:r>
            <a:r>
              <a:rPr lang="en-AU" dirty="0" err="1"/>
              <a:t>anggota</a:t>
            </a:r>
            <a:r>
              <a:rPr lang="en-AU" dirty="0"/>
              <a:t> dewan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053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</a:t>
            </a:r>
            <a:r>
              <a:rPr lang="en-AU" dirty="0" err="1"/>
              <a:t>Vincen</a:t>
            </a:r>
            <a:endParaRPr lang="en-AU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96762"/>
          </a:xfrm>
        </p:spPr>
        <p:txBody>
          <a:bodyPr>
            <a:normAutofit/>
          </a:bodyPr>
          <a:lstStyle/>
          <a:p>
            <a:r>
              <a:rPr lang="en-AU" dirty="0" err="1"/>
              <a:t>Prioritas</a:t>
            </a:r>
            <a:r>
              <a:rPr lang="en-AU" dirty="0"/>
              <a:t> Pendidikan </a:t>
            </a:r>
            <a:r>
              <a:rPr lang="en-AU" dirty="0" err="1"/>
              <a:t>mengacu</a:t>
            </a:r>
            <a:r>
              <a:rPr lang="en-AU" dirty="0"/>
              <a:t> pada</a:t>
            </a:r>
          </a:p>
          <a:p>
            <a:pPr marL="0" indent="0">
              <a:buNone/>
            </a:pPr>
            <a:r>
              <a:rPr lang="en-AU" dirty="0"/>
              <a:t>	- Pendidikan </a:t>
            </a:r>
            <a:r>
              <a:rPr lang="en-AU" dirty="0" err="1"/>
              <a:t>politik</a:t>
            </a:r>
            <a:r>
              <a:rPr lang="en-AU" dirty="0"/>
              <a:t> </a:t>
            </a:r>
            <a:r>
              <a:rPr lang="en-AU" dirty="0" err="1"/>
              <a:t>bagi</a:t>
            </a:r>
            <a:r>
              <a:rPr lang="en-AU" dirty="0"/>
              <a:t> </a:t>
            </a:r>
            <a:r>
              <a:rPr lang="en-AU" dirty="0" err="1"/>
              <a:t>kader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Pendekatan</a:t>
            </a:r>
            <a:r>
              <a:rPr lang="en-AU" dirty="0"/>
              <a:t> </a:t>
            </a:r>
            <a:r>
              <a:rPr lang="en-AU" dirty="0" err="1"/>
              <a:t>kurikulum</a:t>
            </a:r>
            <a:r>
              <a:rPr lang="en-AU" dirty="0"/>
              <a:t> </a:t>
            </a:r>
            <a:r>
              <a:rPr lang="en-AU" dirty="0" err="1"/>
              <a:t>berdasarkan</a:t>
            </a:r>
            <a:r>
              <a:rPr lang="en-AU" dirty="0"/>
              <a:t> </a:t>
            </a:r>
            <a:r>
              <a:rPr lang="en-AU" dirty="0" err="1"/>
              <a:t>tugas</a:t>
            </a:r>
            <a:r>
              <a:rPr lang="en-AU" dirty="0"/>
              <a:t> dan </a:t>
            </a:r>
            <a:r>
              <a:rPr lang="en-AU" dirty="0" err="1"/>
              <a:t>fungsi</a:t>
            </a:r>
            <a:r>
              <a:rPr lang="en-AU" dirty="0"/>
              <a:t> DPRD </a:t>
            </a:r>
            <a:r>
              <a:rPr lang="en-AU" dirty="0" err="1"/>
              <a:t>serta</a:t>
            </a:r>
            <a:r>
              <a:rPr lang="en-AU" dirty="0"/>
              <a:t> </a:t>
            </a:r>
            <a:r>
              <a:rPr lang="en-AU" dirty="0" err="1"/>
              <a:t>Pemerintah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Kualitas</a:t>
            </a:r>
            <a:r>
              <a:rPr lang="en-AU" dirty="0"/>
              <a:t> </a:t>
            </a:r>
            <a:r>
              <a:rPr lang="en-AU" dirty="0" err="1"/>
              <a:t>materi</a:t>
            </a:r>
            <a:r>
              <a:rPr lang="en-AU" dirty="0"/>
              <a:t> ajar </a:t>
            </a:r>
            <a:r>
              <a:rPr lang="en-AU" dirty="0" err="1"/>
              <a:t>tergantung</a:t>
            </a:r>
            <a:r>
              <a:rPr lang="en-AU" dirty="0"/>
              <a:t> pada </a:t>
            </a:r>
            <a:r>
              <a:rPr lang="en-AU" dirty="0" err="1"/>
              <a:t>bentuk</a:t>
            </a:r>
            <a:r>
              <a:rPr lang="en-AU" dirty="0"/>
              <a:t> syllabus yang </a:t>
            </a:r>
            <a:r>
              <a:rPr lang="en-AU" dirty="0" err="1"/>
              <a:t>diberikan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	- Syllabus </a:t>
            </a:r>
            <a:r>
              <a:rPr lang="en-AU" dirty="0" err="1"/>
              <a:t>disesuaikan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kebutuhan</a:t>
            </a:r>
            <a:r>
              <a:rPr lang="en-AU" dirty="0"/>
              <a:t>, </a:t>
            </a:r>
            <a:r>
              <a:rPr lang="en-AU" dirty="0" err="1"/>
              <a:t>berintegritas</a:t>
            </a:r>
            <a:r>
              <a:rPr lang="en-AU" dirty="0"/>
              <a:t> dan </a:t>
            </a:r>
            <a:r>
              <a:rPr lang="en-AU" dirty="0" err="1"/>
              <a:t>berwawasan</a:t>
            </a:r>
            <a:r>
              <a:rPr lang="en-AU" dirty="0"/>
              <a:t> 		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51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Ka Nita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80070"/>
          </a:xfrm>
        </p:spPr>
        <p:txBody>
          <a:bodyPr>
            <a:normAutofit/>
          </a:bodyPr>
          <a:lstStyle/>
          <a:p>
            <a:r>
              <a:rPr lang="en-AU" dirty="0" err="1"/>
              <a:t>Tugas</a:t>
            </a:r>
            <a:r>
              <a:rPr lang="en-AU" dirty="0"/>
              <a:t> dan </a:t>
            </a:r>
            <a:r>
              <a:rPr lang="en-AU" dirty="0" err="1"/>
              <a:t>fungsi</a:t>
            </a:r>
            <a:r>
              <a:rPr lang="en-AU" dirty="0"/>
              <a:t> DPRD agar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terjerat</a:t>
            </a:r>
            <a:r>
              <a:rPr lang="en-AU" dirty="0"/>
              <a:t> </a:t>
            </a:r>
            <a:r>
              <a:rPr lang="en-AU" dirty="0" err="1"/>
              <a:t>hukum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Selalu</a:t>
            </a:r>
            <a:r>
              <a:rPr lang="en-AU" dirty="0"/>
              <a:t> </a:t>
            </a:r>
            <a:r>
              <a:rPr lang="en-AU" dirty="0" err="1"/>
              <a:t>memperhatikan</a:t>
            </a:r>
            <a:r>
              <a:rPr lang="en-AU" dirty="0"/>
              <a:t> </a:t>
            </a:r>
            <a:r>
              <a:rPr lang="en-AU" dirty="0" err="1"/>
              <a:t>aspek</a:t>
            </a:r>
            <a:r>
              <a:rPr lang="en-AU" dirty="0"/>
              <a:t> </a:t>
            </a:r>
            <a:r>
              <a:rPr lang="en-AU" dirty="0" err="1"/>
              <a:t>hukum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Diperlukannya</a:t>
            </a:r>
            <a:r>
              <a:rPr lang="en-AU" dirty="0"/>
              <a:t> </a:t>
            </a:r>
            <a:r>
              <a:rPr lang="en-AU" dirty="0" err="1"/>
              <a:t>pembentukan</a:t>
            </a:r>
            <a:r>
              <a:rPr lang="en-AU" dirty="0"/>
              <a:t> </a:t>
            </a:r>
            <a:r>
              <a:rPr lang="en-AU" dirty="0" err="1"/>
              <a:t>tim</a:t>
            </a:r>
            <a:r>
              <a:rPr lang="en-AU" dirty="0"/>
              <a:t> </a:t>
            </a:r>
            <a:r>
              <a:rPr lang="en-AU" dirty="0" err="1"/>
              <a:t>ahli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r>
              <a:rPr lang="en-AU" dirty="0"/>
              <a:t> </a:t>
            </a:r>
            <a:r>
              <a:rPr lang="en-AU" dirty="0" err="1"/>
              <a:t>bagi</a:t>
            </a:r>
            <a:r>
              <a:rPr lang="en-AU" dirty="0"/>
              <a:t> </a:t>
            </a:r>
            <a:r>
              <a:rPr lang="en-AU" dirty="0" err="1"/>
              <a:t>anggota</a:t>
            </a:r>
            <a:r>
              <a:rPr lang="en-AU" dirty="0"/>
              <a:t> dewan</a:t>
            </a:r>
          </a:p>
          <a:p>
            <a:pPr marL="0" indent="0">
              <a:buNone/>
            </a:pPr>
            <a:r>
              <a:rPr lang="en-AU" dirty="0"/>
              <a:t>	- Kader </a:t>
            </a:r>
            <a:r>
              <a:rPr lang="en-AU" dirty="0" err="1"/>
              <a:t>Golkar</a:t>
            </a:r>
            <a:r>
              <a:rPr lang="en-AU" dirty="0"/>
              <a:t> </a:t>
            </a:r>
            <a:r>
              <a:rPr lang="en-AU" dirty="0" err="1"/>
              <a:t>terhindar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masalah</a:t>
            </a:r>
            <a:r>
              <a:rPr lang="en-AU" dirty="0"/>
              <a:t> </a:t>
            </a:r>
            <a:r>
              <a:rPr lang="en-AU" dirty="0" err="1"/>
              <a:t>hukum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65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Jose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80070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/>
              <a:t>Pembentukan</a:t>
            </a:r>
            <a:r>
              <a:rPr lang="en-AU" dirty="0"/>
              <a:t> </a:t>
            </a:r>
            <a:r>
              <a:rPr lang="en-AU" dirty="0" err="1"/>
              <a:t>tim</a:t>
            </a:r>
            <a:r>
              <a:rPr lang="en-AU" dirty="0"/>
              <a:t> </a:t>
            </a:r>
            <a:r>
              <a:rPr lang="en-AU" dirty="0" err="1"/>
              <a:t>ahli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Sesuai</a:t>
            </a:r>
            <a:r>
              <a:rPr lang="en-AU" dirty="0"/>
              <a:t> </a:t>
            </a:r>
            <a:r>
              <a:rPr lang="en-AU" dirty="0" err="1"/>
              <a:t>tupoksi</a:t>
            </a:r>
            <a:r>
              <a:rPr lang="en-AU" dirty="0"/>
              <a:t> </a:t>
            </a:r>
            <a:r>
              <a:rPr lang="en-AU" dirty="0" err="1"/>
              <a:t>legislatif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Memberi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</a:t>
            </a:r>
            <a:r>
              <a:rPr lang="en-AU" dirty="0" err="1"/>
              <a:t>terkait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persoalan</a:t>
            </a:r>
            <a:r>
              <a:rPr lang="en-AU" dirty="0"/>
              <a:t> yang </a:t>
            </a:r>
            <a:r>
              <a:rPr lang="en-AU" dirty="0" err="1"/>
              <a:t>ditemukan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Mampu</a:t>
            </a:r>
            <a:r>
              <a:rPr lang="en-AU" dirty="0"/>
              <a:t> </a:t>
            </a:r>
            <a:r>
              <a:rPr lang="en-AU" dirty="0" err="1"/>
              <a:t>mewujudkan</a:t>
            </a:r>
            <a:r>
              <a:rPr lang="en-AU" dirty="0"/>
              <a:t> </a:t>
            </a:r>
            <a:r>
              <a:rPr lang="en-AU" dirty="0" err="1"/>
              <a:t>hubungan</a:t>
            </a:r>
            <a:r>
              <a:rPr lang="en-AU" dirty="0"/>
              <a:t> yang </a:t>
            </a:r>
            <a:r>
              <a:rPr lang="en-AU" dirty="0" err="1"/>
              <a:t>harmonis</a:t>
            </a:r>
            <a:r>
              <a:rPr lang="en-AU" dirty="0"/>
              <a:t> </a:t>
            </a:r>
            <a:r>
              <a:rPr lang="en-AU" dirty="0" err="1"/>
              <a:t>antar</a:t>
            </a:r>
            <a:r>
              <a:rPr lang="en-AU" dirty="0"/>
              <a:t> legislative dan 	</a:t>
            </a:r>
            <a:r>
              <a:rPr lang="en-AU" dirty="0" err="1"/>
              <a:t>pemerintah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736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99D52-E20B-4167-B2DA-8302DB6D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Pertemuan</a:t>
            </a:r>
            <a:r>
              <a:rPr lang="en-AU" dirty="0"/>
              <a:t> </a:t>
            </a:r>
            <a:r>
              <a:rPr lang="en-AU" dirty="0" err="1"/>
              <a:t>lanjutan</a:t>
            </a:r>
            <a:r>
              <a:rPr lang="en-AU" dirty="0"/>
              <a:t> </a:t>
            </a:r>
            <a:r>
              <a:rPr lang="en-AU" dirty="0" err="1"/>
              <a:t>hari</a:t>
            </a:r>
            <a:r>
              <a:rPr lang="en-AU" dirty="0"/>
              <a:t> </a:t>
            </a:r>
            <a:r>
              <a:rPr lang="en-AU" dirty="0" err="1"/>
              <a:t>selasa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33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2548712-0B28-452E-A57C-7D749CFE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HASIL RAPAT PERDANA DIKUTIP DARI PENDAPAT PESERTA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137251E-AC11-4E10-A894-8FCD7BBD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46189"/>
          </a:xfrm>
        </p:spPr>
        <p:txBody>
          <a:bodyPr/>
          <a:lstStyle/>
          <a:p>
            <a:r>
              <a:rPr lang="en-AU" dirty="0"/>
              <a:t>Pa Acry</a:t>
            </a:r>
          </a:p>
          <a:p>
            <a:r>
              <a:rPr lang="en-AU" dirty="0"/>
              <a:t>Pa Ans</a:t>
            </a:r>
          </a:p>
          <a:p>
            <a:r>
              <a:rPr lang="en-AU" dirty="0"/>
              <a:t>Pa Andy</a:t>
            </a:r>
          </a:p>
          <a:p>
            <a:r>
              <a:rPr lang="en-AU" dirty="0"/>
              <a:t>Pa </a:t>
            </a:r>
            <a:r>
              <a:rPr lang="en-AU" dirty="0" err="1"/>
              <a:t>Vincen</a:t>
            </a:r>
            <a:endParaRPr lang="en-AU" dirty="0"/>
          </a:p>
          <a:p>
            <a:r>
              <a:rPr lang="en-AU" dirty="0"/>
              <a:t>Ka Nita</a:t>
            </a:r>
          </a:p>
          <a:p>
            <a:r>
              <a:rPr lang="en-AU" dirty="0"/>
              <a:t>Jose</a:t>
            </a:r>
          </a:p>
        </p:txBody>
      </p:sp>
    </p:spTree>
    <p:extLst>
      <p:ext uri="{BB962C8B-B14F-4D97-AF65-F5344CB8AC3E}">
        <p14:creationId xmlns:p14="http://schemas.microsoft.com/office/powerpoint/2010/main" val="223542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8151F6-A568-42AF-93CC-470170E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Acry	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522A3F2-4261-4789-BB51-AA5405DC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74341"/>
          </a:xfrm>
        </p:spPr>
        <p:txBody>
          <a:bodyPr/>
          <a:lstStyle/>
          <a:p>
            <a:r>
              <a:rPr lang="en-AU" dirty="0" err="1"/>
              <a:t>Usulan</a:t>
            </a:r>
            <a:r>
              <a:rPr lang="en-AU" dirty="0"/>
              <a:t> </a:t>
            </a:r>
            <a:r>
              <a:rPr lang="en-AU" dirty="0" err="1"/>
              <a:t>penetapan</a:t>
            </a:r>
            <a:r>
              <a:rPr lang="en-AU" dirty="0"/>
              <a:t> </a:t>
            </a:r>
            <a:r>
              <a:rPr lang="en-AU" dirty="0" err="1"/>
              <a:t>direktur</a:t>
            </a:r>
            <a:r>
              <a:rPr lang="en-AU" dirty="0"/>
              <a:t> </a:t>
            </a:r>
          </a:p>
          <a:p>
            <a:r>
              <a:rPr lang="en-AU" dirty="0"/>
              <a:t>Wakil </a:t>
            </a:r>
            <a:r>
              <a:rPr lang="en-AU" dirty="0" err="1"/>
              <a:t>direktur</a:t>
            </a:r>
            <a:r>
              <a:rPr lang="en-AU" dirty="0"/>
              <a:t> </a:t>
            </a:r>
            <a:r>
              <a:rPr lang="en-AU" dirty="0" err="1"/>
              <a:t>bidang</a:t>
            </a:r>
            <a:r>
              <a:rPr lang="en-AU" dirty="0"/>
              <a:t> </a:t>
            </a:r>
            <a:r>
              <a:rPr lang="en-AU" dirty="0" err="1"/>
              <a:t>akademik</a:t>
            </a:r>
            <a:r>
              <a:rPr lang="en-AU" dirty="0"/>
              <a:t> dan </a:t>
            </a:r>
            <a:r>
              <a:rPr lang="en-AU" dirty="0" err="1"/>
              <a:t>kurikulum</a:t>
            </a:r>
            <a:r>
              <a:rPr lang="en-AU" dirty="0"/>
              <a:t> </a:t>
            </a:r>
          </a:p>
          <a:p>
            <a:r>
              <a:rPr lang="en-AU" dirty="0"/>
              <a:t>Wakil </a:t>
            </a:r>
            <a:r>
              <a:rPr lang="en-AU" dirty="0" err="1"/>
              <a:t>direktur</a:t>
            </a:r>
            <a:r>
              <a:rPr lang="en-AU" dirty="0"/>
              <a:t> </a:t>
            </a:r>
            <a:r>
              <a:rPr lang="en-AU" dirty="0" err="1"/>
              <a:t>bidang</a:t>
            </a:r>
            <a:r>
              <a:rPr lang="en-AU" dirty="0"/>
              <a:t> </a:t>
            </a:r>
            <a:r>
              <a:rPr lang="en-AU" dirty="0" err="1"/>
              <a:t>Administrasi</a:t>
            </a:r>
            <a:r>
              <a:rPr lang="en-AU" dirty="0"/>
              <a:t> dan </a:t>
            </a:r>
            <a:r>
              <a:rPr lang="en-AU" dirty="0" err="1"/>
              <a:t>Keuangan</a:t>
            </a:r>
            <a:endParaRPr lang="en-AU" dirty="0"/>
          </a:p>
          <a:p>
            <a:r>
              <a:rPr lang="en-AU" dirty="0"/>
              <a:t>Wakil </a:t>
            </a:r>
            <a:r>
              <a:rPr lang="en-AU" dirty="0" err="1"/>
              <a:t>direktur</a:t>
            </a:r>
            <a:r>
              <a:rPr lang="en-AU" dirty="0"/>
              <a:t> </a:t>
            </a:r>
            <a:r>
              <a:rPr lang="en-AU" dirty="0" err="1"/>
              <a:t>bidang</a:t>
            </a:r>
            <a:r>
              <a:rPr lang="en-AU" dirty="0"/>
              <a:t> </a:t>
            </a:r>
            <a:r>
              <a:rPr lang="en-AU" dirty="0" err="1"/>
              <a:t>kemahasiswaan</a:t>
            </a:r>
            <a:endParaRPr lang="en-AU" dirty="0"/>
          </a:p>
          <a:p>
            <a:r>
              <a:rPr lang="en-AU" dirty="0"/>
              <a:t>Wakil </a:t>
            </a:r>
            <a:r>
              <a:rPr lang="en-AU" dirty="0" err="1"/>
              <a:t>direktur</a:t>
            </a:r>
            <a:r>
              <a:rPr lang="en-AU" dirty="0"/>
              <a:t> </a:t>
            </a:r>
            <a:r>
              <a:rPr lang="en-AU" dirty="0" err="1"/>
              <a:t>bidang</a:t>
            </a:r>
            <a:r>
              <a:rPr lang="en-AU" dirty="0"/>
              <a:t> </a:t>
            </a:r>
            <a:r>
              <a:rPr lang="en-AU" dirty="0" err="1"/>
              <a:t>kerjasama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3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Acry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16892"/>
          </a:xfrm>
        </p:spPr>
        <p:txBody>
          <a:bodyPr/>
          <a:lstStyle/>
          <a:p>
            <a:r>
              <a:rPr lang="en-AU" dirty="0" err="1"/>
              <a:t>Rekruitmen</a:t>
            </a:r>
            <a:r>
              <a:rPr lang="en-AU" dirty="0"/>
              <a:t> </a:t>
            </a:r>
            <a:r>
              <a:rPr lang="en-AU" dirty="0" err="1"/>
              <a:t>tenaga</a:t>
            </a:r>
            <a:r>
              <a:rPr lang="en-AU" dirty="0"/>
              <a:t> </a:t>
            </a:r>
            <a:r>
              <a:rPr lang="en-AU" dirty="0" err="1"/>
              <a:t>pengajar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mempertimbangkan</a:t>
            </a:r>
            <a:r>
              <a:rPr lang="en-AU" dirty="0"/>
              <a:t> </a:t>
            </a:r>
            <a:r>
              <a:rPr lang="en-AU" dirty="0" err="1"/>
              <a:t>unsur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:</a:t>
            </a:r>
          </a:p>
          <a:p>
            <a:pPr>
              <a:buAutoNum type="arabicPeriod"/>
            </a:pPr>
            <a:r>
              <a:rPr lang="en-AU" dirty="0" err="1"/>
              <a:t>Kalangan</a:t>
            </a:r>
            <a:r>
              <a:rPr lang="en-AU" dirty="0"/>
              <a:t> </a:t>
            </a:r>
            <a:r>
              <a:rPr lang="en-AU" dirty="0" err="1"/>
              <a:t>Akademisi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Kalangan</a:t>
            </a:r>
            <a:r>
              <a:rPr lang="en-AU" dirty="0"/>
              <a:t> </a:t>
            </a:r>
            <a:r>
              <a:rPr lang="en-AU" dirty="0" err="1"/>
              <a:t>Praktisi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Politisi</a:t>
            </a:r>
            <a:endParaRPr lang="en-AU" dirty="0"/>
          </a:p>
          <a:p>
            <a:pPr>
              <a:buAutoNum type="arabicPeriod"/>
            </a:pPr>
            <a:r>
              <a:rPr lang="en-AU" dirty="0"/>
              <a:t>TNI/ </a:t>
            </a:r>
            <a:r>
              <a:rPr lang="en-AU" dirty="0" err="1"/>
              <a:t>Polri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Anggota</a:t>
            </a:r>
            <a:r>
              <a:rPr lang="en-AU" dirty="0"/>
              <a:t> AIPI</a:t>
            </a:r>
          </a:p>
          <a:p>
            <a:pPr>
              <a:buAutoNum type="arabicPeriod"/>
            </a:pPr>
            <a:r>
              <a:rPr lang="en-AU" dirty="0" err="1"/>
              <a:t>Swasta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8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Acry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016892"/>
          </a:xfrm>
        </p:spPr>
        <p:txBody>
          <a:bodyPr/>
          <a:lstStyle/>
          <a:p>
            <a:r>
              <a:rPr lang="en-AU" dirty="0" err="1"/>
              <a:t>Pertimbangan</a:t>
            </a:r>
            <a:r>
              <a:rPr lang="en-AU" dirty="0"/>
              <a:t> </a:t>
            </a:r>
            <a:r>
              <a:rPr lang="en-AU" dirty="0" err="1"/>
              <a:t>kurikulum</a:t>
            </a:r>
            <a:r>
              <a:rPr lang="en-AU" dirty="0"/>
              <a:t> </a:t>
            </a:r>
            <a:r>
              <a:rPr lang="en-AU" dirty="0" err="1"/>
              <a:t>selalu</a:t>
            </a:r>
            <a:r>
              <a:rPr lang="en-AU" dirty="0"/>
              <a:t> </a:t>
            </a:r>
            <a:r>
              <a:rPr lang="en-AU" dirty="0" err="1"/>
              <a:t>mengacu</a:t>
            </a:r>
            <a:r>
              <a:rPr lang="en-AU" dirty="0"/>
              <a:t> pada:</a:t>
            </a:r>
          </a:p>
          <a:p>
            <a:pPr>
              <a:buAutoNum type="arabicPeriod"/>
            </a:pPr>
            <a:r>
              <a:rPr lang="en-AU" dirty="0" err="1"/>
              <a:t>Visi</a:t>
            </a:r>
            <a:r>
              <a:rPr lang="en-AU" dirty="0"/>
              <a:t> dan </a:t>
            </a:r>
            <a:r>
              <a:rPr lang="en-AU" dirty="0" err="1"/>
              <a:t>Misi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Ilmu</a:t>
            </a:r>
            <a:r>
              <a:rPr lang="en-AU" dirty="0"/>
              <a:t> </a:t>
            </a:r>
            <a:r>
              <a:rPr lang="en-AU" dirty="0" err="1"/>
              <a:t>Pengetahuan</a:t>
            </a:r>
            <a:r>
              <a:rPr lang="en-AU" dirty="0"/>
              <a:t> dan </a:t>
            </a:r>
            <a:r>
              <a:rPr lang="en-AU" dirty="0" err="1"/>
              <a:t>Teknologi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Pengembangan</a:t>
            </a:r>
            <a:r>
              <a:rPr lang="en-AU" dirty="0"/>
              <a:t> </a:t>
            </a:r>
            <a:r>
              <a:rPr lang="en-AU" dirty="0" err="1"/>
              <a:t>Ketrampilan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Membangun</a:t>
            </a:r>
            <a:r>
              <a:rPr lang="en-AU" dirty="0"/>
              <a:t> </a:t>
            </a:r>
            <a:r>
              <a:rPr lang="en-AU" dirty="0" err="1"/>
              <a:t>Sikap</a:t>
            </a:r>
            <a:r>
              <a:rPr lang="en-AU" dirty="0"/>
              <a:t> dan Moral Kader </a:t>
            </a:r>
            <a:r>
              <a:rPr lang="en-AU" dirty="0" err="1"/>
              <a:t>Golkar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Undang-undang</a:t>
            </a:r>
            <a:r>
              <a:rPr lang="en-AU" dirty="0"/>
              <a:t> </a:t>
            </a:r>
            <a:r>
              <a:rPr lang="en-AU" dirty="0" err="1"/>
              <a:t>otonomi</a:t>
            </a:r>
            <a:r>
              <a:rPr lang="en-AU" dirty="0"/>
              <a:t> </a:t>
            </a:r>
            <a:r>
              <a:rPr lang="en-AU" dirty="0" err="1"/>
              <a:t>daerah</a:t>
            </a:r>
            <a:r>
              <a:rPr lang="en-AU" dirty="0"/>
              <a:t> dan </a:t>
            </a:r>
            <a:r>
              <a:rPr lang="en-AU" dirty="0" err="1"/>
              <a:t>prinsip</a:t>
            </a:r>
            <a:r>
              <a:rPr lang="en-AU" dirty="0"/>
              <a:t> </a:t>
            </a:r>
            <a:r>
              <a:rPr lang="en-AU" dirty="0" err="1"/>
              <a:t>desentralisasi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Hubungan</a:t>
            </a:r>
            <a:r>
              <a:rPr lang="en-AU" dirty="0"/>
              <a:t> </a:t>
            </a:r>
            <a:r>
              <a:rPr lang="en-AU" dirty="0" err="1"/>
              <a:t>antar</a:t>
            </a:r>
            <a:r>
              <a:rPr lang="en-AU" dirty="0"/>
              <a:t> legislative dan </a:t>
            </a:r>
            <a:r>
              <a:rPr lang="en-AU" dirty="0" err="1"/>
              <a:t>eksekutif</a:t>
            </a:r>
            <a:r>
              <a:rPr lang="en-AU" dirty="0"/>
              <a:t> yang </a:t>
            </a:r>
            <a:r>
              <a:rPr lang="en-AU" dirty="0" err="1"/>
              <a:t>harmoni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27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Acry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63129"/>
          </a:xfrm>
        </p:spPr>
        <p:txBody>
          <a:bodyPr>
            <a:normAutofit/>
          </a:bodyPr>
          <a:lstStyle/>
          <a:p>
            <a:r>
              <a:rPr lang="en-AU" dirty="0" err="1"/>
              <a:t>Sistem</a:t>
            </a:r>
            <a:r>
              <a:rPr lang="en-AU" dirty="0"/>
              <a:t> dan </a:t>
            </a:r>
            <a:r>
              <a:rPr lang="en-AU" dirty="0" err="1"/>
              <a:t>mekanisme</a:t>
            </a:r>
            <a:r>
              <a:rPr lang="en-AU" dirty="0"/>
              <a:t> </a:t>
            </a:r>
            <a:r>
              <a:rPr lang="en-AU" dirty="0" err="1"/>
              <a:t>pembayaran</a:t>
            </a:r>
            <a:r>
              <a:rPr lang="en-AU" dirty="0"/>
              <a:t> honorarium</a:t>
            </a:r>
          </a:p>
          <a:p>
            <a:pPr>
              <a:buAutoNum type="arabicPeriod"/>
            </a:pPr>
            <a:r>
              <a:rPr lang="en-AU" dirty="0" err="1"/>
              <a:t>Mengacu</a:t>
            </a:r>
            <a:r>
              <a:rPr lang="en-AU" dirty="0"/>
              <a:t> pada SK. Menteri </a:t>
            </a:r>
            <a:r>
              <a:rPr lang="en-AU" dirty="0" err="1"/>
              <a:t>Keuangan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Besaran</a:t>
            </a:r>
            <a:r>
              <a:rPr lang="en-AU" dirty="0"/>
              <a:t> honorarium </a:t>
            </a:r>
            <a:r>
              <a:rPr lang="en-AU" dirty="0" err="1"/>
              <a:t>pengajar</a:t>
            </a:r>
            <a:endParaRPr lang="en-AU" dirty="0"/>
          </a:p>
          <a:p>
            <a:pPr>
              <a:buFont typeface="Wingdings 3" charset="2"/>
              <a:buAutoNum type="arabicPeriod"/>
            </a:pPr>
            <a:r>
              <a:rPr lang="en-AU" dirty="0" err="1"/>
              <a:t>Besaran</a:t>
            </a:r>
            <a:r>
              <a:rPr lang="en-AU" dirty="0"/>
              <a:t> honorarium </a:t>
            </a:r>
            <a:r>
              <a:rPr lang="en-AU" dirty="0" err="1"/>
              <a:t>staf</a:t>
            </a:r>
            <a:r>
              <a:rPr lang="en-AU" dirty="0"/>
              <a:t> </a:t>
            </a:r>
            <a:r>
              <a:rPr lang="en-AU" dirty="0" err="1"/>
              <a:t>administrasi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Biaya</a:t>
            </a:r>
            <a:r>
              <a:rPr lang="en-AU" dirty="0"/>
              <a:t> </a:t>
            </a:r>
            <a:r>
              <a:rPr lang="en-AU" dirty="0" err="1"/>
              <a:t>konsumsi</a:t>
            </a:r>
            <a:r>
              <a:rPr lang="en-AU" dirty="0"/>
              <a:t> (</a:t>
            </a:r>
            <a:r>
              <a:rPr lang="en-AU" dirty="0" err="1"/>
              <a:t>snak</a:t>
            </a:r>
            <a:r>
              <a:rPr lang="en-AU" dirty="0"/>
              <a:t> dan </a:t>
            </a:r>
            <a:r>
              <a:rPr lang="en-AU" dirty="0" err="1"/>
              <a:t>makan</a:t>
            </a:r>
            <a:r>
              <a:rPr lang="en-AU" dirty="0"/>
              <a:t> </a:t>
            </a:r>
            <a:r>
              <a:rPr lang="en-AU" dirty="0" err="1"/>
              <a:t>siang</a:t>
            </a:r>
            <a:r>
              <a:rPr lang="en-AU" dirty="0"/>
              <a:t>/</a:t>
            </a:r>
            <a:r>
              <a:rPr lang="en-AU" dirty="0" err="1"/>
              <a:t>malam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Acry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05032"/>
          </a:xfrm>
        </p:spPr>
        <p:txBody>
          <a:bodyPr>
            <a:normAutofit/>
          </a:bodyPr>
          <a:lstStyle/>
          <a:p>
            <a:r>
              <a:rPr lang="en-AU" dirty="0" err="1"/>
              <a:t>Lokasi</a:t>
            </a:r>
            <a:r>
              <a:rPr lang="en-AU" dirty="0"/>
              <a:t> </a:t>
            </a:r>
            <a:r>
              <a:rPr lang="en-AU" dirty="0" err="1"/>
              <a:t>sekolah</a:t>
            </a:r>
            <a:r>
              <a:rPr lang="en-AU" dirty="0"/>
              <a:t> </a:t>
            </a:r>
            <a:r>
              <a:rPr lang="en-AU" dirty="0" err="1"/>
              <a:t>politik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r>
              <a:rPr lang="en-AU" dirty="0"/>
              <a:t> </a:t>
            </a:r>
            <a:r>
              <a:rPr lang="en-AU" dirty="0" err="1"/>
              <a:t>berada</a:t>
            </a:r>
            <a:r>
              <a:rPr lang="en-AU" dirty="0"/>
              <a:t> di </a:t>
            </a:r>
            <a:r>
              <a:rPr lang="en-AU" dirty="0" err="1"/>
              <a:t>kantor</a:t>
            </a:r>
            <a:r>
              <a:rPr lang="en-AU" dirty="0"/>
              <a:t> DPD 1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75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Ans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59CD292-E1C2-4428-9617-22322F3A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92178"/>
          </a:xfrm>
        </p:spPr>
        <p:txBody>
          <a:bodyPr>
            <a:normAutofit/>
          </a:bodyPr>
          <a:lstStyle/>
          <a:p>
            <a:r>
              <a:rPr lang="en-AU" dirty="0" err="1"/>
              <a:t>Sumber</a:t>
            </a:r>
            <a:r>
              <a:rPr lang="en-AU" dirty="0"/>
              <a:t> </a:t>
            </a:r>
            <a:r>
              <a:rPr lang="en-AU" dirty="0" err="1"/>
              <a:t>keuangan</a:t>
            </a:r>
            <a:r>
              <a:rPr lang="en-AU" dirty="0"/>
              <a:t> </a:t>
            </a:r>
            <a:r>
              <a:rPr lang="en-AU" dirty="0" err="1"/>
              <a:t>diambil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:</a:t>
            </a:r>
          </a:p>
          <a:p>
            <a:pPr>
              <a:buAutoNum type="arabicPeriod"/>
            </a:pPr>
            <a:r>
              <a:rPr lang="en-AU" dirty="0" err="1"/>
              <a:t>Partai</a:t>
            </a:r>
            <a:endParaRPr lang="en-AU" dirty="0"/>
          </a:p>
          <a:p>
            <a:pPr>
              <a:buAutoNum type="arabicPeriod"/>
            </a:pPr>
            <a:r>
              <a:rPr lang="en-AU" dirty="0" err="1"/>
              <a:t>Kontribusi</a:t>
            </a:r>
            <a:r>
              <a:rPr lang="en-AU" dirty="0"/>
              <a:t> </a:t>
            </a:r>
            <a:r>
              <a:rPr lang="en-AU" dirty="0" err="1"/>
              <a:t>anggota</a:t>
            </a:r>
            <a:r>
              <a:rPr lang="en-AU" dirty="0"/>
              <a:t> dewan </a:t>
            </a:r>
            <a:r>
              <a:rPr lang="en-AU" dirty="0" err="1"/>
              <a:t>terpilih</a:t>
            </a:r>
            <a:r>
              <a:rPr lang="en-AU" dirty="0"/>
              <a:t> (</a:t>
            </a:r>
            <a:r>
              <a:rPr lang="en-AU" dirty="0" err="1"/>
              <a:t>Incumben</a:t>
            </a:r>
            <a:r>
              <a:rPr lang="en-AU" dirty="0"/>
              <a:t> dan </a:t>
            </a:r>
            <a:r>
              <a:rPr lang="en-AU" dirty="0" err="1"/>
              <a:t>baru</a:t>
            </a:r>
            <a:r>
              <a:rPr lang="en-AU" dirty="0"/>
              <a:t>)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r>
              <a:rPr lang="en-AU" dirty="0"/>
              <a:t>: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Anggota</a:t>
            </a:r>
            <a:r>
              <a:rPr lang="en-AU" dirty="0"/>
              <a:t> DPRD </a:t>
            </a:r>
            <a:r>
              <a:rPr lang="en-AU" dirty="0" err="1"/>
              <a:t>Provinsi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Anggota</a:t>
            </a:r>
            <a:r>
              <a:rPr lang="en-AU" dirty="0"/>
              <a:t> DPRD </a:t>
            </a:r>
            <a:r>
              <a:rPr lang="en-AU" dirty="0" err="1"/>
              <a:t>Kabupaten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Anggota</a:t>
            </a:r>
            <a:r>
              <a:rPr lang="en-AU" dirty="0"/>
              <a:t> DPRD Kota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09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104155-5AD1-4EBE-B979-2B0907B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 Ans</a:t>
            </a:r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2DBCA64E-C109-4683-9F82-739B84AD9BEB}"/>
              </a:ext>
            </a:extLst>
          </p:cNvPr>
          <p:cNvSpPr txBox="1">
            <a:spLocks/>
          </p:cNvSpPr>
          <p:nvPr/>
        </p:nvSpPr>
        <p:spPr>
          <a:xfrm>
            <a:off x="792663" y="1831076"/>
            <a:ext cx="8596668" cy="160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Tema</a:t>
            </a:r>
            <a:r>
              <a:rPr lang="en-AU" dirty="0"/>
              <a:t> yang </a:t>
            </a:r>
            <a:r>
              <a:rPr lang="en-AU" dirty="0" err="1"/>
              <a:t>dipilih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kegiatan</a:t>
            </a:r>
            <a:r>
              <a:rPr lang="en-AU" dirty="0"/>
              <a:t> </a:t>
            </a:r>
            <a:r>
              <a:rPr lang="en-AU" dirty="0" err="1"/>
              <a:t>sekolah</a:t>
            </a:r>
            <a:r>
              <a:rPr lang="en-AU" dirty="0"/>
              <a:t> </a:t>
            </a:r>
            <a:r>
              <a:rPr lang="en-AU" dirty="0" err="1"/>
              <a:t>politik</a:t>
            </a:r>
            <a:r>
              <a:rPr lang="en-AU" dirty="0"/>
              <a:t> </a:t>
            </a:r>
            <a:r>
              <a:rPr lang="en-AU" dirty="0" err="1"/>
              <a:t>partai</a:t>
            </a:r>
            <a:r>
              <a:rPr lang="en-AU" dirty="0"/>
              <a:t> </a:t>
            </a:r>
            <a:r>
              <a:rPr lang="en-AU" dirty="0" err="1"/>
              <a:t>Golkar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				</a:t>
            </a:r>
            <a:r>
              <a:rPr lang="en-AU" sz="2400" b="1" dirty="0"/>
              <a:t>“ Forum </a:t>
            </a:r>
            <a:r>
              <a:rPr lang="en-AU" sz="2400" b="1" dirty="0" err="1"/>
              <a:t>Diskusi</a:t>
            </a:r>
            <a:r>
              <a:rPr lang="en-AU" sz="2400" b="1" dirty="0"/>
              <a:t> dan </a:t>
            </a:r>
            <a:r>
              <a:rPr lang="en-AU" sz="2400" b="1" dirty="0" err="1"/>
              <a:t>Pembekalan</a:t>
            </a:r>
            <a:r>
              <a:rPr lang="en-AU" sz="2400" b="1" dirty="0"/>
              <a:t>”</a:t>
            </a:r>
          </a:p>
          <a:p>
            <a:pPr marL="0" indent="0">
              <a:buFont typeface="Wingdings 3" charset="2"/>
              <a:buNone/>
            </a:pPr>
            <a:endParaRPr lang="en-AU" dirty="0"/>
          </a:p>
          <a:p>
            <a:pPr marL="0" indent="0">
              <a:buFont typeface="Wingdings 3" charset="2"/>
              <a:buNone/>
            </a:pPr>
            <a:endParaRPr lang="en-AU" dirty="0"/>
          </a:p>
          <a:p>
            <a:pPr marL="0" indent="0">
              <a:buFont typeface="Wingdings 3" charset="2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96545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313</Words>
  <Application>Microsoft Office PowerPoint</Application>
  <PresentationFormat>Layar Lebar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Faset</vt:lpstr>
      <vt:lpstr>RAPAT PERDANA SEKOLAH POLITIK PARTAI GOLKAR</vt:lpstr>
      <vt:lpstr>HASIL RAPAT PERDANA DIKUTIP DARI PENDAPAT PESERTA </vt:lpstr>
      <vt:lpstr>Pa Acry </vt:lpstr>
      <vt:lpstr>Pa Acry</vt:lpstr>
      <vt:lpstr>Pa Acry</vt:lpstr>
      <vt:lpstr>Pa Acry</vt:lpstr>
      <vt:lpstr>Pa Acry</vt:lpstr>
      <vt:lpstr>Pa Ans</vt:lpstr>
      <vt:lpstr>Pa Ans</vt:lpstr>
      <vt:lpstr>Pa Ans</vt:lpstr>
      <vt:lpstr>Pa Ans</vt:lpstr>
      <vt:lpstr>Pa Ans</vt:lpstr>
      <vt:lpstr>Pa Andy</vt:lpstr>
      <vt:lpstr>Pa Andy</vt:lpstr>
      <vt:lpstr>Pa Vincen</vt:lpstr>
      <vt:lpstr>Ka Nita</vt:lpstr>
      <vt:lpstr>Jose</vt:lpstr>
      <vt:lpstr>Pertemuan lanjutan hari selasa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PERDANA SEKOLAH POLITIK PARTAI GOLKAR</dc:title>
  <dc:creator>jose a-cry</dc:creator>
  <cp:lastModifiedBy>jose a-cry</cp:lastModifiedBy>
  <cp:revision>11</cp:revision>
  <dcterms:created xsi:type="dcterms:W3CDTF">2019-08-02T06:28:23Z</dcterms:created>
  <dcterms:modified xsi:type="dcterms:W3CDTF">2019-08-02T07:50:36Z</dcterms:modified>
</cp:coreProperties>
</file>