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  <p:sldId id="263" r:id="rId9"/>
    <p:sldId id="266" r:id="rId10"/>
    <p:sldId id="270" r:id="rId11"/>
    <p:sldId id="268" r:id="rId12"/>
    <p:sldId id="272" r:id="rId13"/>
    <p:sldId id="271" r:id="rId14"/>
    <p:sldId id="269" r:id="rId15"/>
    <p:sldId id="257" r:id="rId16"/>
    <p:sldId id="273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3F8D5F-EC1E-A240-9E02-A479E1E7341C}">
          <p14:sldIdLst>
            <p14:sldId id="256"/>
          </p14:sldIdLst>
        </p14:section>
        <p14:section name="Untitled Section" id="{6600115E-0970-8043-A5D4-494322B3438C}">
          <p14:sldIdLst>
            <p14:sldId id="258"/>
            <p14:sldId id="259"/>
            <p14:sldId id="260"/>
            <p14:sldId id="262"/>
            <p14:sldId id="265"/>
            <p14:sldId id="264"/>
          </p14:sldIdLst>
        </p14:section>
        <p14:section name="What the Hell is Objective-C" id="{672C558F-50B0-9C4B-AE6C-9407D5960F49}">
          <p14:sldIdLst>
            <p14:sldId id="263"/>
            <p14:sldId id="266"/>
            <p14:sldId id="270"/>
            <p14:sldId id="268"/>
            <p14:sldId id="272"/>
            <p14:sldId id="271"/>
            <p14:sldId id="269"/>
          </p14:sldIdLst>
        </p14:section>
        <p14:section name="Further Reading" id="{155D45C8-1013-0342-B50D-50E99EA0F4B9}">
          <p14:sldIdLst>
            <p14:sldId id="257"/>
            <p14:sldId id="27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65" autoAdjust="0"/>
  </p:normalViewPr>
  <p:slideViewPr>
    <p:cSldViewPr snapToGrid="0" snapToObjects="1">
      <p:cViewPr varScale="1">
        <p:scale>
          <a:sx n="134" d="100"/>
          <a:sy n="134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5A205-7131-E948-ABA8-DFA0B7683DB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361CC-33BC-6D45-964A-9C7B1748EDB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</a:t>
          </a:r>
          <a:endParaRPr lang="en-US" dirty="0">
            <a:solidFill>
              <a:schemeClr val="tx1"/>
            </a:solidFill>
          </a:endParaRPr>
        </a:p>
      </dgm:t>
    </dgm:pt>
    <dgm:pt modelId="{FF181BDB-BE2E-8C4B-8351-B460ABE3C1E8}" type="parTrans" cxnId="{387F1DD2-D39B-A048-AB8E-3BA26F225379}">
      <dgm:prSet/>
      <dgm:spPr/>
      <dgm:t>
        <a:bodyPr/>
        <a:lstStyle/>
        <a:p>
          <a:endParaRPr lang="en-US"/>
        </a:p>
      </dgm:t>
    </dgm:pt>
    <dgm:pt modelId="{452BCA11-BAF1-BD41-B601-1D8F1F8BDE9F}" type="sibTrans" cxnId="{387F1DD2-D39B-A048-AB8E-3BA26F225379}">
      <dgm:prSet/>
      <dgm:spPr/>
      <dgm:t>
        <a:bodyPr/>
        <a:lstStyle/>
        <a:p>
          <a:endParaRPr lang="en-US"/>
        </a:p>
      </dgm:t>
    </dgm:pt>
    <dgm:pt modelId="{20C87800-572A-A64C-B22A-7079D9A8651E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56BC63C1-6683-3446-A13A-E54FD5B865F2}" type="parTrans" cxnId="{160B8EF8-04CE-3A41-B379-514BEF3E2C9D}">
      <dgm:prSet/>
      <dgm:spPr/>
      <dgm:t>
        <a:bodyPr/>
        <a:lstStyle/>
        <a:p>
          <a:endParaRPr lang="en-US"/>
        </a:p>
      </dgm:t>
    </dgm:pt>
    <dgm:pt modelId="{4D812036-CD28-B04A-84D3-22A373F348C0}" type="sibTrans" cxnId="{160B8EF8-04CE-3A41-B379-514BEF3E2C9D}">
      <dgm:prSet/>
      <dgm:spPr/>
      <dgm:t>
        <a:bodyPr/>
        <a:lstStyle/>
        <a:p>
          <a:endParaRPr lang="en-US"/>
        </a:p>
      </dgm:t>
    </dgm:pt>
    <dgm:pt modelId="{5F340B0D-168B-6B4F-BD73-30B61BF5F1D9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23ABB2DE-D586-B349-A223-597E581CD186}" type="parTrans" cxnId="{8655A337-8598-3641-B879-5C7952C2D263}">
      <dgm:prSet/>
      <dgm:spPr/>
      <dgm:t>
        <a:bodyPr/>
        <a:lstStyle/>
        <a:p>
          <a:endParaRPr lang="en-US"/>
        </a:p>
      </dgm:t>
    </dgm:pt>
    <dgm:pt modelId="{4D327BFB-D072-CC46-84FA-089CDF462206}" type="sibTrans" cxnId="{8655A337-8598-3641-B879-5C7952C2D263}">
      <dgm:prSet/>
      <dgm:spPr/>
      <dgm:t>
        <a:bodyPr/>
        <a:lstStyle/>
        <a:p>
          <a:endParaRPr lang="en-US"/>
        </a:p>
      </dgm:t>
    </dgm:pt>
    <dgm:pt modelId="{5E261592-1CD6-174C-90DD-0100032E6165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59E947A6-E286-624E-8859-12ACA9E885CE}" type="parTrans" cxnId="{925EA121-373B-FE42-BA11-9AF04672F3E0}">
      <dgm:prSet/>
      <dgm:spPr/>
      <dgm:t>
        <a:bodyPr/>
        <a:lstStyle/>
        <a:p>
          <a:endParaRPr lang="en-US"/>
        </a:p>
      </dgm:t>
    </dgm:pt>
    <dgm:pt modelId="{53F3298B-8C3B-6446-8550-DACFD1AA742D}" type="sibTrans" cxnId="{925EA121-373B-FE42-BA11-9AF04672F3E0}">
      <dgm:prSet/>
      <dgm:spPr/>
      <dgm:t>
        <a:bodyPr/>
        <a:lstStyle/>
        <a:p>
          <a:endParaRPr lang="en-US"/>
        </a:p>
      </dgm:t>
    </dgm:pt>
    <dgm:pt modelId="{BD031DC3-6B13-A14D-B407-7E35E4F57A53}">
      <dgm:prSet phldrT="[Text]"/>
      <dgm:spPr/>
      <dgm:t>
        <a:bodyPr/>
        <a:lstStyle/>
        <a:p>
          <a:r>
            <a:rPr lang="en-US" dirty="0" err="1" smtClean="0"/>
            <a:t>Obj</a:t>
          </a:r>
          <a:r>
            <a:rPr lang="en-US" dirty="0" smtClean="0"/>
            <a:t>-C</a:t>
          </a:r>
          <a:endParaRPr lang="en-US" dirty="0"/>
        </a:p>
      </dgm:t>
    </dgm:pt>
    <dgm:pt modelId="{393CC74B-CB2B-284D-AF0B-44EFB14A43CE}" type="parTrans" cxnId="{8D1589E3-C836-7B40-8A3D-EF2B4F3B4E62}">
      <dgm:prSet/>
      <dgm:spPr/>
      <dgm:t>
        <a:bodyPr/>
        <a:lstStyle/>
        <a:p>
          <a:endParaRPr lang="en-US"/>
        </a:p>
      </dgm:t>
    </dgm:pt>
    <dgm:pt modelId="{2D1CAD49-B105-0E40-B6A5-6D472E30E3D1}" type="sibTrans" cxnId="{8D1589E3-C836-7B40-8A3D-EF2B4F3B4E62}">
      <dgm:prSet/>
      <dgm:spPr/>
      <dgm:t>
        <a:bodyPr/>
        <a:lstStyle/>
        <a:p>
          <a:endParaRPr lang="en-US"/>
        </a:p>
      </dgm:t>
    </dgm:pt>
    <dgm:pt modelId="{105C4EAE-384A-9D47-BD21-6C123EF6190A}">
      <dgm:prSet/>
      <dgm:spPr/>
      <dgm:t>
        <a:bodyPr/>
        <a:lstStyle/>
        <a:p>
          <a:r>
            <a:rPr lang="en-US" dirty="0" smtClean="0"/>
            <a:t>Everything Else You’ve Ever Heard of</a:t>
          </a:r>
          <a:endParaRPr lang="en-US" dirty="0"/>
        </a:p>
      </dgm:t>
    </dgm:pt>
    <dgm:pt modelId="{DEF45F58-0ECE-F440-B33F-6FD18FC72416}" type="parTrans" cxnId="{855C25A1-1B6F-3948-8B27-C4528A5413D2}">
      <dgm:prSet/>
      <dgm:spPr/>
      <dgm:t>
        <a:bodyPr/>
        <a:lstStyle/>
        <a:p>
          <a:endParaRPr lang="en-US"/>
        </a:p>
      </dgm:t>
    </dgm:pt>
    <dgm:pt modelId="{FC8BB5AA-A174-7249-865F-F0EB454DD568}" type="sibTrans" cxnId="{855C25A1-1B6F-3948-8B27-C4528A5413D2}">
      <dgm:prSet/>
      <dgm:spPr/>
      <dgm:t>
        <a:bodyPr/>
        <a:lstStyle/>
        <a:p>
          <a:endParaRPr lang="en-US"/>
        </a:p>
      </dgm:t>
    </dgm:pt>
    <dgm:pt modelId="{971A6B2E-FD82-1D4F-B86B-341B07620637}" type="pres">
      <dgm:prSet presAssocID="{F305A205-7131-E948-ABA8-DFA0B7683D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0A599B-CF42-4B41-BC8E-962EBC31522C}" type="pres">
      <dgm:prSet presAssocID="{958361CC-33BC-6D45-964A-9C7B1748EDBF}" presName="hierRoot1" presStyleCnt="0">
        <dgm:presLayoutVars>
          <dgm:hierBranch val="init"/>
        </dgm:presLayoutVars>
      </dgm:prSet>
      <dgm:spPr/>
    </dgm:pt>
    <dgm:pt modelId="{D515BF44-5EDC-314F-A827-5498FAB16AC3}" type="pres">
      <dgm:prSet presAssocID="{958361CC-33BC-6D45-964A-9C7B1748EDBF}" presName="rootComposite1" presStyleCnt="0"/>
      <dgm:spPr/>
    </dgm:pt>
    <dgm:pt modelId="{A0AD70A4-4009-5848-9A7D-9438C2D75D49}" type="pres">
      <dgm:prSet presAssocID="{958361CC-33BC-6D45-964A-9C7B1748EDB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8DD85-B016-9B4D-8DB2-C02B6D6B8EB8}" type="pres">
      <dgm:prSet presAssocID="{958361CC-33BC-6D45-964A-9C7B1748EDB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A4922BC-68D8-8648-8C3A-B044E2CEFFFC}" type="pres">
      <dgm:prSet presAssocID="{958361CC-33BC-6D45-964A-9C7B1748EDBF}" presName="hierChild2" presStyleCnt="0"/>
      <dgm:spPr/>
    </dgm:pt>
    <dgm:pt modelId="{F640B63E-AC26-CB4E-8A83-20FEB2C35ACA}" type="pres">
      <dgm:prSet presAssocID="{56BC63C1-6683-3446-A13A-E54FD5B865F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8C183A5-64F2-E845-9EE1-254D4CE1AC47}" type="pres">
      <dgm:prSet presAssocID="{20C87800-572A-A64C-B22A-7079D9A8651E}" presName="hierRoot2" presStyleCnt="0">
        <dgm:presLayoutVars>
          <dgm:hierBranch val="init"/>
        </dgm:presLayoutVars>
      </dgm:prSet>
      <dgm:spPr/>
    </dgm:pt>
    <dgm:pt modelId="{1C4B796A-B457-D149-B33F-85DF3E1C3913}" type="pres">
      <dgm:prSet presAssocID="{20C87800-572A-A64C-B22A-7079D9A8651E}" presName="rootComposite" presStyleCnt="0"/>
      <dgm:spPr/>
    </dgm:pt>
    <dgm:pt modelId="{0DE65581-3405-D74B-BCC8-81D2E021DBE2}" type="pres">
      <dgm:prSet presAssocID="{20C87800-572A-A64C-B22A-7079D9A865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4D8D7-EA82-924D-8526-BB5FFA1674D5}" type="pres">
      <dgm:prSet presAssocID="{20C87800-572A-A64C-B22A-7079D9A8651E}" presName="rootConnector" presStyleLbl="node2" presStyleIdx="0" presStyleCnt="2"/>
      <dgm:spPr/>
      <dgm:t>
        <a:bodyPr/>
        <a:lstStyle/>
        <a:p>
          <a:endParaRPr lang="en-US"/>
        </a:p>
      </dgm:t>
    </dgm:pt>
    <dgm:pt modelId="{DD94DF3F-D9B1-E94D-9C75-4D5858DE2958}" type="pres">
      <dgm:prSet presAssocID="{20C87800-572A-A64C-B22A-7079D9A8651E}" presName="hierChild4" presStyleCnt="0"/>
      <dgm:spPr/>
    </dgm:pt>
    <dgm:pt modelId="{9FEF4BBB-1342-C944-8EF8-8C55DD78ABA6}" type="pres">
      <dgm:prSet presAssocID="{23ABB2DE-D586-B349-A223-597E581CD186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9A2E554-64ED-984F-B99A-84727C0E24B9}" type="pres">
      <dgm:prSet presAssocID="{5F340B0D-168B-6B4F-BD73-30B61BF5F1D9}" presName="hierRoot2" presStyleCnt="0">
        <dgm:presLayoutVars>
          <dgm:hierBranch val="init"/>
        </dgm:presLayoutVars>
      </dgm:prSet>
      <dgm:spPr/>
    </dgm:pt>
    <dgm:pt modelId="{EFBE7DE5-3ACF-044C-AC0C-6FA8D4FCFBCC}" type="pres">
      <dgm:prSet presAssocID="{5F340B0D-168B-6B4F-BD73-30B61BF5F1D9}" presName="rootComposite" presStyleCnt="0"/>
      <dgm:spPr/>
    </dgm:pt>
    <dgm:pt modelId="{D7B9019E-D21A-CA46-8AEB-514B9FD173C6}" type="pres">
      <dgm:prSet presAssocID="{5F340B0D-168B-6B4F-BD73-30B61BF5F1D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CD2330-8274-8746-9528-EBC25F254EC2}" type="pres">
      <dgm:prSet presAssocID="{5F340B0D-168B-6B4F-BD73-30B61BF5F1D9}" presName="rootConnector" presStyleLbl="node3" presStyleIdx="0" presStyleCnt="3"/>
      <dgm:spPr/>
      <dgm:t>
        <a:bodyPr/>
        <a:lstStyle/>
        <a:p>
          <a:endParaRPr lang="en-US"/>
        </a:p>
      </dgm:t>
    </dgm:pt>
    <dgm:pt modelId="{964D5F38-7572-6646-AEAB-7861259F5005}" type="pres">
      <dgm:prSet presAssocID="{5F340B0D-168B-6B4F-BD73-30B61BF5F1D9}" presName="hierChild4" presStyleCnt="0"/>
      <dgm:spPr/>
    </dgm:pt>
    <dgm:pt modelId="{00CD19DA-7281-E642-94EF-88E3E8E1DD0B}" type="pres">
      <dgm:prSet presAssocID="{5F340B0D-168B-6B4F-BD73-30B61BF5F1D9}" presName="hierChild5" presStyleCnt="0"/>
      <dgm:spPr/>
    </dgm:pt>
    <dgm:pt modelId="{18D76157-D6E3-3340-A3E7-93E63FA79B4E}" type="pres">
      <dgm:prSet presAssocID="{59E947A6-E286-624E-8859-12ACA9E885C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89292B74-8B95-5C4E-9B50-EE5D5E2D3FD1}" type="pres">
      <dgm:prSet presAssocID="{5E261592-1CD6-174C-90DD-0100032E6165}" presName="hierRoot2" presStyleCnt="0">
        <dgm:presLayoutVars>
          <dgm:hierBranch val="init"/>
        </dgm:presLayoutVars>
      </dgm:prSet>
      <dgm:spPr/>
    </dgm:pt>
    <dgm:pt modelId="{026C5D08-2AC6-F946-AEE9-B1DA14110FC6}" type="pres">
      <dgm:prSet presAssocID="{5E261592-1CD6-174C-90DD-0100032E6165}" presName="rootComposite" presStyleCnt="0"/>
      <dgm:spPr/>
    </dgm:pt>
    <dgm:pt modelId="{56FDD7C7-272B-AB46-B820-C1F57BB2E5A3}" type="pres">
      <dgm:prSet presAssocID="{5E261592-1CD6-174C-90DD-0100032E6165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2D61EF-5F3F-6F42-8643-ACC1F7CE4774}" type="pres">
      <dgm:prSet presAssocID="{5E261592-1CD6-174C-90DD-0100032E6165}" presName="rootConnector" presStyleLbl="node3" presStyleIdx="1" presStyleCnt="3"/>
      <dgm:spPr/>
      <dgm:t>
        <a:bodyPr/>
        <a:lstStyle/>
        <a:p>
          <a:endParaRPr lang="en-US"/>
        </a:p>
      </dgm:t>
    </dgm:pt>
    <dgm:pt modelId="{41514E06-E3B4-3340-8938-D14EB2A8E1F0}" type="pres">
      <dgm:prSet presAssocID="{5E261592-1CD6-174C-90DD-0100032E6165}" presName="hierChild4" presStyleCnt="0"/>
      <dgm:spPr/>
    </dgm:pt>
    <dgm:pt modelId="{D5F7878C-9D38-DE49-969A-A800068632D5}" type="pres">
      <dgm:prSet presAssocID="{5E261592-1CD6-174C-90DD-0100032E6165}" presName="hierChild5" presStyleCnt="0"/>
      <dgm:spPr/>
    </dgm:pt>
    <dgm:pt modelId="{6C435827-F91D-4B44-9BFD-443714F7970F}" type="pres">
      <dgm:prSet presAssocID="{DEF45F58-0ECE-F440-B33F-6FD18FC72416}" presName="Name37" presStyleLbl="parChTrans1D3" presStyleIdx="2" presStyleCnt="3"/>
      <dgm:spPr/>
      <dgm:t>
        <a:bodyPr/>
        <a:lstStyle/>
        <a:p>
          <a:endParaRPr lang="en-US"/>
        </a:p>
      </dgm:t>
    </dgm:pt>
    <dgm:pt modelId="{6AB478D0-5A3F-F74C-A659-1B8224EF6F1F}" type="pres">
      <dgm:prSet presAssocID="{105C4EAE-384A-9D47-BD21-6C123EF6190A}" presName="hierRoot2" presStyleCnt="0">
        <dgm:presLayoutVars>
          <dgm:hierBranch val="init"/>
        </dgm:presLayoutVars>
      </dgm:prSet>
      <dgm:spPr/>
    </dgm:pt>
    <dgm:pt modelId="{B137209B-D793-3E49-B053-373B8FB8D2B2}" type="pres">
      <dgm:prSet presAssocID="{105C4EAE-384A-9D47-BD21-6C123EF6190A}" presName="rootComposite" presStyleCnt="0"/>
      <dgm:spPr/>
    </dgm:pt>
    <dgm:pt modelId="{D9A94FC4-0ABA-0E4B-8114-BF99A8B0E409}" type="pres">
      <dgm:prSet presAssocID="{105C4EAE-384A-9D47-BD21-6C123EF6190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5F79D-15AC-364A-BEC9-B37CDFD542AC}" type="pres">
      <dgm:prSet presAssocID="{105C4EAE-384A-9D47-BD21-6C123EF6190A}" presName="rootConnector" presStyleLbl="node3" presStyleIdx="2" presStyleCnt="3"/>
      <dgm:spPr/>
      <dgm:t>
        <a:bodyPr/>
        <a:lstStyle/>
        <a:p>
          <a:endParaRPr lang="en-US"/>
        </a:p>
      </dgm:t>
    </dgm:pt>
    <dgm:pt modelId="{07FB59D9-7A03-914E-A87B-2F1B3AEC2838}" type="pres">
      <dgm:prSet presAssocID="{105C4EAE-384A-9D47-BD21-6C123EF6190A}" presName="hierChild4" presStyleCnt="0"/>
      <dgm:spPr/>
    </dgm:pt>
    <dgm:pt modelId="{B78BE62D-B223-5D47-9F92-A4191D92C03C}" type="pres">
      <dgm:prSet presAssocID="{105C4EAE-384A-9D47-BD21-6C123EF6190A}" presName="hierChild5" presStyleCnt="0"/>
      <dgm:spPr/>
    </dgm:pt>
    <dgm:pt modelId="{061291D5-D01A-5746-B2F8-56CFC79C1348}" type="pres">
      <dgm:prSet presAssocID="{20C87800-572A-A64C-B22A-7079D9A8651E}" presName="hierChild5" presStyleCnt="0"/>
      <dgm:spPr/>
    </dgm:pt>
    <dgm:pt modelId="{7EF12EC9-22DF-AC48-9239-60FF8496B325}" type="pres">
      <dgm:prSet presAssocID="{393CC74B-CB2B-284D-AF0B-44EFB14A43C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8BDA66F-6439-CF4F-A709-B71E8AA9902A}" type="pres">
      <dgm:prSet presAssocID="{BD031DC3-6B13-A14D-B407-7E35E4F57A53}" presName="hierRoot2" presStyleCnt="0">
        <dgm:presLayoutVars>
          <dgm:hierBranch val="init"/>
        </dgm:presLayoutVars>
      </dgm:prSet>
      <dgm:spPr/>
    </dgm:pt>
    <dgm:pt modelId="{2D6369F6-6EAA-4848-A969-0166A268B9B7}" type="pres">
      <dgm:prSet presAssocID="{BD031DC3-6B13-A14D-B407-7E35E4F57A53}" presName="rootComposite" presStyleCnt="0"/>
      <dgm:spPr/>
    </dgm:pt>
    <dgm:pt modelId="{40A4CFFB-A607-8045-810F-4CAAE5A38FDA}" type="pres">
      <dgm:prSet presAssocID="{BD031DC3-6B13-A14D-B407-7E35E4F57A5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B621B6-0B31-504B-AC80-1F0B176DDD19}" type="pres">
      <dgm:prSet presAssocID="{BD031DC3-6B13-A14D-B407-7E35E4F57A53}" presName="rootConnector" presStyleLbl="node2" presStyleIdx="1" presStyleCnt="2"/>
      <dgm:spPr/>
      <dgm:t>
        <a:bodyPr/>
        <a:lstStyle/>
        <a:p>
          <a:endParaRPr lang="en-US"/>
        </a:p>
      </dgm:t>
    </dgm:pt>
    <dgm:pt modelId="{43705AD2-C0AF-D94B-82E8-A779F1FEC303}" type="pres">
      <dgm:prSet presAssocID="{BD031DC3-6B13-A14D-B407-7E35E4F57A53}" presName="hierChild4" presStyleCnt="0"/>
      <dgm:spPr/>
    </dgm:pt>
    <dgm:pt modelId="{3EDD2152-C472-BF43-8025-97C66F28FC06}" type="pres">
      <dgm:prSet presAssocID="{BD031DC3-6B13-A14D-B407-7E35E4F57A53}" presName="hierChild5" presStyleCnt="0"/>
      <dgm:spPr/>
    </dgm:pt>
    <dgm:pt modelId="{5871334D-7ED4-2747-AFFA-BAD747336540}" type="pres">
      <dgm:prSet presAssocID="{958361CC-33BC-6D45-964A-9C7B1748EDBF}" presName="hierChild3" presStyleCnt="0"/>
      <dgm:spPr/>
    </dgm:pt>
  </dgm:ptLst>
  <dgm:cxnLst>
    <dgm:cxn modelId="{A07E688E-3A74-5649-B9A2-70D1FD4E0E89}" type="presOf" srcId="{105C4EAE-384A-9D47-BD21-6C123EF6190A}" destId="{2DD5F79D-15AC-364A-BEC9-B37CDFD542AC}" srcOrd="1" destOrd="0" presId="urn:microsoft.com/office/officeart/2005/8/layout/orgChart1"/>
    <dgm:cxn modelId="{B9145A27-2D98-2F48-829E-3D87CECDEA17}" type="presOf" srcId="{5E261592-1CD6-174C-90DD-0100032E6165}" destId="{2A2D61EF-5F3F-6F42-8643-ACC1F7CE4774}" srcOrd="1" destOrd="0" presId="urn:microsoft.com/office/officeart/2005/8/layout/orgChart1"/>
    <dgm:cxn modelId="{6E1CAAD7-29A7-AE4E-83EA-44786A2938E4}" type="presOf" srcId="{5F340B0D-168B-6B4F-BD73-30B61BF5F1D9}" destId="{D7B9019E-D21A-CA46-8AEB-514B9FD173C6}" srcOrd="0" destOrd="0" presId="urn:microsoft.com/office/officeart/2005/8/layout/orgChart1"/>
    <dgm:cxn modelId="{2815A7EF-5B47-9C4B-B322-EA4262E025CB}" type="presOf" srcId="{105C4EAE-384A-9D47-BD21-6C123EF6190A}" destId="{D9A94FC4-0ABA-0E4B-8114-BF99A8B0E409}" srcOrd="0" destOrd="0" presId="urn:microsoft.com/office/officeart/2005/8/layout/orgChart1"/>
    <dgm:cxn modelId="{4D86460C-812B-CE4F-A298-E5F4A2E85241}" type="presOf" srcId="{F305A205-7131-E948-ABA8-DFA0B7683DB4}" destId="{971A6B2E-FD82-1D4F-B86B-341B07620637}" srcOrd="0" destOrd="0" presId="urn:microsoft.com/office/officeart/2005/8/layout/orgChart1"/>
    <dgm:cxn modelId="{2641650D-B1DA-4949-AC45-7AC1DF333A4E}" type="presOf" srcId="{20C87800-572A-A64C-B22A-7079D9A8651E}" destId="{3BB4D8D7-EA82-924D-8526-BB5FFA1674D5}" srcOrd="1" destOrd="0" presId="urn:microsoft.com/office/officeart/2005/8/layout/orgChart1"/>
    <dgm:cxn modelId="{9422B8EF-9FEF-CE4F-9220-9BE8290F4663}" type="presOf" srcId="{5F340B0D-168B-6B4F-BD73-30B61BF5F1D9}" destId="{BFCD2330-8274-8746-9528-EBC25F254EC2}" srcOrd="1" destOrd="0" presId="urn:microsoft.com/office/officeart/2005/8/layout/orgChart1"/>
    <dgm:cxn modelId="{54B1F693-67A5-D94F-93A7-79BCF4095A19}" type="presOf" srcId="{BD031DC3-6B13-A14D-B407-7E35E4F57A53}" destId="{21B621B6-0B31-504B-AC80-1F0B176DDD19}" srcOrd="1" destOrd="0" presId="urn:microsoft.com/office/officeart/2005/8/layout/orgChart1"/>
    <dgm:cxn modelId="{A8954EF3-E131-BD42-BF9D-0EC832FD3CED}" type="presOf" srcId="{958361CC-33BC-6D45-964A-9C7B1748EDBF}" destId="{A0AD70A4-4009-5848-9A7D-9438C2D75D49}" srcOrd="0" destOrd="0" presId="urn:microsoft.com/office/officeart/2005/8/layout/orgChart1"/>
    <dgm:cxn modelId="{A30309F7-F131-5642-852C-E663004603FC}" type="presOf" srcId="{20C87800-572A-A64C-B22A-7079D9A8651E}" destId="{0DE65581-3405-D74B-BCC8-81D2E021DBE2}" srcOrd="0" destOrd="0" presId="urn:microsoft.com/office/officeart/2005/8/layout/orgChart1"/>
    <dgm:cxn modelId="{925EA121-373B-FE42-BA11-9AF04672F3E0}" srcId="{20C87800-572A-A64C-B22A-7079D9A8651E}" destId="{5E261592-1CD6-174C-90DD-0100032E6165}" srcOrd="1" destOrd="0" parTransId="{59E947A6-E286-624E-8859-12ACA9E885CE}" sibTransId="{53F3298B-8C3B-6446-8550-DACFD1AA742D}"/>
    <dgm:cxn modelId="{855C25A1-1B6F-3948-8B27-C4528A5413D2}" srcId="{20C87800-572A-A64C-B22A-7079D9A8651E}" destId="{105C4EAE-384A-9D47-BD21-6C123EF6190A}" srcOrd="2" destOrd="0" parTransId="{DEF45F58-0ECE-F440-B33F-6FD18FC72416}" sibTransId="{FC8BB5AA-A174-7249-865F-F0EB454DD568}"/>
    <dgm:cxn modelId="{8D1589E3-C836-7B40-8A3D-EF2B4F3B4E62}" srcId="{958361CC-33BC-6D45-964A-9C7B1748EDBF}" destId="{BD031DC3-6B13-A14D-B407-7E35E4F57A53}" srcOrd="1" destOrd="0" parTransId="{393CC74B-CB2B-284D-AF0B-44EFB14A43CE}" sibTransId="{2D1CAD49-B105-0E40-B6A5-6D472E30E3D1}"/>
    <dgm:cxn modelId="{DDAFF27C-CA67-9945-9F7F-6B670BC22723}" type="presOf" srcId="{958361CC-33BC-6D45-964A-9C7B1748EDBF}" destId="{6B58DD85-B016-9B4D-8DB2-C02B6D6B8EB8}" srcOrd="1" destOrd="0" presId="urn:microsoft.com/office/officeart/2005/8/layout/orgChart1"/>
    <dgm:cxn modelId="{C6A54E1A-17A1-CE43-83D8-2EE099D28177}" type="presOf" srcId="{56BC63C1-6683-3446-A13A-E54FD5B865F2}" destId="{F640B63E-AC26-CB4E-8A83-20FEB2C35ACA}" srcOrd="0" destOrd="0" presId="urn:microsoft.com/office/officeart/2005/8/layout/orgChart1"/>
    <dgm:cxn modelId="{C10D31AF-A80C-714D-AA8F-6B0FCDE970AE}" type="presOf" srcId="{23ABB2DE-D586-B349-A223-597E581CD186}" destId="{9FEF4BBB-1342-C944-8EF8-8C55DD78ABA6}" srcOrd="0" destOrd="0" presId="urn:microsoft.com/office/officeart/2005/8/layout/orgChart1"/>
    <dgm:cxn modelId="{B19D3E7D-ED58-9542-B692-88DC756B49E6}" type="presOf" srcId="{59E947A6-E286-624E-8859-12ACA9E885CE}" destId="{18D76157-D6E3-3340-A3E7-93E63FA79B4E}" srcOrd="0" destOrd="0" presId="urn:microsoft.com/office/officeart/2005/8/layout/orgChart1"/>
    <dgm:cxn modelId="{8655A337-8598-3641-B879-5C7952C2D263}" srcId="{20C87800-572A-A64C-B22A-7079D9A8651E}" destId="{5F340B0D-168B-6B4F-BD73-30B61BF5F1D9}" srcOrd="0" destOrd="0" parTransId="{23ABB2DE-D586-B349-A223-597E581CD186}" sibTransId="{4D327BFB-D072-CC46-84FA-089CDF462206}"/>
    <dgm:cxn modelId="{8743B91E-EC49-CB4A-9BBB-46EEF166CFFE}" type="presOf" srcId="{393CC74B-CB2B-284D-AF0B-44EFB14A43CE}" destId="{7EF12EC9-22DF-AC48-9239-60FF8496B325}" srcOrd="0" destOrd="0" presId="urn:microsoft.com/office/officeart/2005/8/layout/orgChart1"/>
    <dgm:cxn modelId="{387F1DD2-D39B-A048-AB8E-3BA26F225379}" srcId="{F305A205-7131-E948-ABA8-DFA0B7683DB4}" destId="{958361CC-33BC-6D45-964A-9C7B1748EDBF}" srcOrd="0" destOrd="0" parTransId="{FF181BDB-BE2E-8C4B-8351-B460ABE3C1E8}" sibTransId="{452BCA11-BAF1-BD41-B601-1D8F1F8BDE9F}"/>
    <dgm:cxn modelId="{52A03EB3-9FC5-1645-B412-A2C9AB7B4352}" type="presOf" srcId="{DEF45F58-0ECE-F440-B33F-6FD18FC72416}" destId="{6C435827-F91D-4B44-9BFD-443714F7970F}" srcOrd="0" destOrd="0" presId="urn:microsoft.com/office/officeart/2005/8/layout/orgChart1"/>
    <dgm:cxn modelId="{92F71567-B016-A444-A8C7-953C5689D8DD}" type="presOf" srcId="{BD031DC3-6B13-A14D-B407-7E35E4F57A53}" destId="{40A4CFFB-A607-8045-810F-4CAAE5A38FDA}" srcOrd="0" destOrd="0" presId="urn:microsoft.com/office/officeart/2005/8/layout/orgChart1"/>
    <dgm:cxn modelId="{160B8EF8-04CE-3A41-B379-514BEF3E2C9D}" srcId="{958361CC-33BC-6D45-964A-9C7B1748EDBF}" destId="{20C87800-572A-A64C-B22A-7079D9A8651E}" srcOrd="0" destOrd="0" parTransId="{56BC63C1-6683-3446-A13A-E54FD5B865F2}" sibTransId="{4D812036-CD28-B04A-84D3-22A373F348C0}"/>
    <dgm:cxn modelId="{2B9DEED7-2858-B14A-85B3-A3D63792D189}" type="presOf" srcId="{5E261592-1CD6-174C-90DD-0100032E6165}" destId="{56FDD7C7-272B-AB46-B820-C1F57BB2E5A3}" srcOrd="0" destOrd="0" presId="urn:microsoft.com/office/officeart/2005/8/layout/orgChart1"/>
    <dgm:cxn modelId="{0F886794-5B6E-3941-B216-079394168A8B}" type="presParOf" srcId="{971A6B2E-FD82-1D4F-B86B-341B07620637}" destId="{B70A599B-CF42-4B41-BC8E-962EBC31522C}" srcOrd="0" destOrd="0" presId="urn:microsoft.com/office/officeart/2005/8/layout/orgChart1"/>
    <dgm:cxn modelId="{7980EA12-2648-674F-B039-9BAB258B04E3}" type="presParOf" srcId="{B70A599B-CF42-4B41-BC8E-962EBC31522C}" destId="{D515BF44-5EDC-314F-A827-5498FAB16AC3}" srcOrd="0" destOrd="0" presId="urn:microsoft.com/office/officeart/2005/8/layout/orgChart1"/>
    <dgm:cxn modelId="{AD916C48-30BA-E042-BD19-755EC590787E}" type="presParOf" srcId="{D515BF44-5EDC-314F-A827-5498FAB16AC3}" destId="{A0AD70A4-4009-5848-9A7D-9438C2D75D49}" srcOrd="0" destOrd="0" presId="urn:microsoft.com/office/officeart/2005/8/layout/orgChart1"/>
    <dgm:cxn modelId="{81D39D31-D942-CB4B-953B-68066B671458}" type="presParOf" srcId="{D515BF44-5EDC-314F-A827-5498FAB16AC3}" destId="{6B58DD85-B016-9B4D-8DB2-C02B6D6B8EB8}" srcOrd="1" destOrd="0" presId="urn:microsoft.com/office/officeart/2005/8/layout/orgChart1"/>
    <dgm:cxn modelId="{20EA86E0-1E15-2C44-A991-22DE04BD1CB7}" type="presParOf" srcId="{B70A599B-CF42-4B41-BC8E-962EBC31522C}" destId="{2A4922BC-68D8-8648-8C3A-B044E2CEFFFC}" srcOrd="1" destOrd="0" presId="urn:microsoft.com/office/officeart/2005/8/layout/orgChart1"/>
    <dgm:cxn modelId="{6E369493-D62E-9D4F-9CDD-8D16674ADAA4}" type="presParOf" srcId="{2A4922BC-68D8-8648-8C3A-B044E2CEFFFC}" destId="{F640B63E-AC26-CB4E-8A83-20FEB2C35ACA}" srcOrd="0" destOrd="0" presId="urn:microsoft.com/office/officeart/2005/8/layout/orgChart1"/>
    <dgm:cxn modelId="{ECA52C52-4E3E-1547-B314-22042AD33261}" type="presParOf" srcId="{2A4922BC-68D8-8648-8C3A-B044E2CEFFFC}" destId="{C8C183A5-64F2-E845-9EE1-254D4CE1AC47}" srcOrd="1" destOrd="0" presId="urn:microsoft.com/office/officeart/2005/8/layout/orgChart1"/>
    <dgm:cxn modelId="{B829B3F5-2B0C-9F44-AA2E-ED7C387B07C0}" type="presParOf" srcId="{C8C183A5-64F2-E845-9EE1-254D4CE1AC47}" destId="{1C4B796A-B457-D149-B33F-85DF3E1C3913}" srcOrd="0" destOrd="0" presId="urn:microsoft.com/office/officeart/2005/8/layout/orgChart1"/>
    <dgm:cxn modelId="{A881E2A3-1EAE-154B-849A-0BEDC2DB563A}" type="presParOf" srcId="{1C4B796A-B457-D149-B33F-85DF3E1C3913}" destId="{0DE65581-3405-D74B-BCC8-81D2E021DBE2}" srcOrd="0" destOrd="0" presId="urn:microsoft.com/office/officeart/2005/8/layout/orgChart1"/>
    <dgm:cxn modelId="{059FED4E-FE9A-0B41-BD13-66BFA32252CD}" type="presParOf" srcId="{1C4B796A-B457-D149-B33F-85DF3E1C3913}" destId="{3BB4D8D7-EA82-924D-8526-BB5FFA1674D5}" srcOrd="1" destOrd="0" presId="urn:microsoft.com/office/officeart/2005/8/layout/orgChart1"/>
    <dgm:cxn modelId="{CADEA0FF-68AE-B542-BFA9-EA79C01CA1DC}" type="presParOf" srcId="{C8C183A5-64F2-E845-9EE1-254D4CE1AC47}" destId="{DD94DF3F-D9B1-E94D-9C75-4D5858DE2958}" srcOrd="1" destOrd="0" presId="urn:microsoft.com/office/officeart/2005/8/layout/orgChart1"/>
    <dgm:cxn modelId="{ED9FD716-27E0-BC49-A2CF-E9302D687A59}" type="presParOf" srcId="{DD94DF3F-D9B1-E94D-9C75-4D5858DE2958}" destId="{9FEF4BBB-1342-C944-8EF8-8C55DD78ABA6}" srcOrd="0" destOrd="0" presId="urn:microsoft.com/office/officeart/2005/8/layout/orgChart1"/>
    <dgm:cxn modelId="{1637A3D4-9BE1-2E46-9347-30F764B4B6BD}" type="presParOf" srcId="{DD94DF3F-D9B1-E94D-9C75-4D5858DE2958}" destId="{99A2E554-64ED-984F-B99A-84727C0E24B9}" srcOrd="1" destOrd="0" presId="urn:microsoft.com/office/officeart/2005/8/layout/orgChart1"/>
    <dgm:cxn modelId="{ECBC5C9A-64B5-7E42-BFE8-04F7398328F5}" type="presParOf" srcId="{99A2E554-64ED-984F-B99A-84727C0E24B9}" destId="{EFBE7DE5-3ACF-044C-AC0C-6FA8D4FCFBCC}" srcOrd="0" destOrd="0" presId="urn:microsoft.com/office/officeart/2005/8/layout/orgChart1"/>
    <dgm:cxn modelId="{265CE024-931B-CA48-835F-ACB0DC705B8B}" type="presParOf" srcId="{EFBE7DE5-3ACF-044C-AC0C-6FA8D4FCFBCC}" destId="{D7B9019E-D21A-CA46-8AEB-514B9FD173C6}" srcOrd="0" destOrd="0" presId="urn:microsoft.com/office/officeart/2005/8/layout/orgChart1"/>
    <dgm:cxn modelId="{01F35A57-A372-5E4F-8D7B-F4888A0A6887}" type="presParOf" srcId="{EFBE7DE5-3ACF-044C-AC0C-6FA8D4FCFBCC}" destId="{BFCD2330-8274-8746-9528-EBC25F254EC2}" srcOrd="1" destOrd="0" presId="urn:microsoft.com/office/officeart/2005/8/layout/orgChart1"/>
    <dgm:cxn modelId="{6A477226-1263-4040-B144-2920E184E8C7}" type="presParOf" srcId="{99A2E554-64ED-984F-B99A-84727C0E24B9}" destId="{964D5F38-7572-6646-AEAB-7861259F5005}" srcOrd="1" destOrd="0" presId="urn:microsoft.com/office/officeart/2005/8/layout/orgChart1"/>
    <dgm:cxn modelId="{73B46AE0-9710-AA49-AA47-B30E80F446BF}" type="presParOf" srcId="{99A2E554-64ED-984F-B99A-84727C0E24B9}" destId="{00CD19DA-7281-E642-94EF-88E3E8E1DD0B}" srcOrd="2" destOrd="0" presId="urn:microsoft.com/office/officeart/2005/8/layout/orgChart1"/>
    <dgm:cxn modelId="{855BABAF-9A51-C442-8E13-80CCC3CBA177}" type="presParOf" srcId="{DD94DF3F-D9B1-E94D-9C75-4D5858DE2958}" destId="{18D76157-D6E3-3340-A3E7-93E63FA79B4E}" srcOrd="2" destOrd="0" presId="urn:microsoft.com/office/officeart/2005/8/layout/orgChart1"/>
    <dgm:cxn modelId="{C12127C3-C8FC-8345-B72A-42D8719FF1ED}" type="presParOf" srcId="{DD94DF3F-D9B1-E94D-9C75-4D5858DE2958}" destId="{89292B74-8B95-5C4E-9B50-EE5D5E2D3FD1}" srcOrd="3" destOrd="0" presId="urn:microsoft.com/office/officeart/2005/8/layout/orgChart1"/>
    <dgm:cxn modelId="{2E4F08AC-71A7-3943-822B-87BA4E59E581}" type="presParOf" srcId="{89292B74-8B95-5C4E-9B50-EE5D5E2D3FD1}" destId="{026C5D08-2AC6-F946-AEE9-B1DA14110FC6}" srcOrd="0" destOrd="0" presId="urn:microsoft.com/office/officeart/2005/8/layout/orgChart1"/>
    <dgm:cxn modelId="{5A71ACBB-E70A-B44D-AAA9-9C517054EA16}" type="presParOf" srcId="{026C5D08-2AC6-F946-AEE9-B1DA14110FC6}" destId="{56FDD7C7-272B-AB46-B820-C1F57BB2E5A3}" srcOrd="0" destOrd="0" presId="urn:microsoft.com/office/officeart/2005/8/layout/orgChart1"/>
    <dgm:cxn modelId="{8884C052-CE84-0644-B892-A1CEE77F2615}" type="presParOf" srcId="{026C5D08-2AC6-F946-AEE9-B1DA14110FC6}" destId="{2A2D61EF-5F3F-6F42-8643-ACC1F7CE4774}" srcOrd="1" destOrd="0" presId="urn:microsoft.com/office/officeart/2005/8/layout/orgChart1"/>
    <dgm:cxn modelId="{3B6AEBAA-A7DB-DE46-A86B-2AD5D17F0DD2}" type="presParOf" srcId="{89292B74-8B95-5C4E-9B50-EE5D5E2D3FD1}" destId="{41514E06-E3B4-3340-8938-D14EB2A8E1F0}" srcOrd="1" destOrd="0" presId="urn:microsoft.com/office/officeart/2005/8/layout/orgChart1"/>
    <dgm:cxn modelId="{7C1D82C0-881C-CE40-A2DE-FF5FEB4ABD8C}" type="presParOf" srcId="{89292B74-8B95-5C4E-9B50-EE5D5E2D3FD1}" destId="{D5F7878C-9D38-DE49-969A-A800068632D5}" srcOrd="2" destOrd="0" presId="urn:microsoft.com/office/officeart/2005/8/layout/orgChart1"/>
    <dgm:cxn modelId="{40402836-7F2B-7C41-9111-957D1553D79B}" type="presParOf" srcId="{DD94DF3F-D9B1-E94D-9C75-4D5858DE2958}" destId="{6C435827-F91D-4B44-9BFD-443714F7970F}" srcOrd="4" destOrd="0" presId="urn:microsoft.com/office/officeart/2005/8/layout/orgChart1"/>
    <dgm:cxn modelId="{15FF988C-113F-F54A-B8AB-7A68B2104F80}" type="presParOf" srcId="{DD94DF3F-D9B1-E94D-9C75-4D5858DE2958}" destId="{6AB478D0-5A3F-F74C-A659-1B8224EF6F1F}" srcOrd="5" destOrd="0" presId="urn:microsoft.com/office/officeart/2005/8/layout/orgChart1"/>
    <dgm:cxn modelId="{A62CCFC9-6E47-FD49-AF14-4D20439D29AD}" type="presParOf" srcId="{6AB478D0-5A3F-F74C-A659-1B8224EF6F1F}" destId="{B137209B-D793-3E49-B053-373B8FB8D2B2}" srcOrd="0" destOrd="0" presId="urn:microsoft.com/office/officeart/2005/8/layout/orgChart1"/>
    <dgm:cxn modelId="{5FF68820-516E-CE4D-BEB2-078B517E4E75}" type="presParOf" srcId="{B137209B-D793-3E49-B053-373B8FB8D2B2}" destId="{D9A94FC4-0ABA-0E4B-8114-BF99A8B0E409}" srcOrd="0" destOrd="0" presId="urn:microsoft.com/office/officeart/2005/8/layout/orgChart1"/>
    <dgm:cxn modelId="{D47F4124-3961-6241-8D3B-53409EDDA253}" type="presParOf" srcId="{B137209B-D793-3E49-B053-373B8FB8D2B2}" destId="{2DD5F79D-15AC-364A-BEC9-B37CDFD542AC}" srcOrd="1" destOrd="0" presId="urn:microsoft.com/office/officeart/2005/8/layout/orgChart1"/>
    <dgm:cxn modelId="{16A8D71E-C237-294D-9E2E-F6B11BBD033C}" type="presParOf" srcId="{6AB478D0-5A3F-F74C-A659-1B8224EF6F1F}" destId="{07FB59D9-7A03-914E-A87B-2F1B3AEC2838}" srcOrd="1" destOrd="0" presId="urn:microsoft.com/office/officeart/2005/8/layout/orgChart1"/>
    <dgm:cxn modelId="{A5A67A61-330B-6D42-BF8F-566EE019EEBD}" type="presParOf" srcId="{6AB478D0-5A3F-F74C-A659-1B8224EF6F1F}" destId="{B78BE62D-B223-5D47-9F92-A4191D92C03C}" srcOrd="2" destOrd="0" presId="urn:microsoft.com/office/officeart/2005/8/layout/orgChart1"/>
    <dgm:cxn modelId="{31E089E2-4AF1-814C-BCEA-C0D6502AE790}" type="presParOf" srcId="{C8C183A5-64F2-E845-9EE1-254D4CE1AC47}" destId="{061291D5-D01A-5746-B2F8-56CFC79C1348}" srcOrd="2" destOrd="0" presId="urn:microsoft.com/office/officeart/2005/8/layout/orgChart1"/>
    <dgm:cxn modelId="{16F87F07-BC2B-FB4A-8D4A-9A6A24AE8C85}" type="presParOf" srcId="{2A4922BC-68D8-8648-8C3A-B044E2CEFFFC}" destId="{7EF12EC9-22DF-AC48-9239-60FF8496B325}" srcOrd="2" destOrd="0" presId="urn:microsoft.com/office/officeart/2005/8/layout/orgChart1"/>
    <dgm:cxn modelId="{522DDCF2-3E48-8B40-9E8A-D85247EE4251}" type="presParOf" srcId="{2A4922BC-68D8-8648-8C3A-B044E2CEFFFC}" destId="{F8BDA66F-6439-CF4F-A709-B71E8AA9902A}" srcOrd="3" destOrd="0" presId="urn:microsoft.com/office/officeart/2005/8/layout/orgChart1"/>
    <dgm:cxn modelId="{8791533F-6EE1-E740-BEFC-6E8128689D55}" type="presParOf" srcId="{F8BDA66F-6439-CF4F-A709-B71E8AA9902A}" destId="{2D6369F6-6EAA-4848-A969-0166A268B9B7}" srcOrd="0" destOrd="0" presId="urn:microsoft.com/office/officeart/2005/8/layout/orgChart1"/>
    <dgm:cxn modelId="{D46ED224-EC3E-844E-AD3F-DA1B8CA45211}" type="presParOf" srcId="{2D6369F6-6EAA-4848-A969-0166A268B9B7}" destId="{40A4CFFB-A607-8045-810F-4CAAE5A38FDA}" srcOrd="0" destOrd="0" presId="urn:microsoft.com/office/officeart/2005/8/layout/orgChart1"/>
    <dgm:cxn modelId="{1B7C8BE9-1B11-7249-A970-49B4FF0B7D14}" type="presParOf" srcId="{2D6369F6-6EAA-4848-A969-0166A268B9B7}" destId="{21B621B6-0B31-504B-AC80-1F0B176DDD19}" srcOrd="1" destOrd="0" presId="urn:microsoft.com/office/officeart/2005/8/layout/orgChart1"/>
    <dgm:cxn modelId="{FCFEDF5A-F1B1-074E-BA09-20C99DBF19E5}" type="presParOf" srcId="{F8BDA66F-6439-CF4F-A709-B71E8AA9902A}" destId="{43705AD2-C0AF-D94B-82E8-A779F1FEC303}" srcOrd="1" destOrd="0" presId="urn:microsoft.com/office/officeart/2005/8/layout/orgChart1"/>
    <dgm:cxn modelId="{A833C53B-EA67-5F45-A3BC-0E536AE5EC71}" type="presParOf" srcId="{F8BDA66F-6439-CF4F-A709-B71E8AA9902A}" destId="{3EDD2152-C472-BF43-8025-97C66F28FC06}" srcOrd="2" destOrd="0" presId="urn:microsoft.com/office/officeart/2005/8/layout/orgChart1"/>
    <dgm:cxn modelId="{70A130BD-E536-4245-9859-2D1AD51A9C81}" type="presParOf" srcId="{B70A599B-CF42-4B41-BC8E-962EBC31522C}" destId="{5871334D-7ED4-2747-AFFA-BAD7473365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12EC9-22DF-AC48-9239-60FF8496B325}">
      <dsp:nvSpPr>
        <dsp:cNvPr id="0" name=""/>
        <dsp:cNvSpPr/>
      </dsp:nvSpPr>
      <dsp:spPr>
        <a:xfrm>
          <a:off x="2019300" y="679660"/>
          <a:ext cx="818726" cy="284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92"/>
              </a:lnTo>
              <a:lnTo>
                <a:pt x="818726" y="142092"/>
              </a:lnTo>
              <a:lnTo>
                <a:pt x="818726" y="2841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5827-F91D-4B44-9BFD-443714F7970F}">
      <dsp:nvSpPr>
        <dsp:cNvPr id="0" name=""/>
        <dsp:cNvSpPr/>
      </dsp:nvSpPr>
      <dsp:spPr>
        <a:xfrm>
          <a:off x="659267" y="1640479"/>
          <a:ext cx="202989" cy="254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140"/>
              </a:lnTo>
              <a:lnTo>
                <a:pt x="202989" y="254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76157-D6E3-3340-A3E7-93E63FA79B4E}">
      <dsp:nvSpPr>
        <dsp:cNvPr id="0" name=""/>
        <dsp:cNvSpPr/>
      </dsp:nvSpPr>
      <dsp:spPr>
        <a:xfrm>
          <a:off x="659267" y="1640479"/>
          <a:ext cx="202989" cy="1583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321"/>
              </a:lnTo>
              <a:lnTo>
                <a:pt x="202989" y="15833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F4BBB-1342-C944-8EF8-8C55DD78ABA6}">
      <dsp:nvSpPr>
        <dsp:cNvPr id="0" name=""/>
        <dsp:cNvSpPr/>
      </dsp:nvSpPr>
      <dsp:spPr>
        <a:xfrm>
          <a:off x="659267" y="1640479"/>
          <a:ext cx="202989" cy="622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502"/>
              </a:lnTo>
              <a:lnTo>
                <a:pt x="202989" y="62250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0B63E-AC26-CB4E-8A83-20FEB2C35ACA}">
      <dsp:nvSpPr>
        <dsp:cNvPr id="0" name=""/>
        <dsp:cNvSpPr/>
      </dsp:nvSpPr>
      <dsp:spPr>
        <a:xfrm>
          <a:off x="1200573" y="679660"/>
          <a:ext cx="818726" cy="284185"/>
        </a:xfrm>
        <a:custGeom>
          <a:avLst/>
          <a:gdLst/>
          <a:ahLst/>
          <a:cxnLst/>
          <a:rect l="0" t="0" r="0" b="0"/>
          <a:pathLst>
            <a:path>
              <a:moveTo>
                <a:pt x="818726" y="0"/>
              </a:moveTo>
              <a:lnTo>
                <a:pt x="818726" y="142092"/>
              </a:lnTo>
              <a:lnTo>
                <a:pt x="0" y="142092"/>
              </a:lnTo>
              <a:lnTo>
                <a:pt x="0" y="2841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70A4-4009-5848-9A7D-9438C2D75D49}">
      <dsp:nvSpPr>
        <dsp:cNvPr id="0" name=""/>
        <dsp:cNvSpPr/>
      </dsp:nvSpPr>
      <dsp:spPr>
        <a:xfrm>
          <a:off x="1342666" y="3026"/>
          <a:ext cx="1353266" cy="6766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C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342666" y="3026"/>
        <a:ext cx="1353266" cy="676633"/>
      </dsp:txXfrm>
    </dsp:sp>
    <dsp:sp modelId="{0DE65581-3405-D74B-BCC8-81D2E021DBE2}">
      <dsp:nvSpPr>
        <dsp:cNvPr id="0" name=""/>
        <dsp:cNvSpPr/>
      </dsp:nvSpPr>
      <dsp:spPr>
        <a:xfrm>
          <a:off x="523940" y="963845"/>
          <a:ext cx="1353266" cy="6766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C++</a:t>
          </a:r>
          <a:endParaRPr lang="en-US" sz="1500" kern="1200" dirty="0"/>
        </a:p>
      </dsp:txBody>
      <dsp:txXfrm>
        <a:off x="523940" y="963845"/>
        <a:ext cx="1353266" cy="676633"/>
      </dsp:txXfrm>
    </dsp:sp>
    <dsp:sp modelId="{D7B9019E-D21A-CA46-8AEB-514B9FD173C6}">
      <dsp:nvSpPr>
        <dsp:cNvPr id="0" name=""/>
        <dsp:cNvSpPr/>
      </dsp:nvSpPr>
      <dsp:spPr>
        <a:xfrm>
          <a:off x="862257" y="1924664"/>
          <a:ext cx="1353266" cy="6766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C#</a:t>
          </a:r>
          <a:endParaRPr lang="en-US" sz="1500" kern="1200" dirty="0"/>
        </a:p>
      </dsp:txBody>
      <dsp:txXfrm>
        <a:off x="862257" y="1924664"/>
        <a:ext cx="1353266" cy="676633"/>
      </dsp:txXfrm>
    </dsp:sp>
    <dsp:sp modelId="{56FDD7C7-272B-AB46-B820-C1F57BB2E5A3}">
      <dsp:nvSpPr>
        <dsp:cNvPr id="0" name=""/>
        <dsp:cNvSpPr/>
      </dsp:nvSpPr>
      <dsp:spPr>
        <a:xfrm>
          <a:off x="862257" y="2885483"/>
          <a:ext cx="1353266" cy="6766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Java</a:t>
          </a:r>
          <a:endParaRPr lang="en-US" sz="1500" kern="1200" dirty="0"/>
        </a:p>
      </dsp:txBody>
      <dsp:txXfrm>
        <a:off x="862257" y="2885483"/>
        <a:ext cx="1353266" cy="676633"/>
      </dsp:txXfrm>
    </dsp:sp>
    <dsp:sp modelId="{D9A94FC4-0ABA-0E4B-8114-BF99A8B0E409}">
      <dsp:nvSpPr>
        <dsp:cNvPr id="0" name=""/>
        <dsp:cNvSpPr/>
      </dsp:nvSpPr>
      <dsp:spPr>
        <a:xfrm>
          <a:off x="862257" y="3846302"/>
          <a:ext cx="1353266" cy="6766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Everything Else You’ve Ever Heard of</a:t>
          </a:r>
          <a:endParaRPr lang="en-US" sz="1500" kern="1200" dirty="0"/>
        </a:p>
      </dsp:txBody>
      <dsp:txXfrm>
        <a:off x="862257" y="3846302"/>
        <a:ext cx="1353266" cy="676633"/>
      </dsp:txXfrm>
    </dsp:sp>
    <dsp:sp modelId="{40A4CFFB-A607-8045-810F-4CAAE5A38FDA}">
      <dsp:nvSpPr>
        <dsp:cNvPr id="0" name=""/>
        <dsp:cNvSpPr/>
      </dsp:nvSpPr>
      <dsp:spPr>
        <a:xfrm>
          <a:off x="2161392" y="963845"/>
          <a:ext cx="1353266" cy="6766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Obj</a:t>
          </a:r>
          <a:r>
            <a:rPr lang="en-US" sz="1500" kern="1200" dirty="0" smtClean="0"/>
            <a:t>-C</a:t>
          </a:r>
          <a:endParaRPr lang="en-US" sz="1500" kern="1200" dirty="0"/>
        </a:p>
      </dsp:txBody>
      <dsp:txXfrm>
        <a:off x="2161392" y="963845"/>
        <a:ext cx="1353266" cy="676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6357C-F89C-BD43-97EF-D7ED19BCDE93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18993-480C-8C43-8FB0-C61BD9EB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8993-480C-8C43-8FB0-C61BD9EBF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4E4E"/>
            </a:gs>
            <a:gs pos="100000">
              <a:srgbClr val="00000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Minute Objective-C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Joe Ibanez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jose_ibanez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2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similarities…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superset of C</a:t>
            </a:r>
          </a:p>
          <a:p>
            <a:r>
              <a:rPr lang="en-US" dirty="0" smtClean="0"/>
              <a:t>Lines end with a semicolon</a:t>
            </a:r>
          </a:p>
          <a:p>
            <a:r>
              <a:rPr lang="en-US" dirty="0" smtClean="0"/>
              <a:t>Ignores whitespace</a:t>
            </a:r>
          </a:p>
          <a:p>
            <a:r>
              <a:rPr lang="en-US" dirty="0" smtClean="0"/>
              <a:t>Must declare strongly typed variables</a:t>
            </a:r>
          </a:p>
          <a:p>
            <a:r>
              <a:rPr lang="en-US" dirty="0" smtClean="0"/>
              <a:t>If, for, while </a:t>
            </a:r>
            <a:r>
              <a:rPr lang="en-US" dirty="0" smtClean="0"/>
              <a:t>statements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18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dirty="0" smtClean="0"/>
              <a:t>-C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0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Single Inheritance</a:t>
            </a:r>
          </a:p>
          <a:p>
            <a:r>
              <a:rPr lang="en-US" dirty="0" smtClean="0"/>
              <a:t>Implement multiple protocols (templates/interfaces)</a:t>
            </a:r>
          </a:p>
          <a:p>
            <a:r>
              <a:rPr lang="en-US" dirty="0" smtClean="0"/>
              <a:t>No Abstract/Virtual Classes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@interface </a:t>
            </a:r>
            <a:r>
              <a:rPr lang="en-US" sz="1800" dirty="0" err="1" smtClean="0">
                <a:latin typeface="Menlo Regular"/>
                <a:cs typeface="Menlo Regular"/>
              </a:rPr>
              <a:t>ClassName</a:t>
            </a:r>
            <a:r>
              <a:rPr lang="en-US" sz="1800" dirty="0" smtClean="0">
                <a:latin typeface="Menlo Regular"/>
                <a:cs typeface="Menlo Regular"/>
              </a:rPr>
              <a:t> : </a:t>
            </a:r>
            <a:r>
              <a:rPr lang="en-US" sz="1800" dirty="0" err="1" smtClean="0">
                <a:latin typeface="Menlo Regular"/>
                <a:cs typeface="Menlo Regular"/>
              </a:rPr>
              <a:t>ParentClass</a:t>
            </a:r>
            <a:r>
              <a:rPr lang="en-US" sz="1800" dirty="0" smtClean="0">
                <a:latin typeface="Menlo Regular"/>
                <a:cs typeface="Menlo Regular"/>
              </a:rPr>
              <a:t> &lt;Protocol1, Protocol2&gt; {</a:t>
            </a:r>
          </a:p>
          <a:p>
            <a:pPr marL="0" indent="0">
              <a:buNone/>
            </a:pP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   /* instance variables */</a:t>
            </a: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}</a:t>
            </a:r>
            <a:endParaRPr lang="en-US" sz="1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/* properties and methods defined here */</a:t>
            </a: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buNone/>
            </a:pPr>
            <a:endParaRPr lang="en-US" sz="1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@implementation </a:t>
            </a:r>
            <a:r>
              <a:rPr lang="en-US" sz="1800" dirty="0" err="1" smtClean="0">
                <a:latin typeface="Menlo Regular"/>
                <a:cs typeface="Menlo Regular"/>
              </a:rPr>
              <a:t>ClassName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94285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err="1" smtClean="0"/>
              <a:t>Obj</a:t>
            </a:r>
            <a:r>
              <a:rPr lang="en-US" dirty="0" smtClean="0"/>
              <a:t>-C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latin typeface="Menlo Regular"/>
                <a:cs typeface="Menlo Regular"/>
              </a:rPr>
              <a:t>- (</a:t>
            </a:r>
            <a:r>
              <a:rPr lang="en-US" sz="1800" dirty="0">
                <a:latin typeface="Menlo Regular"/>
                <a:cs typeface="Menlo Regular"/>
              </a:rPr>
              <a:t>id)</a:t>
            </a:r>
            <a:r>
              <a:rPr lang="en-US" sz="1800" dirty="0" err="1">
                <a:latin typeface="Menlo Regular"/>
                <a:cs typeface="Menlo Regular"/>
              </a:rPr>
              <a:t>initWithName</a:t>
            </a:r>
            <a:r>
              <a:rPr lang="en-US" sz="1800" dirty="0">
                <a:latin typeface="Menlo Regular"/>
                <a:cs typeface="Menlo Regular"/>
                <a:sym typeface="Wingdings"/>
              </a:rPr>
              <a:t>:(</a:t>
            </a:r>
            <a:r>
              <a:rPr lang="en-US" sz="1800" dirty="0" err="1">
                <a:latin typeface="Menlo Regular"/>
                <a:cs typeface="Menlo Regular"/>
                <a:sym typeface="Wingdings"/>
              </a:rPr>
              <a:t>NSString</a:t>
            </a:r>
            <a:r>
              <a:rPr lang="en-US" sz="1800" dirty="0">
                <a:latin typeface="Menlo Regular"/>
                <a:cs typeface="Menlo Regular"/>
                <a:sym typeface="Wingdings"/>
              </a:rPr>
              <a:t> *)name </a:t>
            </a:r>
            <a:r>
              <a:rPr lang="en-US" sz="1800" dirty="0" err="1">
                <a:latin typeface="Menlo Regular"/>
                <a:cs typeface="Menlo Regular"/>
                <a:sym typeface="Wingdings"/>
              </a:rPr>
              <a:t>ssn</a:t>
            </a:r>
            <a:r>
              <a:rPr lang="en-US" sz="1800" dirty="0">
                <a:latin typeface="Menlo Regular"/>
                <a:cs typeface="Menlo Regular"/>
                <a:sym typeface="Wingdings"/>
              </a:rPr>
              <a:t>:(</a:t>
            </a:r>
            <a:r>
              <a:rPr lang="en-US" sz="1800" dirty="0" err="1">
                <a:latin typeface="Menlo Regular"/>
                <a:cs typeface="Menlo Regular"/>
              </a:rPr>
              <a:t>NSInteger</a:t>
            </a:r>
            <a:r>
              <a:rPr lang="en-US" sz="1800" dirty="0">
                <a:latin typeface="Menlo Regular"/>
                <a:cs typeface="Menlo Regular"/>
                <a:sym typeface="Wingdings"/>
              </a:rPr>
              <a:t>)</a:t>
            </a:r>
            <a:r>
              <a:rPr lang="en-US" sz="1800" dirty="0" err="1">
                <a:latin typeface="Menlo Regular"/>
                <a:cs typeface="Menlo Regular"/>
                <a:sym typeface="Wingdings"/>
              </a:rPr>
              <a:t>ssn</a:t>
            </a:r>
            <a:r>
              <a:rPr lang="en-US" sz="1800" dirty="0">
                <a:latin typeface="Menlo Regular"/>
                <a:cs typeface="Menlo Regular"/>
                <a:sym typeface="Wingdings"/>
              </a:rPr>
              <a:t>;</a:t>
            </a:r>
            <a:endParaRPr lang="en-US" sz="1800" dirty="0">
              <a:latin typeface="Menlo Regular"/>
              <a:cs typeface="Menlo Regular"/>
            </a:endParaRPr>
          </a:p>
          <a:p>
            <a:r>
              <a:rPr lang="en-US" dirty="0" smtClean="0">
                <a:cs typeface="Menlo Regular"/>
              </a:rPr>
              <a:t>Target </a:t>
            </a:r>
            <a:r>
              <a:rPr lang="en-US" dirty="0" smtClean="0">
                <a:cs typeface="Menlo Regular"/>
              </a:rPr>
              <a:t>– instance of class Person</a:t>
            </a:r>
          </a:p>
          <a:p>
            <a:r>
              <a:rPr lang="en-US" dirty="0">
                <a:cs typeface="Menlo Regular"/>
              </a:rPr>
              <a:t>Return Type – id</a:t>
            </a:r>
          </a:p>
          <a:p>
            <a:r>
              <a:rPr lang="en-US" dirty="0" smtClean="0">
                <a:cs typeface="Menlo Regular"/>
              </a:rPr>
              <a:t>Method </a:t>
            </a:r>
            <a:r>
              <a:rPr lang="en-US" dirty="0" smtClean="0">
                <a:cs typeface="Menlo Regular"/>
              </a:rPr>
              <a:t>Signature – </a:t>
            </a:r>
            <a:r>
              <a:rPr lang="en-US" dirty="0" err="1" smtClean="0">
                <a:cs typeface="Menlo Regular"/>
              </a:rPr>
              <a:t>initWithName:ssn</a:t>
            </a:r>
            <a:r>
              <a:rPr lang="en-US" dirty="0" smtClean="0">
                <a:cs typeface="Menlo Regular"/>
              </a:rPr>
              <a:t>:</a:t>
            </a:r>
          </a:p>
          <a:p>
            <a:r>
              <a:rPr lang="en-US" dirty="0" smtClean="0">
                <a:cs typeface="Menlo Regular"/>
              </a:rPr>
              <a:t>Arguments – </a:t>
            </a:r>
            <a:r>
              <a:rPr lang="en-US" dirty="0" err="1" smtClean="0">
                <a:cs typeface="Menlo Regular"/>
              </a:rPr>
              <a:t>NSString</a:t>
            </a:r>
            <a:r>
              <a:rPr lang="en-US" dirty="0" smtClean="0">
                <a:cs typeface="Menlo Regular"/>
              </a:rPr>
              <a:t>, </a:t>
            </a:r>
            <a:r>
              <a:rPr lang="en-US" dirty="0" err="1" smtClean="0">
                <a:cs typeface="Menlo Regular"/>
              </a:rPr>
              <a:t>NSInteger</a:t>
            </a:r>
            <a:endParaRPr lang="en-US" dirty="0" smtClean="0">
              <a:cs typeface="Menlo Regular"/>
            </a:endParaRPr>
          </a:p>
          <a:p>
            <a:endParaRPr lang="en-US" dirty="0">
              <a:cs typeface="Menlo Regular"/>
            </a:endParaRPr>
          </a:p>
          <a:p>
            <a:pPr marL="0" indent="0" algn="ctr">
              <a:buNone/>
            </a:pPr>
            <a:r>
              <a:rPr lang="en-US" i="1" dirty="0" smtClean="0">
                <a:cs typeface="Menlo Regular"/>
              </a:rPr>
              <a:t>Cannot </a:t>
            </a:r>
            <a:r>
              <a:rPr lang="en-US" i="1" dirty="0" smtClean="0">
                <a:cs typeface="Menlo Regular"/>
              </a:rPr>
              <a:t>overload messages</a:t>
            </a:r>
            <a:r>
              <a:rPr lang="en-US" i="1" dirty="0" smtClean="0">
                <a:cs typeface="Menlo Regular"/>
              </a:rPr>
              <a:t>!</a:t>
            </a:r>
            <a:endParaRPr lang="en-US" i="1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9110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dirty="0" smtClean="0"/>
              <a:t>-C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80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800" dirty="0" err="1" smtClean="0">
                <a:latin typeface="Menlo Regular"/>
                <a:cs typeface="Menlo Regular"/>
              </a:rPr>
              <a:t>dudeFella.getName</a:t>
            </a:r>
            <a:r>
              <a:rPr lang="en-US" sz="1800" dirty="0" smtClean="0">
                <a:latin typeface="Menlo Regular"/>
                <a:cs typeface="Menlo Regular"/>
              </a:rPr>
              <a:t>();</a:t>
            </a:r>
          </a:p>
          <a:p>
            <a:r>
              <a:rPr lang="en-US" dirty="0" smtClean="0">
                <a:cs typeface="Menlo Regular"/>
              </a:rPr>
              <a:t>Direct call to a function at an address</a:t>
            </a:r>
          </a:p>
          <a:p>
            <a:endParaRPr lang="en-US" dirty="0" smtClean="0">
              <a:cs typeface="Menlo Regular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Menlo Regular"/>
                <a:cs typeface="Menlo Regular"/>
              </a:rPr>
              <a:t>[</a:t>
            </a:r>
            <a:r>
              <a:rPr lang="en-US" sz="1800" dirty="0" err="1" smtClean="0">
                <a:latin typeface="Menlo Regular"/>
                <a:cs typeface="Menlo Regular"/>
              </a:rPr>
              <a:t>dudeFella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>
                <a:latin typeface="Menlo Regular"/>
                <a:cs typeface="Menlo Regular"/>
              </a:rPr>
              <a:t>n</a:t>
            </a:r>
            <a:r>
              <a:rPr lang="en-US" sz="1800" dirty="0" smtClean="0">
                <a:latin typeface="Menlo Regular"/>
                <a:cs typeface="Menlo Regular"/>
              </a:rPr>
              <a:t>ame</a:t>
            </a:r>
            <a:r>
              <a:rPr lang="en-US" sz="1800" dirty="0" smtClean="0">
                <a:latin typeface="Menlo Regular"/>
                <a:cs typeface="Menlo Regular"/>
              </a:rPr>
              <a:t>];</a:t>
            </a:r>
          </a:p>
          <a:p>
            <a:r>
              <a:rPr lang="en-US" dirty="0" smtClean="0">
                <a:cs typeface="Menlo Regular"/>
              </a:rPr>
              <a:t>Encapsulates all the info needed to call correct method</a:t>
            </a:r>
          </a:p>
          <a:p>
            <a:pPr lvl="1"/>
            <a:r>
              <a:rPr lang="en-US" dirty="0" smtClean="0">
                <a:cs typeface="Menlo Regular"/>
              </a:rPr>
              <a:t>Target</a:t>
            </a:r>
          </a:p>
          <a:p>
            <a:pPr lvl="1"/>
            <a:r>
              <a:rPr lang="en-US" dirty="0" smtClean="0">
                <a:cs typeface="Menlo Regular"/>
              </a:rPr>
              <a:t>Method signature</a:t>
            </a:r>
          </a:p>
          <a:p>
            <a:pPr lvl="1"/>
            <a:r>
              <a:rPr lang="en-US" dirty="0" smtClean="0">
                <a:cs typeface="Menlo Regular"/>
              </a:rPr>
              <a:t>Arguments</a:t>
            </a:r>
          </a:p>
          <a:p>
            <a:pPr lvl="1"/>
            <a:r>
              <a:rPr lang="en-US" dirty="0">
                <a:cs typeface="Menlo Regular"/>
              </a:rPr>
              <a:t>Return </a:t>
            </a:r>
            <a:r>
              <a:rPr lang="en-US" dirty="0" smtClean="0">
                <a:cs typeface="Menlo Regular"/>
              </a:rPr>
              <a:t>Type</a:t>
            </a:r>
          </a:p>
          <a:p>
            <a:r>
              <a:rPr lang="en-US" dirty="0">
                <a:cs typeface="Menlo Regular"/>
              </a:rPr>
              <a:t>A message is an object!</a:t>
            </a:r>
          </a:p>
          <a:p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048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dirty="0" smtClean="0"/>
              <a:t>-C Messages: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Dynamically respond to messages at runtime</a:t>
            </a:r>
          </a:p>
          <a:p>
            <a:r>
              <a:rPr lang="en-US" dirty="0" smtClean="0"/>
              <a:t>Can pass messages to nil</a:t>
            </a:r>
          </a:p>
          <a:p>
            <a:r>
              <a:rPr lang="en-US" dirty="0" smtClean="0"/>
              <a:t>Add functionality to existing classes without </a:t>
            </a:r>
            <a:r>
              <a:rPr lang="en-US" dirty="0" err="1" smtClean="0"/>
              <a:t>subclassing</a:t>
            </a:r>
            <a:r>
              <a:rPr lang="en-US" dirty="0" smtClean="0"/>
              <a:t> with categories</a:t>
            </a:r>
          </a:p>
        </p:txBody>
      </p:sp>
    </p:spTree>
    <p:extLst>
      <p:ext uri="{BB962C8B-B14F-4D97-AF65-F5344CB8AC3E}">
        <p14:creationId xmlns:p14="http://schemas.microsoft.com/office/powerpoint/2010/main" val="239545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4815"/>
            <a:ext cx="4040188" cy="8560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Objective-C Programming:</a:t>
            </a:r>
          </a:p>
          <a:p>
            <a:r>
              <a:rPr lang="en-US" dirty="0" smtClean="0"/>
              <a:t>The Big Nerd Ranch Guide</a:t>
            </a:r>
            <a:endParaRPr lang="en-US" dirty="0"/>
          </a:p>
        </p:txBody>
      </p:sp>
      <p:pic>
        <p:nvPicPr>
          <p:cNvPr id="9" name="Content Placeholder 8" descr="Objective-C_Programming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06" r="-13906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4815"/>
            <a:ext cx="4041775" cy="856074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in Objective-C (4</a:t>
            </a:r>
            <a:r>
              <a:rPr lang="en-US" baseline="30000" dirty="0" smtClean="0"/>
              <a:t>th</a:t>
            </a:r>
            <a:r>
              <a:rPr lang="en-US" dirty="0" smtClean="0"/>
              <a:t> Ed)</a:t>
            </a:r>
          </a:p>
        </p:txBody>
      </p:sp>
      <p:pic>
        <p:nvPicPr>
          <p:cNvPr id="7" name="Content Placeholder 6" descr="Programming in Objective-C 4th ed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73" r="-15773"/>
          <a:stretch>
            <a:fillRect/>
          </a:stretch>
        </p:blipFill>
        <p:spPr>
          <a:xfrm>
            <a:off x="4645025" y="2174875"/>
            <a:ext cx="4041775" cy="3951288"/>
          </a:xfr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457200" y="1796815"/>
            <a:ext cx="4040188" cy="378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Aaron </a:t>
            </a:r>
            <a:r>
              <a:rPr lang="en-US" sz="1600" dirty="0" err="1" smtClean="0"/>
              <a:t>Hillegass</a:t>
            </a:r>
            <a:endParaRPr lang="en-US" sz="1600" dirty="0" smtClean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Stephen G. </a:t>
            </a:r>
            <a:r>
              <a:rPr lang="en-US" sz="1600" dirty="0" err="1" smtClean="0"/>
              <a:t>Kochan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1288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</a:t>
            </a:r>
            <a:r>
              <a:rPr lang="en-US" dirty="0" err="1" smtClean="0"/>
              <a:t>iPad</a:t>
            </a:r>
            <a:r>
              <a:rPr lang="en-US" dirty="0" smtClean="0"/>
              <a:t> and iPhone App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2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444"/>
            <a:ext cx="8229600" cy="54186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Class Person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private String name;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public String Name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Get { return name; }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}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private </a:t>
            </a:r>
            <a:r>
              <a:rPr lang="en-US" dirty="0" err="1" smtClean="0">
                <a:latin typeface="Menlo Regular"/>
                <a:cs typeface="Menlo Regular"/>
              </a:rPr>
              <a:t>int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ssn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   public </a:t>
            </a:r>
            <a:r>
              <a:rPr lang="en-US" dirty="0" err="1" smtClean="0">
                <a:latin typeface="Menlo Regular"/>
                <a:cs typeface="Menlo Regular"/>
              </a:rPr>
              <a:t>int</a:t>
            </a:r>
            <a:r>
              <a:rPr lang="en-US" dirty="0" smtClean="0">
                <a:latin typeface="Menlo Regular"/>
                <a:cs typeface="Menlo Regular"/>
              </a:rPr>
              <a:t> SSN;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Get { return </a:t>
            </a:r>
            <a:r>
              <a:rPr lang="en-US" dirty="0" err="1" smtClean="0">
                <a:latin typeface="Menlo Regular"/>
                <a:cs typeface="Menlo Regular"/>
              </a:rPr>
              <a:t>ssn</a:t>
            </a:r>
            <a:r>
              <a:rPr lang="en-US" dirty="0" smtClean="0">
                <a:latin typeface="Menlo Regular"/>
                <a:cs typeface="Menlo Regular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}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public Person(String </a:t>
            </a:r>
            <a:r>
              <a:rPr lang="en-US" dirty="0">
                <a:latin typeface="Menlo Regular"/>
                <a:cs typeface="Menlo Regular"/>
              </a:rPr>
              <a:t>n</a:t>
            </a:r>
            <a:r>
              <a:rPr lang="en-US" dirty="0" smtClean="0">
                <a:latin typeface="Menlo Regular"/>
                <a:cs typeface="Menlo Regular"/>
              </a:rPr>
              <a:t>ame, </a:t>
            </a:r>
            <a:r>
              <a:rPr lang="en-US" dirty="0" err="1" smtClean="0">
                <a:latin typeface="Menlo Regular"/>
                <a:cs typeface="Menlo Regular"/>
              </a:rPr>
              <a:t>int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ssn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</a:t>
            </a:r>
            <a:r>
              <a:rPr lang="en-US" dirty="0" err="1" smtClean="0">
                <a:latin typeface="Menlo Regular"/>
                <a:cs typeface="Menlo Regular"/>
              </a:rPr>
              <a:t>this.name</a:t>
            </a:r>
            <a:r>
              <a:rPr lang="en-US" dirty="0" smtClean="0">
                <a:latin typeface="Menlo Regular"/>
                <a:cs typeface="Menlo Regular"/>
              </a:rPr>
              <a:t> = name;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</a:t>
            </a:r>
            <a:r>
              <a:rPr lang="en-US" dirty="0" err="1" smtClean="0">
                <a:latin typeface="Menlo Regular"/>
                <a:cs typeface="Menlo Regular"/>
              </a:rPr>
              <a:t>this.ssn</a:t>
            </a:r>
            <a:r>
              <a:rPr lang="en-US" dirty="0" smtClean="0">
                <a:latin typeface="Menlo Regular"/>
                <a:cs typeface="Menlo Regular"/>
              </a:rPr>
              <a:t> = </a:t>
            </a:r>
            <a:r>
              <a:rPr lang="en-US" dirty="0" err="1" smtClean="0">
                <a:latin typeface="Menlo Regular"/>
                <a:cs typeface="Menlo Regular"/>
              </a:rPr>
              <a:t>ssn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Person </a:t>
            </a:r>
            <a:r>
              <a:rPr lang="en-US" dirty="0" err="1">
                <a:latin typeface="Menlo Regular"/>
                <a:cs typeface="Menlo Regular"/>
              </a:rPr>
              <a:t>dudeFella</a:t>
            </a:r>
            <a:r>
              <a:rPr lang="en-US" dirty="0">
                <a:latin typeface="Menlo Regular"/>
                <a:cs typeface="Menlo Regular"/>
              </a:rPr>
              <a:t> = new Person(“Mr. Dude”, </a:t>
            </a:r>
            <a:r>
              <a:rPr lang="en-US" dirty="0" smtClean="0">
                <a:latin typeface="Menlo Regular"/>
                <a:cs typeface="Menlo Regular"/>
              </a:rPr>
              <a:t>111223333)</a:t>
            </a:r>
            <a:r>
              <a:rPr lang="en-US" dirty="0">
                <a:latin typeface="Menlo Regular"/>
                <a:cs typeface="Menlo 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420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12" name="Content Placeholder 11" descr="empathy lab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r="2714"/>
          <a:stretch>
            <a:fillRect/>
          </a:stretch>
        </p:blipFill>
        <p:spPr>
          <a:xfrm>
            <a:off x="4648200" y="1600200"/>
            <a:ext cx="4038600" cy="4270375"/>
          </a:xfr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70374"/>
          </a:xfrm>
        </p:spPr>
        <p:txBody>
          <a:bodyPr/>
          <a:lstStyle/>
          <a:p>
            <a:r>
              <a:rPr lang="en-US" dirty="0" smtClean="0"/>
              <a:t>Foursquare Mayor &amp; </a:t>
            </a:r>
            <a:r>
              <a:rPr lang="en-US" dirty="0" smtClean="0"/>
              <a:t>Mobile </a:t>
            </a:r>
            <a:r>
              <a:rPr lang="en-US" dirty="0"/>
              <a:t>Developer at Empathy </a:t>
            </a:r>
            <a:r>
              <a:rPr lang="en-US" dirty="0" smtClean="0"/>
              <a:t>Lab</a:t>
            </a:r>
          </a:p>
          <a:p>
            <a:r>
              <a:rPr lang="en-US" dirty="0" smtClean="0"/>
              <a:t>VB.NET </a:t>
            </a:r>
            <a:r>
              <a:rPr lang="en-US" dirty="0"/>
              <a:t>developer for 6 </a:t>
            </a:r>
            <a:r>
              <a:rPr lang="en-US" dirty="0" smtClean="0"/>
              <a:t>years</a:t>
            </a:r>
          </a:p>
          <a:p>
            <a:r>
              <a:rPr lang="en-US" dirty="0" err="1"/>
              <a:t>iOS</a:t>
            </a:r>
            <a:r>
              <a:rPr lang="en-US" dirty="0"/>
              <a:t> development part time ~ 2 </a:t>
            </a:r>
            <a:r>
              <a:rPr lang="en-US" dirty="0" smtClean="0"/>
              <a:t>years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16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Only name</a:t>
            </a:r>
          </a:p>
          <a:p>
            <a:r>
              <a:rPr lang="en-US" dirty="0" smtClean="0"/>
              <a:t>Read Only Social Security Number</a:t>
            </a:r>
          </a:p>
          <a:p>
            <a:r>
              <a:rPr lang="en-US" dirty="0" smtClean="0"/>
              <a:t>Constructor that initializes both</a:t>
            </a:r>
          </a:p>
        </p:txBody>
      </p:sp>
    </p:spTree>
    <p:extLst>
      <p:ext uri="{BB962C8B-B14F-4D97-AF65-F5344CB8AC3E}">
        <p14:creationId xmlns:p14="http://schemas.microsoft.com/office/powerpoint/2010/main" val="310305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02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private String name;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   private </a:t>
            </a:r>
            <a:r>
              <a:rPr lang="en-US" dirty="0" err="1" smtClean="0">
                <a:latin typeface="Menlo Regular"/>
                <a:cs typeface="Menlo Regular"/>
              </a:rPr>
              <a:t>int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ssn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   public Person(String name, </a:t>
            </a:r>
            <a:r>
              <a:rPr lang="en-US" dirty="0" err="1" smtClean="0">
                <a:latin typeface="Menlo Regular"/>
                <a:cs typeface="Menlo Regular"/>
              </a:rPr>
              <a:t>int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ssn</a:t>
            </a:r>
            <a:r>
              <a:rPr lang="en-US" dirty="0" smtClean="0">
                <a:latin typeface="Menlo Regular"/>
                <a:cs typeface="Menlo Regular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</a:t>
            </a:r>
            <a:r>
              <a:rPr lang="en-US" dirty="0" err="1" smtClean="0">
                <a:latin typeface="Menlo Regular"/>
                <a:cs typeface="Menlo Regular"/>
              </a:rPr>
              <a:t>this.name</a:t>
            </a:r>
            <a:r>
              <a:rPr lang="en-US" dirty="0" smtClean="0">
                <a:latin typeface="Menlo Regular"/>
                <a:cs typeface="Menlo Regular"/>
              </a:rPr>
              <a:t> = name;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       </a:t>
            </a:r>
            <a:r>
              <a:rPr lang="en-US" dirty="0" err="1" smtClean="0">
                <a:latin typeface="Menlo Regular"/>
                <a:cs typeface="Menlo Regular"/>
              </a:rPr>
              <a:t>this.ssn</a:t>
            </a:r>
            <a:r>
              <a:rPr lang="en-US" dirty="0" smtClean="0">
                <a:latin typeface="Menlo Regular"/>
                <a:cs typeface="Menlo Regular"/>
              </a:rPr>
              <a:t> = </a:t>
            </a:r>
            <a:r>
              <a:rPr lang="en-US" dirty="0" err="1" smtClean="0">
                <a:latin typeface="Menlo Regular"/>
                <a:cs typeface="Menlo Regular"/>
              </a:rPr>
              <a:t>ssn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}</a:t>
            </a: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   public </a:t>
            </a:r>
            <a:r>
              <a:rPr lang="en-US" dirty="0" err="1" smtClean="0">
                <a:latin typeface="Menlo Regular"/>
                <a:cs typeface="Menlo Regular"/>
              </a:rPr>
              <a:t>getName</a:t>
            </a:r>
            <a:r>
              <a:rPr lang="en-US" dirty="0" smtClean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return </a:t>
            </a:r>
            <a:r>
              <a:rPr lang="en-US" dirty="0" err="1" smtClean="0">
                <a:latin typeface="Menlo Regular"/>
                <a:cs typeface="Menlo Regular"/>
              </a:rPr>
              <a:t>this.name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}</a:t>
            </a: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   public </a:t>
            </a:r>
            <a:r>
              <a:rPr lang="en-US" dirty="0" err="1" smtClean="0">
                <a:latin typeface="Menlo Regular"/>
                <a:cs typeface="Menlo Regular"/>
              </a:rPr>
              <a:t>getSSN</a:t>
            </a:r>
            <a:r>
              <a:rPr lang="en-US" dirty="0" smtClean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    return </a:t>
            </a:r>
            <a:r>
              <a:rPr lang="en-US" dirty="0" err="1" smtClean="0">
                <a:latin typeface="Menlo Regular"/>
                <a:cs typeface="Menlo Regular"/>
              </a:rPr>
              <a:t>this.ssn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Person </a:t>
            </a:r>
            <a:r>
              <a:rPr lang="en-US" dirty="0" err="1" smtClean="0">
                <a:latin typeface="Menlo Regular"/>
                <a:cs typeface="Menlo Regular"/>
              </a:rPr>
              <a:t>dudeFella</a:t>
            </a:r>
            <a:r>
              <a:rPr lang="en-US" dirty="0" smtClean="0">
                <a:latin typeface="Menlo Regular"/>
                <a:cs typeface="Menlo Regular"/>
              </a:rPr>
              <a:t> = new Person(“Mr. Dude”, 111223333);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317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Person.h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@interface Person : </a:t>
            </a:r>
            <a:r>
              <a:rPr lang="en-US" sz="1800" dirty="0" err="1" smtClean="0">
                <a:latin typeface="Menlo Regular"/>
                <a:cs typeface="Menlo Regular"/>
              </a:rPr>
              <a:t>NSObject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@property (strong, </a:t>
            </a:r>
            <a:r>
              <a:rPr lang="en-US" sz="1800" dirty="0" err="1" smtClean="0">
                <a:latin typeface="Menlo Regular"/>
                <a:cs typeface="Menlo Regular"/>
              </a:rPr>
              <a:t>readonly</a:t>
            </a:r>
            <a:r>
              <a:rPr lang="en-US" sz="1800" dirty="0" smtClean="0">
                <a:latin typeface="Menlo Regular"/>
                <a:cs typeface="Menlo Regular"/>
              </a:rPr>
              <a:t>) </a:t>
            </a:r>
            <a:r>
              <a:rPr lang="en-US" sz="1800" dirty="0" err="1" smtClean="0">
                <a:latin typeface="Menlo Regular"/>
                <a:cs typeface="Menlo Regular"/>
              </a:rPr>
              <a:t>NSString</a:t>
            </a:r>
            <a:r>
              <a:rPr lang="en-US" sz="1800" dirty="0" smtClean="0">
                <a:latin typeface="Menlo Regular"/>
                <a:cs typeface="Menlo Regular"/>
              </a:rPr>
              <a:t> *name;</a:t>
            </a: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@property (</a:t>
            </a:r>
            <a:r>
              <a:rPr lang="en-US" sz="1800" dirty="0" err="1" smtClean="0">
                <a:latin typeface="Menlo Regular"/>
                <a:cs typeface="Menlo Regular"/>
              </a:rPr>
              <a:t>readonly</a:t>
            </a:r>
            <a:r>
              <a:rPr lang="en-US" sz="1800" dirty="0" smtClean="0">
                <a:latin typeface="Menlo Regular"/>
                <a:cs typeface="Menlo Regular"/>
              </a:rPr>
              <a:t>) </a:t>
            </a:r>
            <a:r>
              <a:rPr lang="en-US" sz="1800" dirty="0" err="1" smtClean="0">
                <a:latin typeface="Menlo Regular"/>
                <a:cs typeface="Menlo Regular"/>
              </a:rPr>
              <a:t>NSInteger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ssn</a:t>
            </a:r>
            <a:r>
              <a:rPr lang="en-US" sz="18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- (id)</a:t>
            </a:r>
            <a:r>
              <a:rPr lang="en-US" sz="1800" dirty="0" err="1" smtClean="0">
                <a:latin typeface="Menlo Regular"/>
                <a:cs typeface="Menlo Regular"/>
              </a:rPr>
              <a:t>initWithName</a:t>
            </a:r>
            <a:r>
              <a:rPr lang="en-US" sz="1800" dirty="0" smtClean="0">
                <a:latin typeface="Menlo Regular"/>
                <a:cs typeface="Menlo Regular"/>
                <a:sym typeface="Wingdings"/>
              </a:rPr>
              <a:t>:(</a:t>
            </a:r>
            <a:r>
              <a:rPr lang="en-US" sz="1800" dirty="0" err="1" smtClean="0">
                <a:latin typeface="Menlo Regular"/>
                <a:cs typeface="Menlo Regular"/>
                <a:sym typeface="Wingdings"/>
              </a:rPr>
              <a:t>NSString</a:t>
            </a:r>
            <a:r>
              <a:rPr lang="en-US" sz="1800" dirty="0" smtClean="0">
                <a:latin typeface="Menlo Regular"/>
                <a:cs typeface="Menlo Regular"/>
                <a:sym typeface="Wingdings"/>
              </a:rPr>
              <a:t> *)name </a:t>
            </a:r>
            <a:r>
              <a:rPr lang="en-US" sz="1800" dirty="0" err="1" smtClean="0">
                <a:latin typeface="Menlo Regular"/>
                <a:cs typeface="Menlo Regular"/>
                <a:sym typeface="Wingdings"/>
              </a:rPr>
              <a:t>ssn</a:t>
            </a:r>
            <a:r>
              <a:rPr lang="en-US" sz="1800" dirty="0" smtClean="0">
                <a:latin typeface="Menlo Regular"/>
                <a:cs typeface="Menlo Regular"/>
                <a:sym typeface="Wingdings"/>
              </a:rPr>
              <a:t>:(</a:t>
            </a:r>
            <a:r>
              <a:rPr lang="en-US" sz="1800" dirty="0" err="1" smtClean="0">
                <a:latin typeface="Menlo Regular"/>
                <a:cs typeface="Menlo Regular"/>
              </a:rPr>
              <a:t>NSInteger</a:t>
            </a:r>
            <a:r>
              <a:rPr lang="en-US" sz="1800" dirty="0" smtClean="0">
                <a:latin typeface="Menlo Regular"/>
                <a:cs typeface="Menlo Regular"/>
                <a:sym typeface="Wingdings"/>
              </a:rPr>
              <a:t>)</a:t>
            </a:r>
            <a:r>
              <a:rPr lang="en-US" sz="1800" dirty="0" err="1" smtClean="0">
                <a:latin typeface="Menlo Regular"/>
                <a:cs typeface="Menlo Regular"/>
                <a:sym typeface="Wingdings"/>
              </a:rPr>
              <a:t>ssn</a:t>
            </a:r>
            <a:r>
              <a:rPr lang="en-US" sz="1800" dirty="0" smtClean="0">
                <a:latin typeface="Menlo Regular"/>
                <a:cs typeface="Menlo Regular"/>
                <a:sym typeface="Wingdings"/>
              </a:rPr>
              <a:t>;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@</a:t>
            </a:r>
            <a:r>
              <a:rPr lang="en-US" sz="1800" dirty="0" smtClean="0">
                <a:latin typeface="Menlo Regular"/>
                <a:cs typeface="Menlo Regular"/>
              </a:rPr>
              <a:t>end</a:t>
            </a:r>
            <a:endParaRPr lang="en-US" sz="18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446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Person.m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260"/>
            <a:ext cx="8229600" cy="4780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#import </a:t>
            </a:r>
            <a:r>
              <a:rPr lang="en-US" sz="1600" dirty="0" err="1" smtClean="0">
                <a:latin typeface="Menlo Regular"/>
                <a:cs typeface="Menlo Regular"/>
              </a:rPr>
              <a:t>Person.h</a:t>
            </a: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@implementation </a:t>
            </a:r>
            <a:r>
              <a:rPr lang="en-US" sz="1600" dirty="0" smtClean="0">
                <a:latin typeface="Menlo Regular"/>
                <a:cs typeface="Menlo Regular"/>
              </a:rPr>
              <a:t>Person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@synthesize name = _name;</a:t>
            </a: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@synthesize </a:t>
            </a:r>
            <a:r>
              <a:rPr lang="en-US" sz="1600" dirty="0" err="1" smtClean="0">
                <a:latin typeface="Menlo Regular"/>
                <a:cs typeface="Menlo Regular"/>
              </a:rPr>
              <a:t>ssn</a:t>
            </a:r>
            <a:r>
              <a:rPr lang="en-US" sz="1600" dirty="0" smtClean="0">
                <a:latin typeface="Menlo Regular"/>
                <a:cs typeface="Menlo Regular"/>
              </a:rPr>
              <a:t> = _</a:t>
            </a:r>
            <a:r>
              <a:rPr lang="en-US" sz="1600" dirty="0" err="1" smtClean="0">
                <a:latin typeface="Menlo Regular"/>
                <a:cs typeface="Menlo Regular"/>
              </a:rPr>
              <a:t>ssn</a:t>
            </a:r>
            <a:r>
              <a:rPr lang="en-US" sz="16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- (id)</a:t>
            </a:r>
            <a:r>
              <a:rPr lang="en-US" sz="1600" dirty="0" err="1">
                <a:latin typeface="Menlo Regular"/>
                <a:cs typeface="Menlo Regular"/>
              </a:rPr>
              <a:t>initWithName</a:t>
            </a:r>
            <a:r>
              <a:rPr lang="en-US" sz="1600" dirty="0">
                <a:latin typeface="Menlo Regular"/>
                <a:cs typeface="Menlo Regular"/>
                <a:sym typeface="Wingdings"/>
              </a:rPr>
              <a:t>:(</a:t>
            </a:r>
            <a:r>
              <a:rPr lang="en-US" sz="1600" dirty="0" err="1">
                <a:latin typeface="Menlo Regular"/>
                <a:cs typeface="Menlo Regular"/>
                <a:sym typeface="Wingdings"/>
              </a:rPr>
              <a:t>NSString</a:t>
            </a:r>
            <a:r>
              <a:rPr lang="en-US" sz="1600" dirty="0">
                <a:latin typeface="Menlo Regular"/>
                <a:cs typeface="Menlo Regular"/>
                <a:sym typeface="Wingdings"/>
              </a:rPr>
              <a:t> *)name </a:t>
            </a:r>
            <a:r>
              <a:rPr lang="en-US" sz="1600" dirty="0" err="1">
                <a:latin typeface="Menlo Regular"/>
                <a:cs typeface="Menlo Regular"/>
                <a:sym typeface="Wingdings"/>
              </a:rPr>
              <a:t>ssn</a:t>
            </a:r>
            <a:r>
              <a:rPr lang="en-US" sz="1600" dirty="0">
                <a:latin typeface="Menlo Regular"/>
                <a:cs typeface="Menlo Regular"/>
                <a:sym typeface="Wingdings"/>
              </a:rPr>
              <a:t>:</a:t>
            </a:r>
            <a:r>
              <a:rPr lang="en-US" sz="1600" dirty="0" smtClean="0">
                <a:latin typeface="Menlo Regular"/>
                <a:cs typeface="Menlo Regular"/>
                <a:sym typeface="Wingdings"/>
              </a:rPr>
              <a:t>(</a:t>
            </a:r>
            <a:r>
              <a:rPr lang="en-US" sz="1600" dirty="0" err="1" smtClean="0">
                <a:latin typeface="Menlo Regular"/>
                <a:cs typeface="Menlo Regular"/>
              </a:rPr>
              <a:t>NSInteger</a:t>
            </a:r>
            <a:r>
              <a:rPr lang="en-US" sz="1600" dirty="0" smtClean="0">
                <a:latin typeface="Menlo Regular"/>
                <a:cs typeface="Menlo Regular"/>
                <a:sym typeface="Wingdings"/>
              </a:rPr>
              <a:t>)</a:t>
            </a:r>
            <a:r>
              <a:rPr lang="en-US" sz="1600" dirty="0" err="1">
                <a:latin typeface="Menlo Regular"/>
                <a:cs typeface="Menlo Regular"/>
                <a:sym typeface="Wingdings"/>
              </a:rPr>
              <a:t>ssn</a:t>
            </a:r>
            <a:r>
              <a:rPr lang="en-US" sz="1600" dirty="0">
                <a:latin typeface="Menlo Regular"/>
                <a:cs typeface="Menlo Regular"/>
                <a:sym typeface="Wingding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  <a:sym typeface="Wingdings"/>
              </a:rPr>
              <a:t>    self = [super </a:t>
            </a:r>
            <a:r>
              <a:rPr lang="en-US" sz="1600" dirty="0" err="1">
                <a:latin typeface="Menlo Regular"/>
                <a:cs typeface="Menlo Regular"/>
                <a:sym typeface="Wingdings"/>
              </a:rPr>
              <a:t>init</a:t>
            </a:r>
            <a:r>
              <a:rPr lang="en-US" sz="1600" dirty="0">
                <a:latin typeface="Menlo Regular"/>
                <a:cs typeface="Menlo Regular"/>
                <a:sym typeface="Wingdings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  <a:sym typeface="Wingdings"/>
              </a:rPr>
              <a:t>    if (self) {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  <a:sym typeface="Wingdings"/>
              </a:rPr>
              <a:t>        _name = name;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  <a:sym typeface="Wingdings"/>
              </a:rPr>
              <a:t>        _</a:t>
            </a:r>
            <a:r>
              <a:rPr lang="en-US" sz="1600" dirty="0" err="1">
                <a:latin typeface="Menlo Regular"/>
                <a:cs typeface="Menlo Regular"/>
                <a:sym typeface="Wingdings"/>
              </a:rPr>
              <a:t>ssn</a:t>
            </a:r>
            <a:r>
              <a:rPr lang="en-US" sz="1600" dirty="0">
                <a:latin typeface="Menlo Regular"/>
                <a:cs typeface="Menlo Regular"/>
                <a:sym typeface="Wingdings"/>
              </a:rPr>
              <a:t> = </a:t>
            </a:r>
            <a:r>
              <a:rPr lang="en-US" sz="1600" dirty="0" err="1">
                <a:latin typeface="Menlo Regular"/>
                <a:cs typeface="Menlo Regular"/>
                <a:sym typeface="Wingdings"/>
              </a:rPr>
              <a:t>ssn</a:t>
            </a:r>
            <a:r>
              <a:rPr lang="en-US" sz="1600" dirty="0">
                <a:latin typeface="Menlo Regular"/>
                <a:cs typeface="Menlo Regular"/>
                <a:sym typeface="Wingding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  <a:sym typeface="Wingdings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  <a:sym typeface="Wingdings"/>
              </a:rPr>
              <a:t>    return self;</a:t>
            </a: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  <a:sym typeface="Wingdings"/>
              </a:rPr>
              <a:t>}</a:t>
            </a:r>
            <a:endParaRPr lang="en-US" sz="1600" dirty="0">
              <a:latin typeface="Menlo Regular"/>
              <a:cs typeface="Menlo Regular"/>
              <a:sym typeface="Wingdings"/>
            </a:endParaRP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  <a:sym typeface="Wingdings"/>
              </a:rPr>
              <a:t>@</a:t>
            </a:r>
            <a:r>
              <a:rPr lang="en-US" sz="1600" dirty="0" smtClean="0">
                <a:latin typeface="Menlo Regular"/>
                <a:cs typeface="Menlo Regular"/>
                <a:sym typeface="Wingdings"/>
              </a:rPr>
              <a:t>end</a:t>
            </a:r>
            <a:endParaRPr lang="en-US" sz="1600" dirty="0">
              <a:latin typeface="Menlo Regular"/>
              <a:cs typeface="Menlo Regular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9650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01905"/>
            <a:ext cx="8229600" cy="1485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Person *</a:t>
            </a:r>
            <a:r>
              <a:rPr lang="en-US" sz="1600" dirty="0" err="1">
                <a:latin typeface="Menlo Regular"/>
                <a:cs typeface="Menlo Regular"/>
              </a:rPr>
              <a:t>dudeFella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 = [[Person </a:t>
            </a:r>
            <a:r>
              <a:rPr lang="en-US" sz="1600" dirty="0" err="1" smtClean="0">
                <a:latin typeface="Menlo Regular"/>
                <a:cs typeface="Menlo Regular"/>
              </a:rPr>
              <a:t>alloc</a:t>
            </a:r>
            <a:r>
              <a:rPr lang="en-US" sz="1600" dirty="0" smtClean="0">
                <a:latin typeface="Menlo Regular"/>
                <a:cs typeface="Menlo Regular"/>
              </a:rPr>
              <a:t>] </a:t>
            </a:r>
            <a:r>
              <a:rPr lang="en-US" sz="1600" dirty="0" err="1" smtClean="0">
                <a:latin typeface="Menlo Regular"/>
                <a:cs typeface="Menlo Regular"/>
              </a:rPr>
              <a:t>initWithName</a:t>
            </a:r>
            <a:r>
              <a:rPr lang="en-US" sz="1600" dirty="0" smtClean="0">
                <a:latin typeface="Menlo Regular"/>
                <a:cs typeface="Menlo Regular"/>
              </a:rPr>
              <a:t>:@”Mr</a:t>
            </a:r>
            <a:r>
              <a:rPr lang="en-US" sz="1600" dirty="0">
                <a:latin typeface="Menlo Regular"/>
                <a:cs typeface="Menlo Regular"/>
              </a:rPr>
              <a:t>. </a:t>
            </a:r>
            <a:r>
              <a:rPr lang="en-US" sz="1600" dirty="0" smtClean="0">
                <a:latin typeface="Menlo Regular"/>
                <a:cs typeface="Menlo Regular"/>
              </a:rPr>
              <a:t>Dude”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                                             ssn:111223333];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8798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Hell is Objective-C!?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Forked off of C around the same time as C++</a:t>
            </a:r>
          </a:p>
          <a:p>
            <a:r>
              <a:rPr lang="en-US" dirty="0" smtClean="0"/>
              <a:t>Adds Objects</a:t>
            </a:r>
          </a:p>
          <a:p>
            <a:r>
              <a:rPr lang="en-US" dirty="0" smtClean="0"/>
              <a:t>Adds “Smalltalk-style” messaging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7552347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88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3217</TotalTime>
  <Words>628</Words>
  <Application>Microsoft Macintosh PowerPoint</Application>
  <PresentationFormat>On-screen Show (4:3)</PresentationFormat>
  <Paragraphs>148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5 Minute Objective-C Primer</vt:lpstr>
      <vt:lpstr>About Me</vt:lpstr>
      <vt:lpstr>Person Class</vt:lpstr>
      <vt:lpstr>Java</vt:lpstr>
      <vt:lpstr>Person.h</vt:lpstr>
      <vt:lpstr>Person.m</vt:lpstr>
      <vt:lpstr>Person Usage</vt:lpstr>
      <vt:lpstr>What the Hell is Objective-C!?</vt:lpstr>
      <vt:lpstr>History</vt:lpstr>
      <vt:lpstr>Lots of similarities…</vt:lpstr>
      <vt:lpstr>Obj-C Objects</vt:lpstr>
      <vt:lpstr>Defining Obj-C Methods</vt:lpstr>
      <vt:lpstr>Obj-C Messages</vt:lpstr>
      <vt:lpstr>Obj-C Messages: Why?</vt:lpstr>
      <vt:lpstr>Further Reading</vt:lpstr>
      <vt:lpstr>Further Reading</vt:lpstr>
      <vt:lpstr>C#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hell is Objective-C!?</dc:title>
  <dc:creator>Jose</dc:creator>
  <cp:lastModifiedBy>Jose</cp:lastModifiedBy>
  <cp:revision>51</cp:revision>
  <dcterms:created xsi:type="dcterms:W3CDTF">2012-04-20T21:21:55Z</dcterms:created>
  <dcterms:modified xsi:type="dcterms:W3CDTF">2012-04-24T21:51:47Z</dcterms:modified>
</cp:coreProperties>
</file>