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12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ED96-AC76-4F90-B578-92E3AB734D58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749A-9D2A-4DC0-8B13-4B67CDE514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134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ED96-AC76-4F90-B578-92E3AB734D58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749A-9D2A-4DC0-8B13-4B67CDE514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461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ED96-AC76-4F90-B578-92E3AB734D58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749A-9D2A-4DC0-8B13-4B67CDE514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732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ED96-AC76-4F90-B578-92E3AB734D58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749A-9D2A-4DC0-8B13-4B67CDE514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635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ED96-AC76-4F90-B578-92E3AB734D58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749A-9D2A-4DC0-8B13-4B67CDE514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0488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ED96-AC76-4F90-B578-92E3AB734D58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749A-9D2A-4DC0-8B13-4B67CDE514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657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ED96-AC76-4F90-B578-92E3AB734D58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749A-9D2A-4DC0-8B13-4B67CDE514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685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ED96-AC76-4F90-B578-92E3AB734D58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749A-9D2A-4DC0-8B13-4B67CDE514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3520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ED96-AC76-4F90-B578-92E3AB734D58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749A-9D2A-4DC0-8B13-4B67CDE514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6225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ED96-AC76-4F90-B578-92E3AB734D58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749A-9D2A-4DC0-8B13-4B67CDE514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441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ED96-AC76-4F90-B578-92E3AB734D58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749A-9D2A-4DC0-8B13-4B67CDE514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8549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0ED96-AC76-4F90-B578-92E3AB734D58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6749A-9D2A-4DC0-8B13-4B67CDE514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350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gif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73" y="1018903"/>
            <a:ext cx="12213773" cy="4885509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-21774" y="0"/>
            <a:ext cx="12213773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5" y="139338"/>
            <a:ext cx="879565" cy="879565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8386354" y="324786"/>
            <a:ext cx="322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smtClean="0">
                <a:solidFill>
                  <a:schemeClr val="bg1"/>
                </a:solidFill>
                <a:latin typeface="Exo 2" panose="00000500000000000000" pitchFamily="50" charset="0"/>
              </a:rPr>
              <a:t>José Lucas Marinho Queiroz</a:t>
            </a:r>
            <a:endParaRPr lang="pt-BR" b="1" dirty="0">
              <a:solidFill>
                <a:schemeClr val="bg1"/>
              </a:solidFill>
              <a:latin typeface="Exo 2" panose="00000500000000000000" pitchFamily="50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4836533" y="1018903"/>
            <a:ext cx="2628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b="1" dirty="0" smtClean="0">
                <a:solidFill>
                  <a:srgbClr val="C00000"/>
                </a:solidFill>
                <a:latin typeface="Exo 2" panose="00000500000000000000" pitchFamily="50" charset="0"/>
              </a:rPr>
              <a:t>‘</a:t>
            </a:r>
            <a:r>
              <a:rPr lang="pt-BR" sz="3200" b="1" dirty="0" err="1" smtClean="0">
                <a:solidFill>
                  <a:srgbClr val="C00000"/>
                </a:solidFill>
                <a:latin typeface="Exo 2" panose="00000500000000000000" pitchFamily="50" charset="0"/>
              </a:rPr>
              <a:t>Can´t</a:t>
            </a:r>
            <a:r>
              <a:rPr lang="pt-BR" sz="3200" b="1" dirty="0" smtClean="0">
                <a:solidFill>
                  <a:srgbClr val="C00000"/>
                </a:solidFill>
                <a:latin typeface="Exo 2" panose="00000500000000000000" pitchFamily="50" charset="0"/>
              </a:rPr>
              <a:t> Stop’</a:t>
            </a:r>
            <a:endParaRPr lang="pt-BR" sz="3200" b="1" dirty="0">
              <a:solidFill>
                <a:srgbClr val="C00000"/>
              </a:solidFill>
              <a:latin typeface="Exo 2" panose="00000500000000000000" pitchFamily="50" charset="0"/>
            </a:endParaRPr>
          </a:p>
        </p:txBody>
      </p:sp>
      <p:pic>
        <p:nvPicPr>
          <p:cNvPr id="18" name="Imagem 17" descr="Uma imagem contendo relógio, placa&#10;&#10;Descrição gerada automaticamente">
            <a:extLst>
              <a:ext uri="{FF2B5EF4-FFF2-40B4-BE49-F238E27FC236}">
                <a16:creationId xmlns:a16="http://schemas.microsoft.com/office/drawing/2014/main" id="{87639F97-368B-40A9-9A1C-A0A3522A2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24" y="6551915"/>
            <a:ext cx="414767" cy="15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51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73" y="1018903"/>
            <a:ext cx="12213773" cy="4885509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-21773" y="0"/>
            <a:ext cx="12213773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5" y="139338"/>
            <a:ext cx="879565" cy="879565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8386354" y="324786"/>
            <a:ext cx="322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smtClean="0">
                <a:solidFill>
                  <a:schemeClr val="bg1"/>
                </a:solidFill>
                <a:latin typeface="Exo 2" panose="00000500000000000000" pitchFamily="50" charset="0"/>
              </a:rPr>
              <a:t>José Lucas Marinho Queiroz</a:t>
            </a:r>
            <a:endParaRPr lang="pt-BR" b="1" dirty="0">
              <a:solidFill>
                <a:schemeClr val="bg1"/>
              </a:solidFill>
              <a:latin typeface="Exo 2" panose="00000500000000000000" pitchFamily="50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984459" y="6182583"/>
            <a:ext cx="1082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smtClean="0">
                <a:solidFill>
                  <a:srgbClr val="C00000"/>
                </a:solidFill>
                <a:latin typeface="Exo 2" panose="00000500000000000000" pitchFamily="50" charset="0"/>
              </a:rPr>
              <a:t>Porquê?</a:t>
            </a:r>
            <a:endParaRPr lang="pt-BR" b="1" dirty="0">
              <a:solidFill>
                <a:srgbClr val="C00000"/>
              </a:solidFill>
              <a:latin typeface="Exo 2" panose="00000500000000000000" pitchFamily="50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3045006" y="1573683"/>
            <a:ext cx="60802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40000" algn="just"/>
            <a:r>
              <a:rPr lang="pt-BR" b="1" dirty="0" smtClean="0">
                <a:solidFill>
                  <a:schemeClr val="bg1"/>
                </a:solidFill>
                <a:latin typeface="Exo 2" panose="00000500000000000000" pitchFamily="50" charset="0"/>
              </a:rPr>
              <a:t>Desde o início da minha adolescência a música foi algo bastante relativo, pois não tinha um estilo preferido, foi nesse tempo com uma banda com um ritmo bem diferenciado me encantou. </a:t>
            </a:r>
          </a:p>
          <a:p>
            <a:pPr indent="540000" algn="just"/>
            <a:endParaRPr lang="pt-BR" b="1" dirty="0">
              <a:solidFill>
                <a:schemeClr val="bg1"/>
              </a:solidFill>
              <a:latin typeface="Exo 2" panose="00000500000000000000" pitchFamily="50" charset="0"/>
            </a:endParaRPr>
          </a:p>
          <a:p>
            <a:pPr indent="540000" algn="just"/>
            <a:r>
              <a:rPr lang="pt-BR" b="1" dirty="0" smtClean="0">
                <a:solidFill>
                  <a:srgbClr val="C00000"/>
                </a:solidFill>
                <a:latin typeface="Exo 2" panose="00000500000000000000" pitchFamily="50" charset="0"/>
              </a:rPr>
              <a:t>                                                      ~ </a:t>
            </a:r>
            <a:r>
              <a:rPr lang="pt-BR" b="1" dirty="0" err="1" smtClean="0">
                <a:solidFill>
                  <a:srgbClr val="C00000"/>
                </a:solidFill>
                <a:latin typeface="Exo 2" panose="00000500000000000000" pitchFamily="50" charset="0"/>
              </a:rPr>
              <a:t>Red</a:t>
            </a:r>
            <a:r>
              <a:rPr lang="pt-BR" b="1" dirty="0" smtClean="0">
                <a:solidFill>
                  <a:srgbClr val="C00000"/>
                </a:solidFill>
                <a:latin typeface="Exo 2" panose="00000500000000000000" pitchFamily="50" charset="0"/>
              </a:rPr>
              <a:t> Hot </a:t>
            </a:r>
            <a:r>
              <a:rPr lang="pt-BR" b="1" dirty="0" err="1" smtClean="0">
                <a:solidFill>
                  <a:srgbClr val="C00000"/>
                </a:solidFill>
                <a:latin typeface="Exo 2" panose="00000500000000000000" pitchFamily="50" charset="0"/>
              </a:rPr>
              <a:t>Chili</a:t>
            </a:r>
            <a:r>
              <a:rPr lang="pt-BR" b="1" dirty="0" smtClean="0">
                <a:solidFill>
                  <a:srgbClr val="C00000"/>
                </a:solidFill>
                <a:latin typeface="Exo 2" panose="00000500000000000000" pitchFamily="50" charset="0"/>
              </a:rPr>
              <a:t> Peppers</a:t>
            </a:r>
            <a:endParaRPr lang="pt-BR" b="1" dirty="0">
              <a:solidFill>
                <a:srgbClr val="C00000"/>
              </a:solidFill>
              <a:latin typeface="Exo 2" panose="00000500000000000000" pitchFamily="50" charset="0"/>
            </a:endParaRPr>
          </a:p>
        </p:txBody>
      </p:sp>
      <p:pic>
        <p:nvPicPr>
          <p:cNvPr id="19" name="Imagem 18" descr="Uma imagem contendo relógio, placa&#10;&#10;Descrição gerada automaticamente">
            <a:extLst>
              <a:ext uri="{FF2B5EF4-FFF2-40B4-BE49-F238E27FC236}">
                <a16:creationId xmlns:a16="http://schemas.microsoft.com/office/drawing/2014/main" id="{87639F97-368B-40A9-9A1C-A0A3522A2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24" y="6551915"/>
            <a:ext cx="414767" cy="15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94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73" y="1018903"/>
            <a:ext cx="12213773" cy="4885509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-21773" y="0"/>
            <a:ext cx="12213773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5" y="139338"/>
            <a:ext cx="879565" cy="879565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8386354" y="324786"/>
            <a:ext cx="322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smtClean="0">
                <a:solidFill>
                  <a:schemeClr val="bg1"/>
                </a:solidFill>
                <a:latin typeface="Exo 2" panose="00000500000000000000" pitchFamily="50" charset="0"/>
              </a:rPr>
              <a:t>José Lucas Marinho Queiroz</a:t>
            </a:r>
            <a:endParaRPr lang="pt-BR" b="1" dirty="0">
              <a:solidFill>
                <a:schemeClr val="bg1"/>
              </a:solidFill>
              <a:latin typeface="Exo 2" panose="00000500000000000000" pitchFamily="50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3763186" y="6193860"/>
            <a:ext cx="1449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smtClean="0">
                <a:solidFill>
                  <a:srgbClr val="C00000"/>
                </a:solidFill>
                <a:latin typeface="Exo 2" panose="00000500000000000000" pitchFamily="50" charset="0"/>
              </a:rPr>
              <a:t>Influências</a:t>
            </a:r>
            <a:endParaRPr lang="pt-BR" b="1" dirty="0">
              <a:solidFill>
                <a:srgbClr val="C00000"/>
              </a:solidFill>
              <a:latin typeface="Exo 2" panose="00000500000000000000" pitchFamily="50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984459" y="6182583"/>
            <a:ext cx="1082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smtClean="0">
                <a:solidFill>
                  <a:schemeClr val="bg1"/>
                </a:solidFill>
                <a:latin typeface="Exo 2" panose="00000500000000000000" pitchFamily="50" charset="0"/>
              </a:rPr>
              <a:t>Porquê?</a:t>
            </a:r>
            <a:endParaRPr lang="pt-BR" b="1" dirty="0">
              <a:solidFill>
                <a:schemeClr val="bg1"/>
              </a:solidFill>
              <a:latin typeface="Exo 2" panose="00000500000000000000" pitchFamily="50" charset="0"/>
            </a:endParaRPr>
          </a:p>
        </p:txBody>
      </p:sp>
      <p:grpSp>
        <p:nvGrpSpPr>
          <p:cNvPr id="4" name="Agrupar 3"/>
          <p:cNvGrpSpPr/>
          <p:nvPr/>
        </p:nvGrpSpPr>
        <p:grpSpPr>
          <a:xfrm>
            <a:off x="950317" y="1898468"/>
            <a:ext cx="1449976" cy="1446594"/>
            <a:chOff x="950317" y="1898468"/>
            <a:chExt cx="1449976" cy="1446594"/>
          </a:xfrm>
        </p:grpSpPr>
        <p:sp>
          <p:nvSpPr>
            <p:cNvPr id="12" name="CaixaDeTexto 11"/>
            <p:cNvSpPr txBox="1"/>
            <p:nvPr/>
          </p:nvSpPr>
          <p:spPr>
            <a:xfrm>
              <a:off x="950317" y="1898468"/>
              <a:ext cx="1449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rgbClr val="C00000"/>
                  </a:solidFill>
                  <a:latin typeface="Exo 2" panose="00000500000000000000" pitchFamily="50" charset="0"/>
                </a:rPr>
                <a:t>Humor</a:t>
              </a:r>
              <a:endParaRPr lang="pt-BR" b="1" dirty="0">
                <a:solidFill>
                  <a:srgbClr val="C00000"/>
                </a:solidFill>
                <a:latin typeface="Exo 2" panose="00000500000000000000" pitchFamily="50" charset="0"/>
              </a:endParaRP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1114697" y="2467877"/>
              <a:ext cx="10820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 smtClean="0">
                  <a:solidFill>
                    <a:schemeClr val="bg1"/>
                  </a:solidFill>
                  <a:latin typeface="Exo 2" panose="00000500000000000000" pitchFamily="50" charset="0"/>
                </a:rPr>
                <a:t>Alegria</a:t>
              </a:r>
              <a:endParaRPr lang="pt-BR" sz="1600" b="1" dirty="0">
                <a:solidFill>
                  <a:schemeClr val="bg1"/>
                </a:solidFill>
                <a:latin typeface="Exo 2" panose="00000500000000000000" pitchFamily="50" charset="0"/>
              </a:endParaRPr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1114696" y="3006508"/>
              <a:ext cx="10820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 smtClean="0">
                  <a:solidFill>
                    <a:schemeClr val="bg1"/>
                  </a:solidFill>
                  <a:latin typeface="Exo 2" panose="00000500000000000000" pitchFamily="50" charset="0"/>
                </a:rPr>
                <a:t>Empatia</a:t>
              </a:r>
              <a:endParaRPr lang="pt-BR" sz="1600" b="1" dirty="0">
                <a:solidFill>
                  <a:schemeClr val="bg1"/>
                </a:solidFill>
                <a:latin typeface="Exo 2" panose="00000500000000000000" pitchFamily="50" charset="0"/>
              </a:endParaRPr>
            </a:p>
          </p:txBody>
        </p:sp>
      </p:grpSp>
      <p:grpSp>
        <p:nvGrpSpPr>
          <p:cNvPr id="5" name="Agrupar 4"/>
          <p:cNvGrpSpPr/>
          <p:nvPr/>
        </p:nvGrpSpPr>
        <p:grpSpPr>
          <a:xfrm>
            <a:off x="5136424" y="1904608"/>
            <a:ext cx="1897378" cy="1377184"/>
            <a:chOff x="5136424" y="1904608"/>
            <a:chExt cx="1897378" cy="1377184"/>
          </a:xfrm>
        </p:grpSpPr>
        <p:sp>
          <p:nvSpPr>
            <p:cNvPr id="19" name="CaixaDeTexto 18"/>
            <p:cNvSpPr txBox="1"/>
            <p:nvPr/>
          </p:nvSpPr>
          <p:spPr>
            <a:xfrm>
              <a:off x="5360125" y="1904608"/>
              <a:ext cx="1449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rgbClr val="C00000"/>
                  </a:solidFill>
                  <a:latin typeface="Exo 2" panose="00000500000000000000" pitchFamily="50" charset="0"/>
                </a:rPr>
                <a:t>Relação</a:t>
              </a:r>
              <a:endParaRPr lang="pt-BR" b="1" dirty="0">
                <a:solidFill>
                  <a:srgbClr val="C00000"/>
                </a:solidFill>
                <a:latin typeface="Exo 2" panose="00000500000000000000" pitchFamily="50" charset="0"/>
              </a:endParaRP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5136424" y="2467877"/>
              <a:ext cx="1897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 smtClean="0">
                  <a:solidFill>
                    <a:schemeClr val="bg1"/>
                  </a:solidFill>
                  <a:latin typeface="Exo 2" panose="00000500000000000000" pitchFamily="50" charset="0"/>
                </a:rPr>
                <a:t>Comunicação</a:t>
              </a:r>
              <a:endParaRPr lang="pt-BR" sz="1600" b="1" dirty="0">
                <a:solidFill>
                  <a:schemeClr val="bg1"/>
                </a:solidFill>
                <a:latin typeface="Exo 2" panose="00000500000000000000" pitchFamily="50" charset="0"/>
              </a:endParaRP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5136424" y="2943238"/>
              <a:ext cx="1897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 smtClean="0">
                  <a:solidFill>
                    <a:schemeClr val="bg1"/>
                  </a:solidFill>
                  <a:latin typeface="Exo 2" panose="00000500000000000000" pitchFamily="50" charset="0"/>
                </a:rPr>
                <a:t>Sonhos</a:t>
              </a:r>
              <a:endParaRPr lang="pt-BR" sz="1600" b="1" dirty="0">
                <a:solidFill>
                  <a:schemeClr val="bg1"/>
                </a:solidFill>
                <a:latin typeface="Exo 2" panose="00000500000000000000" pitchFamily="50" charset="0"/>
              </a:endParaRPr>
            </a:p>
          </p:txBody>
        </p:sp>
      </p:grpSp>
      <p:grpSp>
        <p:nvGrpSpPr>
          <p:cNvPr id="8" name="Agrupar 7"/>
          <p:cNvGrpSpPr/>
          <p:nvPr/>
        </p:nvGrpSpPr>
        <p:grpSpPr>
          <a:xfrm>
            <a:off x="9431383" y="1898468"/>
            <a:ext cx="1942551" cy="1375007"/>
            <a:chOff x="9431383" y="1898468"/>
            <a:chExt cx="1942551" cy="1375007"/>
          </a:xfrm>
        </p:grpSpPr>
        <p:sp>
          <p:nvSpPr>
            <p:cNvPr id="20" name="CaixaDeTexto 19"/>
            <p:cNvSpPr txBox="1"/>
            <p:nvPr/>
          </p:nvSpPr>
          <p:spPr>
            <a:xfrm>
              <a:off x="9431383" y="1898468"/>
              <a:ext cx="1789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rgbClr val="C00000"/>
                  </a:solidFill>
                  <a:latin typeface="Exo 2" panose="00000500000000000000" pitchFamily="50" charset="0"/>
                </a:rPr>
                <a:t>Conhecimento</a:t>
              </a:r>
              <a:endParaRPr lang="pt-BR" b="1" dirty="0">
                <a:solidFill>
                  <a:srgbClr val="C00000"/>
                </a:solidFill>
                <a:latin typeface="Exo 2" panose="00000500000000000000" pitchFamily="50" charset="0"/>
              </a:endParaRP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9431383" y="2467877"/>
              <a:ext cx="1897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 smtClean="0">
                  <a:solidFill>
                    <a:schemeClr val="bg1"/>
                  </a:solidFill>
                  <a:latin typeface="Exo 2" panose="00000500000000000000" pitchFamily="50" charset="0"/>
                </a:rPr>
                <a:t>Inglês</a:t>
              </a:r>
              <a:endParaRPr lang="pt-BR" sz="1600" b="1" dirty="0">
                <a:solidFill>
                  <a:schemeClr val="bg1"/>
                </a:solidFill>
                <a:latin typeface="Exo 2" panose="00000500000000000000" pitchFamily="50" charset="0"/>
              </a:endParaRP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9476556" y="2934921"/>
              <a:ext cx="1897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 smtClean="0">
                  <a:solidFill>
                    <a:schemeClr val="bg1"/>
                  </a:solidFill>
                  <a:latin typeface="Exo 2" panose="00000500000000000000" pitchFamily="50" charset="0"/>
                </a:rPr>
                <a:t>História</a:t>
              </a:r>
              <a:endParaRPr lang="pt-BR" sz="1600" b="1" dirty="0">
                <a:solidFill>
                  <a:schemeClr val="bg1"/>
                </a:solidFill>
                <a:latin typeface="Exo 2" panose="00000500000000000000" pitchFamily="50" charset="0"/>
              </a:endParaRPr>
            </a:p>
          </p:txBody>
        </p:sp>
      </p:grpSp>
      <p:pic>
        <p:nvPicPr>
          <p:cNvPr id="27" name="Imagem 26" descr="Uma imagem contendo relógio, placa&#10;&#10;Descrição gerada automaticamente">
            <a:extLst>
              <a:ext uri="{FF2B5EF4-FFF2-40B4-BE49-F238E27FC236}">
                <a16:creationId xmlns:a16="http://schemas.microsoft.com/office/drawing/2014/main" id="{87639F97-368B-40A9-9A1C-A0A3522A2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24" y="6551915"/>
            <a:ext cx="414767" cy="15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07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73" y="1018903"/>
            <a:ext cx="12213773" cy="4885509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-21773" y="0"/>
            <a:ext cx="12213773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5" y="139338"/>
            <a:ext cx="879565" cy="879565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8386354" y="324786"/>
            <a:ext cx="322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smtClean="0">
                <a:solidFill>
                  <a:schemeClr val="bg1"/>
                </a:solidFill>
                <a:latin typeface="Exo 2" panose="00000500000000000000" pitchFamily="50" charset="0"/>
              </a:rPr>
              <a:t>José Lucas Marinho Queiroz</a:t>
            </a:r>
            <a:endParaRPr lang="pt-BR" b="1" dirty="0">
              <a:solidFill>
                <a:schemeClr val="bg1"/>
              </a:solidFill>
              <a:latin typeface="Exo 2" panose="00000500000000000000" pitchFamily="50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3763186" y="6193860"/>
            <a:ext cx="1449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smtClean="0">
                <a:solidFill>
                  <a:schemeClr val="bg1"/>
                </a:solidFill>
                <a:latin typeface="Exo 2" panose="00000500000000000000" pitchFamily="50" charset="0"/>
              </a:rPr>
              <a:t>Influências</a:t>
            </a:r>
            <a:endParaRPr lang="pt-BR" b="1" dirty="0">
              <a:solidFill>
                <a:schemeClr val="bg1"/>
              </a:solidFill>
              <a:latin typeface="Exo 2" panose="00000500000000000000" pitchFamily="50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984459" y="6182583"/>
            <a:ext cx="1082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smtClean="0">
                <a:solidFill>
                  <a:schemeClr val="bg1"/>
                </a:solidFill>
                <a:latin typeface="Exo 2" panose="00000500000000000000" pitchFamily="50" charset="0"/>
              </a:rPr>
              <a:t>Porquê?</a:t>
            </a:r>
            <a:endParaRPr lang="pt-BR" b="1" dirty="0">
              <a:solidFill>
                <a:schemeClr val="bg1"/>
              </a:solidFill>
              <a:latin typeface="Exo 2" panose="00000500000000000000" pitchFamily="50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5909850" y="6210496"/>
            <a:ext cx="1611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smtClean="0">
                <a:solidFill>
                  <a:srgbClr val="C00000"/>
                </a:solidFill>
                <a:latin typeface="Exo 2" panose="00000500000000000000" pitchFamily="50" charset="0"/>
              </a:rPr>
              <a:t>Dificuldades</a:t>
            </a:r>
            <a:endParaRPr lang="pt-BR" b="1" dirty="0">
              <a:solidFill>
                <a:srgbClr val="C00000"/>
              </a:solidFill>
              <a:latin typeface="Exo 2" panose="00000500000000000000" pitchFamily="50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525485" y="2172788"/>
            <a:ext cx="6080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40000" algn="just"/>
            <a:r>
              <a:rPr lang="pt-BR" b="1" dirty="0" smtClean="0">
                <a:solidFill>
                  <a:schemeClr val="bg1"/>
                </a:solidFill>
                <a:latin typeface="Exo 2" panose="00000500000000000000" pitchFamily="50" charset="0"/>
              </a:rPr>
              <a:t>- Design;</a:t>
            </a:r>
            <a:endParaRPr lang="pt-BR" b="1" dirty="0">
              <a:solidFill>
                <a:srgbClr val="C00000"/>
              </a:solidFill>
              <a:latin typeface="Exo 2" panose="00000500000000000000" pitchFamily="50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965268" y="2517921"/>
            <a:ext cx="6080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40000" algn="just"/>
            <a:r>
              <a:rPr lang="pt-BR" b="1" dirty="0" smtClean="0">
                <a:solidFill>
                  <a:schemeClr val="bg1"/>
                </a:solidFill>
                <a:latin typeface="Exo 2" panose="00000500000000000000" pitchFamily="50" charset="0"/>
              </a:rPr>
              <a:t>- Filtros de informações;</a:t>
            </a:r>
            <a:endParaRPr lang="pt-BR" b="1" dirty="0">
              <a:solidFill>
                <a:srgbClr val="C00000"/>
              </a:solidFill>
              <a:latin typeface="Exo 2" panose="00000500000000000000" pitchFamily="50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3445323" y="2854205"/>
            <a:ext cx="6080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40000" algn="just"/>
            <a:r>
              <a:rPr lang="pt-BR" b="1" dirty="0" smtClean="0">
                <a:solidFill>
                  <a:schemeClr val="bg1"/>
                </a:solidFill>
                <a:latin typeface="Exo 2" panose="00000500000000000000" pitchFamily="50" charset="0"/>
              </a:rPr>
              <a:t>- Como usá-las;</a:t>
            </a:r>
            <a:endParaRPr lang="pt-BR" b="1" dirty="0">
              <a:solidFill>
                <a:srgbClr val="C00000"/>
              </a:solidFill>
              <a:latin typeface="Exo 2" panose="00000500000000000000" pitchFamily="50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3936266" y="3199838"/>
            <a:ext cx="6080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40000" algn="just"/>
            <a:r>
              <a:rPr lang="pt-BR" b="1" dirty="0" smtClean="0">
                <a:solidFill>
                  <a:schemeClr val="bg1"/>
                </a:solidFill>
                <a:latin typeface="Exo 2" panose="00000500000000000000" pitchFamily="50" charset="0"/>
              </a:rPr>
              <a:t>- Criatividade.</a:t>
            </a:r>
            <a:endParaRPr lang="pt-BR" b="1" dirty="0">
              <a:solidFill>
                <a:srgbClr val="C00000"/>
              </a:solidFill>
              <a:latin typeface="Exo 2" panose="00000500000000000000" pitchFamily="50" charset="0"/>
            </a:endParaRPr>
          </a:p>
        </p:txBody>
      </p:sp>
      <p:pic>
        <p:nvPicPr>
          <p:cNvPr id="20" name="Imagem 19" descr="Uma imagem contendo relógio, placa&#10;&#10;Descrição gerada automaticamente">
            <a:extLst>
              <a:ext uri="{FF2B5EF4-FFF2-40B4-BE49-F238E27FC236}">
                <a16:creationId xmlns:a16="http://schemas.microsoft.com/office/drawing/2014/main" id="{87639F97-368B-40A9-9A1C-A0A3522A2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24" y="6551915"/>
            <a:ext cx="414767" cy="15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3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1" grpId="0"/>
      <p:bldP spid="12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73" y="1018903"/>
            <a:ext cx="12213773" cy="4885509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-21773" y="0"/>
            <a:ext cx="12213773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5" y="139338"/>
            <a:ext cx="879565" cy="879565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8386354" y="324786"/>
            <a:ext cx="322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smtClean="0">
                <a:solidFill>
                  <a:schemeClr val="bg1"/>
                </a:solidFill>
                <a:latin typeface="Exo 2" panose="00000500000000000000" pitchFamily="50" charset="0"/>
              </a:rPr>
              <a:t>José Lucas Marinho Queiroz</a:t>
            </a:r>
            <a:endParaRPr lang="pt-BR" b="1" dirty="0">
              <a:solidFill>
                <a:schemeClr val="bg1"/>
              </a:solidFill>
              <a:latin typeface="Exo 2" panose="00000500000000000000" pitchFamily="50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3763186" y="6193860"/>
            <a:ext cx="1449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smtClean="0">
                <a:solidFill>
                  <a:schemeClr val="bg1"/>
                </a:solidFill>
                <a:latin typeface="Exo 2" panose="00000500000000000000" pitchFamily="50" charset="0"/>
              </a:rPr>
              <a:t>Influências</a:t>
            </a:r>
            <a:endParaRPr lang="pt-BR" b="1" dirty="0">
              <a:solidFill>
                <a:schemeClr val="bg1"/>
              </a:solidFill>
              <a:latin typeface="Exo 2" panose="00000500000000000000" pitchFamily="50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984459" y="6182583"/>
            <a:ext cx="1082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smtClean="0">
                <a:solidFill>
                  <a:schemeClr val="bg1"/>
                </a:solidFill>
                <a:latin typeface="Exo 2" panose="00000500000000000000" pitchFamily="50" charset="0"/>
              </a:rPr>
              <a:t>Porquê?</a:t>
            </a:r>
            <a:endParaRPr lang="pt-BR" b="1" dirty="0">
              <a:solidFill>
                <a:schemeClr val="bg1"/>
              </a:solidFill>
              <a:latin typeface="Exo 2" panose="00000500000000000000" pitchFamily="50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8217628" y="6202179"/>
            <a:ext cx="1968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smtClean="0">
                <a:solidFill>
                  <a:srgbClr val="C00000"/>
                </a:solidFill>
                <a:latin typeface="Exo 2" panose="00000500000000000000" pitchFamily="50" charset="0"/>
              </a:rPr>
              <a:t>Agradecimentos</a:t>
            </a:r>
            <a:endParaRPr lang="pt-BR" b="1" dirty="0">
              <a:solidFill>
                <a:srgbClr val="C00000"/>
              </a:solidFill>
              <a:latin typeface="Exo 2" panose="00000500000000000000" pitchFamily="50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5909850" y="6210496"/>
            <a:ext cx="1611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smtClean="0">
                <a:solidFill>
                  <a:schemeClr val="bg1"/>
                </a:solidFill>
                <a:latin typeface="Exo 2" panose="00000500000000000000" pitchFamily="50" charset="0"/>
              </a:rPr>
              <a:t>Dificuldades</a:t>
            </a:r>
            <a:endParaRPr lang="pt-BR" b="1" dirty="0">
              <a:solidFill>
                <a:schemeClr val="bg1"/>
              </a:solidFill>
              <a:latin typeface="Exo 2" panose="00000500000000000000" pitchFamily="50" charset="0"/>
            </a:endParaRPr>
          </a:p>
        </p:txBody>
      </p:sp>
      <p:pic>
        <p:nvPicPr>
          <p:cNvPr id="11" name="Imagem 10" descr="Uma imagem contendo relógio, placa&#10;&#10;Descrição gerada automaticamente">
            <a:extLst>
              <a:ext uri="{FF2B5EF4-FFF2-40B4-BE49-F238E27FC236}">
                <a16:creationId xmlns:a16="http://schemas.microsoft.com/office/drawing/2014/main" id="{87639F97-368B-40A9-9A1C-A0A3522A2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24" y="6551915"/>
            <a:ext cx="414767" cy="154445"/>
          </a:xfrm>
          <a:prstGeom prst="rect">
            <a:avLst/>
          </a:prstGeom>
        </p:spPr>
      </p:pic>
      <p:grpSp>
        <p:nvGrpSpPr>
          <p:cNvPr id="25" name="Agrupar 24"/>
          <p:cNvGrpSpPr/>
          <p:nvPr/>
        </p:nvGrpSpPr>
        <p:grpSpPr>
          <a:xfrm>
            <a:off x="1036591" y="1379790"/>
            <a:ext cx="2464856" cy="1250632"/>
            <a:chOff x="1036591" y="1379790"/>
            <a:chExt cx="2464856" cy="1250632"/>
          </a:xfrm>
        </p:grpSpPr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591" y="1379790"/>
              <a:ext cx="1250632" cy="1250632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19" name="CaixaDeTexto 18"/>
            <p:cNvSpPr txBox="1"/>
            <p:nvPr/>
          </p:nvSpPr>
          <p:spPr>
            <a:xfrm>
              <a:off x="2419408" y="1776597"/>
              <a:ext cx="10820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 smtClean="0">
                  <a:solidFill>
                    <a:schemeClr val="bg1"/>
                  </a:solidFill>
                  <a:latin typeface="Exo 2" panose="00000500000000000000" pitchFamily="50" charset="0"/>
                </a:rPr>
                <a:t>Jorge</a:t>
              </a:r>
            </a:p>
          </p:txBody>
        </p:sp>
      </p:grpSp>
      <p:grpSp>
        <p:nvGrpSpPr>
          <p:cNvPr id="26" name="Agrupar 25"/>
          <p:cNvGrpSpPr/>
          <p:nvPr/>
        </p:nvGrpSpPr>
        <p:grpSpPr>
          <a:xfrm>
            <a:off x="5473291" y="1379790"/>
            <a:ext cx="2484208" cy="1250632"/>
            <a:chOff x="5864045" y="1383277"/>
            <a:chExt cx="2484208" cy="1250632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4045" y="1383277"/>
              <a:ext cx="1250632" cy="1250632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20" name="CaixaDeTexto 19"/>
            <p:cNvSpPr txBox="1"/>
            <p:nvPr/>
          </p:nvSpPr>
          <p:spPr>
            <a:xfrm>
              <a:off x="7266214" y="1755034"/>
              <a:ext cx="10820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 smtClean="0">
                  <a:solidFill>
                    <a:schemeClr val="bg1"/>
                  </a:solidFill>
                  <a:latin typeface="Exo 2" panose="00000500000000000000" pitchFamily="50" charset="0"/>
                </a:rPr>
                <a:t>Gabriel</a:t>
              </a:r>
              <a:endParaRPr lang="pt-BR" sz="1600" b="1" dirty="0">
                <a:solidFill>
                  <a:schemeClr val="bg1"/>
                </a:solidFill>
                <a:latin typeface="Exo 2" panose="00000500000000000000" pitchFamily="50" charset="0"/>
              </a:endParaRPr>
            </a:p>
          </p:txBody>
        </p:sp>
      </p:grpSp>
      <p:grpSp>
        <p:nvGrpSpPr>
          <p:cNvPr id="27" name="Agrupar 26"/>
          <p:cNvGrpSpPr/>
          <p:nvPr/>
        </p:nvGrpSpPr>
        <p:grpSpPr>
          <a:xfrm>
            <a:off x="9060984" y="1381222"/>
            <a:ext cx="2759867" cy="1249200"/>
            <a:chOff x="9375017" y="1430160"/>
            <a:chExt cx="2759867" cy="1249200"/>
          </a:xfrm>
        </p:grpSpPr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5017" y="1430160"/>
              <a:ext cx="1249200" cy="124920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21" name="CaixaDeTexto 20"/>
            <p:cNvSpPr txBox="1"/>
            <p:nvPr/>
          </p:nvSpPr>
          <p:spPr>
            <a:xfrm>
              <a:off x="10626906" y="1616534"/>
              <a:ext cx="1507978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 smtClean="0">
                  <a:solidFill>
                    <a:schemeClr val="bg1"/>
                  </a:solidFill>
                  <a:latin typeface="Exo 2" panose="00000500000000000000" pitchFamily="50" charset="0"/>
                </a:rPr>
                <a:t>O tal do </a:t>
              </a:r>
              <a:r>
                <a:rPr lang="pt-BR" b="1" dirty="0" err="1">
                  <a:solidFill>
                    <a:schemeClr val="bg1"/>
                  </a:solidFill>
                  <a:latin typeface="Exo 2" panose="00000500000000000000" pitchFamily="50" charset="0"/>
                </a:rPr>
                <a:t>Lhèéoohzin</a:t>
              </a:r>
              <a:endParaRPr lang="pt-BR" sz="1600" b="1" dirty="0" smtClean="0">
                <a:solidFill>
                  <a:schemeClr val="bg1"/>
                </a:solidFill>
                <a:latin typeface="Exo 2" panose="00000500000000000000" pitchFamily="50" charset="0"/>
              </a:endParaRPr>
            </a:p>
          </p:txBody>
        </p:sp>
      </p:grpSp>
      <p:grpSp>
        <p:nvGrpSpPr>
          <p:cNvPr id="28" name="Agrupar 27"/>
          <p:cNvGrpSpPr/>
          <p:nvPr/>
        </p:nvGrpSpPr>
        <p:grpSpPr>
          <a:xfrm>
            <a:off x="292335" y="3906095"/>
            <a:ext cx="2458001" cy="1237914"/>
            <a:chOff x="409194" y="4092556"/>
            <a:chExt cx="2458001" cy="1237914"/>
          </a:xfrm>
        </p:grpSpPr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194" y="4092556"/>
              <a:ext cx="1250632" cy="1237914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22" name="CaixaDeTexto 21"/>
            <p:cNvSpPr txBox="1"/>
            <p:nvPr/>
          </p:nvSpPr>
          <p:spPr>
            <a:xfrm>
              <a:off x="1785156" y="4542236"/>
              <a:ext cx="10820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 smtClean="0">
                  <a:solidFill>
                    <a:schemeClr val="bg1"/>
                  </a:solidFill>
                  <a:latin typeface="Exo 2" panose="00000500000000000000" pitchFamily="50" charset="0"/>
                </a:rPr>
                <a:t>Glauber</a:t>
              </a:r>
            </a:p>
          </p:txBody>
        </p:sp>
      </p:grpSp>
      <p:grpSp>
        <p:nvGrpSpPr>
          <p:cNvPr id="29" name="Agrupar 28"/>
          <p:cNvGrpSpPr/>
          <p:nvPr/>
        </p:nvGrpSpPr>
        <p:grpSpPr>
          <a:xfrm>
            <a:off x="4488174" y="3937193"/>
            <a:ext cx="2396922" cy="1224000"/>
            <a:chOff x="4008142" y="4106470"/>
            <a:chExt cx="2396922" cy="1224000"/>
          </a:xfrm>
        </p:grpSpPr>
        <p:pic>
          <p:nvPicPr>
            <p:cNvPr id="12" name="Imagem 1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8142" y="4106470"/>
              <a:ext cx="1205020" cy="122400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23" name="CaixaDeTexto 22"/>
            <p:cNvSpPr txBox="1"/>
            <p:nvPr/>
          </p:nvSpPr>
          <p:spPr>
            <a:xfrm>
              <a:off x="5323025" y="4542236"/>
              <a:ext cx="10820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 smtClean="0">
                  <a:solidFill>
                    <a:schemeClr val="bg1"/>
                  </a:solidFill>
                  <a:latin typeface="Exo 2" panose="00000500000000000000" pitchFamily="50" charset="0"/>
                </a:rPr>
                <a:t>Thiago</a:t>
              </a:r>
            </a:p>
          </p:txBody>
        </p:sp>
      </p:grpSp>
      <p:grpSp>
        <p:nvGrpSpPr>
          <p:cNvPr id="30" name="Agrupar 29"/>
          <p:cNvGrpSpPr/>
          <p:nvPr/>
        </p:nvGrpSpPr>
        <p:grpSpPr>
          <a:xfrm>
            <a:off x="8638401" y="3748359"/>
            <a:ext cx="2339880" cy="1249200"/>
            <a:chOff x="8577096" y="4155469"/>
            <a:chExt cx="2339880" cy="1249200"/>
          </a:xfrm>
        </p:grpSpPr>
        <p:pic>
          <p:nvPicPr>
            <p:cNvPr id="18" name="Imagem 1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7096" y="4155469"/>
              <a:ext cx="1249200" cy="124920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24" name="CaixaDeTexto 23"/>
            <p:cNvSpPr txBox="1"/>
            <p:nvPr/>
          </p:nvSpPr>
          <p:spPr>
            <a:xfrm>
              <a:off x="9834937" y="4549193"/>
              <a:ext cx="10820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 smtClean="0">
                  <a:solidFill>
                    <a:schemeClr val="bg1"/>
                  </a:solidFill>
                  <a:latin typeface="Exo 2" panose="00000500000000000000" pitchFamily="50" charset="0"/>
                </a:rPr>
                <a:t>Lucas</a:t>
              </a:r>
              <a:endParaRPr lang="pt-BR" sz="1600" b="1" dirty="0">
                <a:solidFill>
                  <a:schemeClr val="bg1"/>
                </a:solidFill>
                <a:latin typeface="Exo 2" panose="000005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8892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111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Exo 2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11</cp:revision>
  <dcterms:created xsi:type="dcterms:W3CDTF">2020-06-23T17:35:49Z</dcterms:created>
  <dcterms:modified xsi:type="dcterms:W3CDTF">2020-06-23T23:51:22Z</dcterms:modified>
</cp:coreProperties>
</file>