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E74175-267A-485E-8610-F1CADA2374A2}">
  <a:tblStyle styleId="{9AE74175-267A-485E-8610-F1CADA237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4fb952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24fb952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Mentioning the process of </a:t>
            </a:r>
            <a:r>
              <a:rPr lang="en"/>
              <a:t>identifying</a:t>
            </a:r>
            <a:r>
              <a:rPr lang="en"/>
              <a:t> the age of the abalone and motivation briefly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4fb952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4fb952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4fb952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4fb952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4fb952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4fb952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2726" y="820075"/>
            <a:ext cx="3857700" cy="19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Abalone Age Predictive Modeling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23000" y="3245200"/>
            <a:ext cx="41010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Jose Luis Estrada</a:t>
            </a:r>
            <a:endParaRPr sz="20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Nava Roohi</a:t>
            </a:r>
            <a:endParaRPr sz="20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Ashutosh Singh</a:t>
            </a:r>
            <a:endParaRPr sz="2000"/>
          </a:p>
        </p:txBody>
      </p:sp>
      <p:sp>
        <p:nvSpPr>
          <p:cNvPr id="56" name="Google Shape;56;p13"/>
          <p:cNvSpPr/>
          <p:nvPr/>
        </p:nvSpPr>
        <p:spPr>
          <a:xfrm>
            <a:off x="0" y="8275"/>
            <a:ext cx="29277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-623" t="0"/>
          <a:stretch/>
        </p:blipFill>
        <p:spPr>
          <a:xfrm>
            <a:off x="235150" y="1090975"/>
            <a:ext cx="3807000" cy="297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Predicting age is complex and time consuming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predictive modeling and data mining be used to predict the age of the abalones?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Dataset and Attributes: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4,177 Observations &amp; nine attributes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numerical and eight categorical attributes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Ring +1.5 = Age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8275"/>
            <a:ext cx="9144000" cy="1107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925" y="3253025"/>
            <a:ext cx="2499900" cy="166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209250" y="630575"/>
            <a:ext cx="4038600" cy="40419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78175"/>
            <a:ext cx="59046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699300" y="1999050"/>
            <a:ext cx="236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</a:t>
            </a:r>
            <a:r>
              <a:rPr lang="en"/>
              <a:t>lysis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" y="985850"/>
            <a:ext cx="5492975" cy="33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4579025"/>
            <a:ext cx="9144000" cy="572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5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skewness: </a:t>
            </a:r>
            <a:r>
              <a:rPr lang="en"/>
              <a:t>Length</a:t>
            </a:r>
            <a:r>
              <a:rPr lang="en"/>
              <a:t> and </a:t>
            </a:r>
            <a:r>
              <a:rPr lang="en"/>
              <a:t>Diameter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skewness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outliers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50" y="1305188"/>
            <a:ext cx="4839049" cy="29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Conclusions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73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{9AE74175-267A-485E-8610-F1CADA2374A2}</a:tableStyleId>
              </a:tblPr>
              <a:tblGrid>
                <a:gridCol w="1019025"/>
                <a:gridCol w="1019025"/>
                <a:gridCol w="1019025"/>
              </a:tblGrid>
              <a:tr h="3228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Comparison for Train Set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R^2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GLMNET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3992175" y="7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{9AE74175-267A-485E-8610-F1CADA2374A2}</a:tableStyleId>
              </a:tblPr>
              <a:tblGrid>
                <a:gridCol w="1019025"/>
                <a:gridCol w="1019025"/>
                <a:gridCol w="1019025"/>
              </a:tblGrid>
              <a:tr h="3228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Comparison for Test Set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R^2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GLMNET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