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4" r:id="rId4"/>
    <p:sldId id="258" r:id="rId5"/>
    <p:sldId id="266" r:id="rId6"/>
    <p:sldId id="259" r:id="rId7"/>
    <p:sldId id="267" r:id="rId8"/>
    <p:sldId id="268" r:id="rId9"/>
    <p:sldId id="261" r:id="rId10"/>
    <p:sldId id="262" r:id="rId11"/>
    <p:sldId id="26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8299"/>
  </p:normalViewPr>
  <p:slideViewPr>
    <p:cSldViewPr snapToGrid="0" snapToObjects="1">
      <p:cViewPr varScale="1">
        <p:scale>
          <a:sx n="112" d="100"/>
          <a:sy n="112"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3">
        <a:alpha val="0"/>
      </a:schemeClr>
    </dgm:fillClrLst>
    <dgm:linClrLst meth="repeat">
      <a:schemeClr val="accent3">
        <a:alpha val="0"/>
      </a:schemeClr>
    </dgm:linClrLst>
    <dgm:effectClrLst/>
    <dgm:txLinClrLst/>
    <dgm:txFillClrLst meth="repeat">
      <a:schemeClr val="accent3"/>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28C55A-AE60-459E-B787-7F40D1F8D4F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8865576-6255-4C5C-8DCF-09E24044FDBE}">
      <dgm:prSet/>
      <dgm:spPr/>
      <dgm:t>
        <a:bodyPr/>
        <a:lstStyle/>
        <a:p>
          <a:pPr>
            <a:lnSpc>
              <a:spcPct val="100000"/>
            </a:lnSpc>
          </a:pPr>
          <a:r>
            <a:rPr lang="en-US" dirty="0"/>
            <a:t>Replaced usernames for USERNAME</a:t>
          </a:r>
        </a:p>
      </dgm:t>
    </dgm:pt>
    <dgm:pt modelId="{F2A99FDD-7568-493B-AAE4-F0F26CB4AE2F}" type="parTrans" cxnId="{E4761BEF-BEE6-4179-AF81-6D223FC43BB5}">
      <dgm:prSet/>
      <dgm:spPr/>
      <dgm:t>
        <a:bodyPr/>
        <a:lstStyle/>
        <a:p>
          <a:endParaRPr lang="en-US"/>
        </a:p>
      </dgm:t>
    </dgm:pt>
    <dgm:pt modelId="{F748456C-77BE-4E6B-9BFF-0E2AF2870699}" type="sibTrans" cxnId="{E4761BEF-BEE6-4179-AF81-6D223FC43BB5}">
      <dgm:prSet/>
      <dgm:spPr/>
      <dgm:t>
        <a:bodyPr/>
        <a:lstStyle/>
        <a:p>
          <a:endParaRPr lang="en-US"/>
        </a:p>
      </dgm:t>
    </dgm:pt>
    <dgm:pt modelId="{F3962B1D-EEC2-4651-AA33-707F271798D9}">
      <dgm:prSet/>
      <dgm:spPr/>
      <dgm:t>
        <a:bodyPr/>
        <a:lstStyle/>
        <a:p>
          <a:pPr>
            <a:lnSpc>
              <a:spcPct val="100000"/>
            </a:lnSpc>
          </a:pPr>
          <a:r>
            <a:rPr lang="en-US" dirty="0"/>
            <a:t>Replaced https </a:t>
          </a:r>
          <a:r>
            <a:rPr lang="en-US" dirty="0" err="1"/>
            <a:t>urls</a:t>
          </a:r>
          <a:r>
            <a:rPr lang="en-US" dirty="0"/>
            <a:t> for URL</a:t>
          </a:r>
        </a:p>
      </dgm:t>
    </dgm:pt>
    <dgm:pt modelId="{14ACDBB8-AA86-4EBF-AF75-EB8E07974FEA}" type="parTrans" cxnId="{1CAAF854-06A4-4FA5-ACF9-C6931F5D7334}">
      <dgm:prSet/>
      <dgm:spPr/>
      <dgm:t>
        <a:bodyPr/>
        <a:lstStyle/>
        <a:p>
          <a:endParaRPr lang="en-US"/>
        </a:p>
      </dgm:t>
    </dgm:pt>
    <dgm:pt modelId="{4FEB712C-AF65-4CCB-BC60-07FDD47A0833}" type="sibTrans" cxnId="{1CAAF854-06A4-4FA5-ACF9-C6931F5D7334}">
      <dgm:prSet/>
      <dgm:spPr/>
      <dgm:t>
        <a:bodyPr/>
        <a:lstStyle/>
        <a:p>
          <a:endParaRPr lang="en-US"/>
        </a:p>
      </dgm:t>
    </dgm:pt>
    <dgm:pt modelId="{AD7CF9B9-4E9E-4599-A55E-536927A5C869}" type="pres">
      <dgm:prSet presAssocID="{5928C55A-AE60-459E-B787-7F40D1F8D4F6}" presName="root" presStyleCnt="0">
        <dgm:presLayoutVars>
          <dgm:dir/>
          <dgm:resizeHandles val="exact"/>
        </dgm:presLayoutVars>
      </dgm:prSet>
      <dgm:spPr/>
    </dgm:pt>
    <dgm:pt modelId="{C16358DF-8549-4010-B985-D6C643398671}" type="pres">
      <dgm:prSet presAssocID="{A8865576-6255-4C5C-8DCF-09E24044FDBE}" presName="compNode" presStyleCnt="0"/>
      <dgm:spPr/>
    </dgm:pt>
    <dgm:pt modelId="{689531B8-307B-47E3-8774-0DDF003BD53E}" type="pres">
      <dgm:prSet presAssocID="{A8865576-6255-4C5C-8DCF-09E24044FDBE}"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 with solid fill"/>
        </a:ext>
      </dgm:extLst>
    </dgm:pt>
    <dgm:pt modelId="{6355B12A-D6B7-4B79-878A-A18E5CF0023C}" type="pres">
      <dgm:prSet presAssocID="{A8865576-6255-4C5C-8DCF-09E24044FDBE}" presName="spaceRect" presStyleCnt="0"/>
      <dgm:spPr/>
    </dgm:pt>
    <dgm:pt modelId="{D8E77E42-C3B9-414A-B581-23E3939D8B3B}" type="pres">
      <dgm:prSet presAssocID="{A8865576-6255-4C5C-8DCF-09E24044FDBE}" presName="textRect" presStyleLbl="revTx" presStyleIdx="0" presStyleCnt="2">
        <dgm:presLayoutVars>
          <dgm:chMax val="1"/>
          <dgm:chPref val="1"/>
        </dgm:presLayoutVars>
      </dgm:prSet>
      <dgm:spPr/>
    </dgm:pt>
    <dgm:pt modelId="{66B2BB9C-9267-4A6C-90AF-B6957D9CAB9A}" type="pres">
      <dgm:prSet presAssocID="{F748456C-77BE-4E6B-9BFF-0E2AF2870699}" presName="sibTrans" presStyleCnt="0"/>
      <dgm:spPr/>
    </dgm:pt>
    <dgm:pt modelId="{307AA4CA-FF9A-4829-BD9B-36841EA84896}" type="pres">
      <dgm:prSet presAssocID="{F3962B1D-EEC2-4651-AA33-707F271798D9}" presName="compNode" presStyleCnt="0"/>
      <dgm:spPr/>
    </dgm:pt>
    <dgm:pt modelId="{A7B7A980-ADBD-4B46-BC80-E286E0E4C3AF}" type="pres">
      <dgm:prSet presAssocID="{F3962B1D-EEC2-4651-AA33-707F271798D9}"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ternet with solid fill"/>
        </a:ext>
      </dgm:extLst>
    </dgm:pt>
    <dgm:pt modelId="{F4CA7B28-42D7-4856-8579-44C7485CD12B}" type="pres">
      <dgm:prSet presAssocID="{F3962B1D-EEC2-4651-AA33-707F271798D9}" presName="spaceRect" presStyleCnt="0"/>
      <dgm:spPr/>
    </dgm:pt>
    <dgm:pt modelId="{CF323D3A-FAB3-4003-83DE-3826A5E2BF9C}" type="pres">
      <dgm:prSet presAssocID="{F3962B1D-EEC2-4651-AA33-707F271798D9}" presName="textRect" presStyleLbl="revTx" presStyleIdx="1" presStyleCnt="2">
        <dgm:presLayoutVars>
          <dgm:chMax val="1"/>
          <dgm:chPref val="1"/>
        </dgm:presLayoutVars>
      </dgm:prSet>
      <dgm:spPr/>
    </dgm:pt>
  </dgm:ptLst>
  <dgm:cxnLst>
    <dgm:cxn modelId="{66091E39-9E94-4C73-890A-612A69BCD0F7}" type="presOf" srcId="{F3962B1D-EEC2-4651-AA33-707F271798D9}" destId="{CF323D3A-FAB3-4003-83DE-3826A5E2BF9C}" srcOrd="0" destOrd="0" presId="urn:microsoft.com/office/officeart/2018/2/layout/IconLabelList"/>
    <dgm:cxn modelId="{1CAAF854-06A4-4FA5-ACF9-C6931F5D7334}" srcId="{5928C55A-AE60-459E-B787-7F40D1F8D4F6}" destId="{F3962B1D-EEC2-4651-AA33-707F271798D9}" srcOrd="1" destOrd="0" parTransId="{14ACDBB8-AA86-4EBF-AF75-EB8E07974FEA}" sibTransId="{4FEB712C-AF65-4CCB-BC60-07FDD47A0833}"/>
    <dgm:cxn modelId="{9DD83497-3070-43E3-8534-A670E982D172}" type="presOf" srcId="{A8865576-6255-4C5C-8DCF-09E24044FDBE}" destId="{D8E77E42-C3B9-414A-B581-23E3939D8B3B}" srcOrd="0" destOrd="0" presId="urn:microsoft.com/office/officeart/2018/2/layout/IconLabelList"/>
    <dgm:cxn modelId="{E4761BEF-BEE6-4179-AF81-6D223FC43BB5}" srcId="{5928C55A-AE60-459E-B787-7F40D1F8D4F6}" destId="{A8865576-6255-4C5C-8DCF-09E24044FDBE}" srcOrd="0" destOrd="0" parTransId="{F2A99FDD-7568-493B-AAE4-F0F26CB4AE2F}" sibTransId="{F748456C-77BE-4E6B-9BFF-0E2AF2870699}"/>
    <dgm:cxn modelId="{F80DBEFB-DBA5-44F8-B82E-C59D4223F1B8}" type="presOf" srcId="{5928C55A-AE60-459E-B787-7F40D1F8D4F6}" destId="{AD7CF9B9-4E9E-4599-A55E-536927A5C869}" srcOrd="0" destOrd="0" presId="urn:microsoft.com/office/officeart/2018/2/layout/IconLabelList"/>
    <dgm:cxn modelId="{ECFCEE5F-0814-49CE-8BF6-BC51DC04F328}" type="presParOf" srcId="{AD7CF9B9-4E9E-4599-A55E-536927A5C869}" destId="{C16358DF-8549-4010-B985-D6C643398671}" srcOrd="0" destOrd="0" presId="urn:microsoft.com/office/officeart/2018/2/layout/IconLabelList"/>
    <dgm:cxn modelId="{D9B69006-4A79-4CBD-B08A-461D08B34285}" type="presParOf" srcId="{C16358DF-8549-4010-B985-D6C643398671}" destId="{689531B8-307B-47E3-8774-0DDF003BD53E}" srcOrd="0" destOrd="0" presId="urn:microsoft.com/office/officeart/2018/2/layout/IconLabelList"/>
    <dgm:cxn modelId="{17C6BABD-B9CF-4C59-BD44-A225E853AD3D}" type="presParOf" srcId="{C16358DF-8549-4010-B985-D6C643398671}" destId="{6355B12A-D6B7-4B79-878A-A18E5CF0023C}" srcOrd="1" destOrd="0" presId="urn:microsoft.com/office/officeart/2018/2/layout/IconLabelList"/>
    <dgm:cxn modelId="{56CC0BA7-1514-420D-9CF8-00C06C2805EA}" type="presParOf" srcId="{C16358DF-8549-4010-B985-D6C643398671}" destId="{D8E77E42-C3B9-414A-B581-23E3939D8B3B}" srcOrd="2" destOrd="0" presId="urn:microsoft.com/office/officeart/2018/2/layout/IconLabelList"/>
    <dgm:cxn modelId="{ED6C2A67-C387-4F5E-8379-AD2221CCC615}" type="presParOf" srcId="{AD7CF9B9-4E9E-4599-A55E-536927A5C869}" destId="{66B2BB9C-9267-4A6C-90AF-B6957D9CAB9A}" srcOrd="1" destOrd="0" presId="urn:microsoft.com/office/officeart/2018/2/layout/IconLabelList"/>
    <dgm:cxn modelId="{2A4DE734-2033-4D69-8D4D-56764AB8EDD3}" type="presParOf" srcId="{AD7CF9B9-4E9E-4599-A55E-536927A5C869}" destId="{307AA4CA-FF9A-4829-BD9B-36841EA84896}" srcOrd="2" destOrd="0" presId="urn:microsoft.com/office/officeart/2018/2/layout/IconLabelList"/>
    <dgm:cxn modelId="{7B01D2D9-9DF9-457A-81EA-B24D468BD458}" type="presParOf" srcId="{307AA4CA-FF9A-4829-BD9B-36841EA84896}" destId="{A7B7A980-ADBD-4B46-BC80-E286E0E4C3AF}" srcOrd="0" destOrd="0" presId="urn:microsoft.com/office/officeart/2018/2/layout/IconLabelList"/>
    <dgm:cxn modelId="{653763FD-56AE-4C58-8B4D-DBB0BC3FFA2A}" type="presParOf" srcId="{307AA4CA-FF9A-4829-BD9B-36841EA84896}" destId="{F4CA7B28-42D7-4856-8579-44C7485CD12B}" srcOrd="1" destOrd="0" presId="urn:microsoft.com/office/officeart/2018/2/layout/IconLabelList"/>
    <dgm:cxn modelId="{7A1B3E9B-A22F-44C8-824A-DA21E0CF9C79}" type="presParOf" srcId="{307AA4CA-FF9A-4829-BD9B-36841EA84896}" destId="{CF323D3A-FAB3-4003-83DE-3826A5E2BF9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70AFAE-F798-4A10-9DC6-7E9DD0F7A09E}" type="doc">
      <dgm:prSet loTypeId="urn:microsoft.com/office/officeart/2018/5/layout/IconCircleLabelList" loCatId="icon" qsTypeId="urn:microsoft.com/office/officeart/2005/8/quickstyle/simple1" qsCatId="simple" csTypeId="urn:microsoft.com/office/officeart/2018/5/colors/Iconchunking_coloredtext_accent3_2" csCatId="accent3" phldr="1"/>
      <dgm:spPr/>
      <dgm:t>
        <a:bodyPr/>
        <a:lstStyle/>
        <a:p>
          <a:endParaRPr lang="en-US"/>
        </a:p>
      </dgm:t>
    </dgm:pt>
    <dgm:pt modelId="{40A01BA8-DF6A-46C1-B7A1-DB17DA53FDB4}">
      <dgm:prSet custT="1"/>
      <dgm:spPr/>
      <dgm:t>
        <a:bodyPr/>
        <a:lstStyle/>
        <a:p>
          <a:pPr>
            <a:lnSpc>
              <a:spcPct val="100000"/>
            </a:lnSpc>
            <a:defRPr cap="all"/>
          </a:pPr>
          <a:r>
            <a:rPr lang="en-US" sz="2000" dirty="0">
              <a:solidFill>
                <a:schemeClr val="tx1"/>
              </a:solidFill>
            </a:rPr>
            <a:t>8.6M</a:t>
          </a:r>
        </a:p>
        <a:p>
          <a:pPr>
            <a:lnSpc>
              <a:spcPct val="100000"/>
            </a:lnSpc>
            <a:defRPr cap="all"/>
          </a:pPr>
          <a:r>
            <a:rPr lang="en-US" sz="2000" dirty="0">
              <a:solidFill>
                <a:schemeClr val="tx1"/>
              </a:solidFill>
            </a:rPr>
            <a:t>Tokens</a:t>
          </a:r>
        </a:p>
      </dgm:t>
    </dgm:pt>
    <dgm:pt modelId="{3D38D3FC-790F-4A38-A64D-807F452693A6}" type="parTrans" cxnId="{B8A7A1E2-627D-4DA2-8924-A67BF2FC8EF0}">
      <dgm:prSet/>
      <dgm:spPr/>
      <dgm:t>
        <a:bodyPr/>
        <a:lstStyle/>
        <a:p>
          <a:endParaRPr lang="en-US"/>
        </a:p>
      </dgm:t>
    </dgm:pt>
    <dgm:pt modelId="{119AC3E2-BB2B-4207-B604-98C4D0E7FA6B}" type="sibTrans" cxnId="{B8A7A1E2-627D-4DA2-8924-A67BF2FC8EF0}">
      <dgm:prSet/>
      <dgm:spPr/>
      <dgm:t>
        <a:bodyPr/>
        <a:lstStyle/>
        <a:p>
          <a:endParaRPr lang="en-US"/>
        </a:p>
      </dgm:t>
    </dgm:pt>
    <dgm:pt modelId="{16368729-F43C-47CD-B90A-B8B12A2FA5E3}">
      <dgm:prSet custT="1"/>
      <dgm:spPr/>
      <dgm:t>
        <a:bodyPr/>
        <a:lstStyle/>
        <a:p>
          <a:pPr>
            <a:lnSpc>
              <a:spcPct val="100000"/>
            </a:lnSpc>
            <a:defRPr cap="all"/>
          </a:pPr>
          <a:r>
            <a:rPr lang="en-US" sz="2000" dirty="0">
              <a:solidFill>
                <a:schemeClr val="tx1"/>
              </a:solidFill>
            </a:rPr>
            <a:t>420K</a:t>
          </a:r>
        </a:p>
        <a:p>
          <a:pPr>
            <a:lnSpc>
              <a:spcPct val="100000"/>
            </a:lnSpc>
            <a:defRPr cap="all"/>
          </a:pPr>
          <a:r>
            <a:rPr lang="en-US" sz="2000" dirty="0">
              <a:solidFill>
                <a:schemeClr val="tx1"/>
              </a:solidFill>
            </a:rPr>
            <a:t>Unique Tokens</a:t>
          </a:r>
        </a:p>
      </dgm:t>
    </dgm:pt>
    <dgm:pt modelId="{0E247829-ADA7-4DFE-A6B1-E67606E8A3DB}" type="parTrans" cxnId="{F445FACA-3886-418D-B5FA-089CE3899AE9}">
      <dgm:prSet/>
      <dgm:spPr/>
      <dgm:t>
        <a:bodyPr/>
        <a:lstStyle/>
        <a:p>
          <a:endParaRPr lang="en-US"/>
        </a:p>
      </dgm:t>
    </dgm:pt>
    <dgm:pt modelId="{398A5DC9-92DB-4A7D-B024-483838F5CC8F}" type="sibTrans" cxnId="{F445FACA-3886-418D-B5FA-089CE3899AE9}">
      <dgm:prSet/>
      <dgm:spPr/>
      <dgm:t>
        <a:bodyPr/>
        <a:lstStyle/>
        <a:p>
          <a:endParaRPr lang="en-US"/>
        </a:p>
      </dgm:t>
    </dgm:pt>
    <dgm:pt modelId="{B23267E1-E30A-483C-8962-77C9596D48D2}">
      <dgm:prSet/>
      <dgm:spPr/>
      <dgm:t>
        <a:bodyPr/>
        <a:lstStyle/>
        <a:p>
          <a:pPr>
            <a:lnSpc>
              <a:spcPct val="100000"/>
            </a:lnSpc>
            <a:defRPr cap="all"/>
          </a:pPr>
          <a:r>
            <a:rPr lang="en-US" dirty="0">
              <a:solidFill>
                <a:schemeClr val="tx1"/>
              </a:solidFill>
            </a:rPr>
            <a:t>43M</a:t>
          </a:r>
        </a:p>
        <a:p>
          <a:pPr>
            <a:lnSpc>
              <a:spcPct val="100000"/>
            </a:lnSpc>
            <a:defRPr cap="all"/>
          </a:pPr>
          <a:r>
            <a:rPr lang="en-US" dirty="0">
              <a:solidFill>
                <a:schemeClr val="tx1"/>
              </a:solidFill>
            </a:rPr>
            <a:t>Characters</a:t>
          </a:r>
        </a:p>
      </dgm:t>
    </dgm:pt>
    <dgm:pt modelId="{FF3DD18F-1424-44F7-8399-53E7CC3FAB11}" type="parTrans" cxnId="{7566ACE1-736C-4AF5-AFC2-657B4DD63F53}">
      <dgm:prSet/>
      <dgm:spPr/>
      <dgm:t>
        <a:bodyPr/>
        <a:lstStyle/>
        <a:p>
          <a:endParaRPr lang="en-US"/>
        </a:p>
      </dgm:t>
    </dgm:pt>
    <dgm:pt modelId="{4DE03864-1641-4153-B8FB-D1A4A79B4D2E}" type="sibTrans" cxnId="{7566ACE1-736C-4AF5-AFC2-657B4DD63F53}">
      <dgm:prSet/>
      <dgm:spPr/>
      <dgm:t>
        <a:bodyPr/>
        <a:lstStyle/>
        <a:p>
          <a:endParaRPr lang="en-US"/>
        </a:p>
      </dgm:t>
    </dgm:pt>
    <dgm:pt modelId="{C2D269C7-36CE-4BB9-B83D-E69B903ACC7C}">
      <dgm:prSet/>
      <dgm:spPr/>
      <dgm:t>
        <a:bodyPr/>
        <a:lstStyle/>
        <a:p>
          <a:pPr>
            <a:lnSpc>
              <a:spcPct val="100000"/>
            </a:lnSpc>
            <a:defRPr cap="all"/>
          </a:pPr>
          <a:r>
            <a:rPr lang="en-US" dirty="0">
              <a:solidFill>
                <a:schemeClr val="tx1"/>
              </a:solidFill>
            </a:rPr>
            <a:t>0.048</a:t>
          </a:r>
        </a:p>
        <a:p>
          <a:pPr>
            <a:lnSpc>
              <a:spcPct val="100000"/>
            </a:lnSpc>
            <a:defRPr cap="all"/>
          </a:pPr>
          <a:r>
            <a:rPr lang="en-US" dirty="0">
              <a:solidFill>
                <a:schemeClr val="tx1"/>
              </a:solidFill>
            </a:rPr>
            <a:t>Lexical Diversity</a:t>
          </a:r>
        </a:p>
      </dgm:t>
    </dgm:pt>
    <dgm:pt modelId="{67C79F24-E8D6-4D28-A3EE-01EBB6FE10CD}" type="parTrans" cxnId="{9890E91D-4983-446C-9735-B0220C7030EF}">
      <dgm:prSet/>
      <dgm:spPr/>
      <dgm:t>
        <a:bodyPr/>
        <a:lstStyle/>
        <a:p>
          <a:endParaRPr lang="en-US"/>
        </a:p>
      </dgm:t>
    </dgm:pt>
    <dgm:pt modelId="{A5542241-B295-4055-845F-D2E80F8F5F11}" type="sibTrans" cxnId="{9890E91D-4983-446C-9735-B0220C7030EF}">
      <dgm:prSet/>
      <dgm:spPr/>
      <dgm:t>
        <a:bodyPr/>
        <a:lstStyle/>
        <a:p>
          <a:endParaRPr lang="en-US"/>
        </a:p>
      </dgm:t>
    </dgm:pt>
    <dgm:pt modelId="{8BD2E659-18EA-4B81-BBDE-4F3FD4780D3B}" type="pres">
      <dgm:prSet presAssocID="{8E70AFAE-F798-4A10-9DC6-7E9DD0F7A09E}" presName="root" presStyleCnt="0">
        <dgm:presLayoutVars>
          <dgm:dir/>
          <dgm:resizeHandles val="exact"/>
        </dgm:presLayoutVars>
      </dgm:prSet>
      <dgm:spPr/>
    </dgm:pt>
    <dgm:pt modelId="{0DBB7A6F-8C50-487A-8BAD-1D2D85B2E280}" type="pres">
      <dgm:prSet presAssocID="{40A01BA8-DF6A-46C1-B7A1-DB17DA53FDB4}" presName="compNode" presStyleCnt="0"/>
      <dgm:spPr/>
    </dgm:pt>
    <dgm:pt modelId="{D3A74F5F-4C6F-46E0-A1FF-F2684CE8B868}" type="pres">
      <dgm:prSet presAssocID="{40A01BA8-DF6A-46C1-B7A1-DB17DA53FDB4}" presName="iconBgRect" presStyleLbl="bgShp" presStyleIdx="0" presStyleCnt="4"/>
      <dgm:spPr>
        <a:solidFill>
          <a:schemeClr val="accent1"/>
        </a:solidFill>
        <a:ln>
          <a:solidFill>
            <a:schemeClr val="accent1"/>
          </a:solidFill>
        </a:ln>
      </dgm:spPr>
    </dgm:pt>
    <dgm:pt modelId="{4A6A2449-DE90-44D9-B6A2-CE478F677A62}" type="pres">
      <dgm:prSet presAssocID="{40A01BA8-DF6A-46C1-B7A1-DB17DA53FDB4}"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encil with solid fill"/>
        </a:ext>
      </dgm:extLst>
    </dgm:pt>
    <dgm:pt modelId="{6AE24E82-5090-4EF9-8371-D30C6190AC5D}" type="pres">
      <dgm:prSet presAssocID="{40A01BA8-DF6A-46C1-B7A1-DB17DA53FDB4}" presName="spaceRect" presStyleCnt="0"/>
      <dgm:spPr/>
    </dgm:pt>
    <dgm:pt modelId="{45633DD2-BD2E-473C-8D4D-C0A722D58188}" type="pres">
      <dgm:prSet presAssocID="{40A01BA8-DF6A-46C1-B7A1-DB17DA53FDB4}" presName="textRect" presStyleLbl="revTx" presStyleIdx="0" presStyleCnt="4">
        <dgm:presLayoutVars>
          <dgm:chMax val="1"/>
          <dgm:chPref val="1"/>
        </dgm:presLayoutVars>
      </dgm:prSet>
      <dgm:spPr/>
    </dgm:pt>
    <dgm:pt modelId="{21C54A1C-2A88-4133-B501-8FA5491B882C}" type="pres">
      <dgm:prSet presAssocID="{119AC3E2-BB2B-4207-B604-98C4D0E7FA6B}" presName="sibTrans" presStyleCnt="0"/>
      <dgm:spPr/>
    </dgm:pt>
    <dgm:pt modelId="{F7CEF26D-558F-4DBF-AA22-8CC997147158}" type="pres">
      <dgm:prSet presAssocID="{16368729-F43C-47CD-B90A-B8B12A2FA5E3}" presName="compNode" presStyleCnt="0"/>
      <dgm:spPr/>
    </dgm:pt>
    <dgm:pt modelId="{87F8AA4F-191A-4706-9582-454C37D65D03}" type="pres">
      <dgm:prSet presAssocID="{16368729-F43C-47CD-B90A-B8B12A2FA5E3}" presName="iconBgRect" presStyleLbl="bgShp" presStyleIdx="1" presStyleCnt="4"/>
      <dgm:spPr>
        <a:solidFill>
          <a:schemeClr val="accent1"/>
        </a:solidFill>
        <a:ln>
          <a:solidFill>
            <a:schemeClr val="accent1"/>
          </a:solidFill>
        </a:ln>
      </dgm:spPr>
    </dgm:pt>
    <dgm:pt modelId="{EF39E023-B0FC-4E6E-AEF6-4D59A15C8FD4}" type="pres">
      <dgm:prSet presAssocID="{16368729-F43C-47CD-B90A-B8B12A2FA5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ngerprint with solid fill"/>
        </a:ext>
      </dgm:extLst>
    </dgm:pt>
    <dgm:pt modelId="{E97B3E56-F1EA-466D-8008-5AB26E51AE0E}" type="pres">
      <dgm:prSet presAssocID="{16368729-F43C-47CD-B90A-B8B12A2FA5E3}" presName="spaceRect" presStyleCnt="0"/>
      <dgm:spPr/>
    </dgm:pt>
    <dgm:pt modelId="{C9D86F3A-5E83-401A-AD9C-88147986A669}" type="pres">
      <dgm:prSet presAssocID="{16368729-F43C-47CD-B90A-B8B12A2FA5E3}" presName="textRect" presStyleLbl="revTx" presStyleIdx="1" presStyleCnt="4">
        <dgm:presLayoutVars>
          <dgm:chMax val="1"/>
          <dgm:chPref val="1"/>
        </dgm:presLayoutVars>
      </dgm:prSet>
      <dgm:spPr/>
    </dgm:pt>
    <dgm:pt modelId="{B5FAD5E4-424A-44E3-9FC6-907391D63EC0}" type="pres">
      <dgm:prSet presAssocID="{398A5DC9-92DB-4A7D-B024-483838F5CC8F}" presName="sibTrans" presStyleCnt="0"/>
      <dgm:spPr/>
    </dgm:pt>
    <dgm:pt modelId="{9018AC2A-4028-4C95-9AEC-E32B431C55D8}" type="pres">
      <dgm:prSet presAssocID="{B23267E1-E30A-483C-8962-77C9596D48D2}" presName="compNode" presStyleCnt="0"/>
      <dgm:spPr/>
    </dgm:pt>
    <dgm:pt modelId="{35BC0D00-F85D-4E2F-8382-67BB133B6A9F}" type="pres">
      <dgm:prSet presAssocID="{B23267E1-E30A-483C-8962-77C9596D48D2}" presName="iconBgRect" presStyleLbl="bgShp" presStyleIdx="2" presStyleCnt="4"/>
      <dgm:spPr>
        <a:solidFill>
          <a:schemeClr val="accent1"/>
        </a:solidFill>
        <a:ln>
          <a:solidFill>
            <a:schemeClr val="accent1"/>
          </a:solidFill>
        </a:ln>
      </dgm:spPr>
    </dgm:pt>
    <dgm:pt modelId="{FD5A8C71-588A-441C-B7E3-16569D5D0373}" type="pres">
      <dgm:prSet presAssocID="{B23267E1-E30A-483C-8962-77C9596D48D2}"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Open book outline"/>
        </a:ext>
      </dgm:extLst>
    </dgm:pt>
    <dgm:pt modelId="{E5499745-B3F9-4960-901A-3F7372ED1081}" type="pres">
      <dgm:prSet presAssocID="{B23267E1-E30A-483C-8962-77C9596D48D2}" presName="spaceRect" presStyleCnt="0"/>
      <dgm:spPr/>
    </dgm:pt>
    <dgm:pt modelId="{F9C4449A-5455-4CB4-A2F2-232B8D51CC0D}" type="pres">
      <dgm:prSet presAssocID="{B23267E1-E30A-483C-8962-77C9596D48D2}" presName="textRect" presStyleLbl="revTx" presStyleIdx="2" presStyleCnt="4">
        <dgm:presLayoutVars>
          <dgm:chMax val="1"/>
          <dgm:chPref val="1"/>
        </dgm:presLayoutVars>
      </dgm:prSet>
      <dgm:spPr/>
    </dgm:pt>
    <dgm:pt modelId="{8A46FA76-65B6-471D-9F5C-43F8AAA10378}" type="pres">
      <dgm:prSet presAssocID="{4DE03864-1641-4153-B8FB-D1A4A79B4D2E}" presName="sibTrans" presStyleCnt="0"/>
      <dgm:spPr/>
    </dgm:pt>
    <dgm:pt modelId="{997B0057-4974-4D18-BE59-4C295FD61B25}" type="pres">
      <dgm:prSet presAssocID="{C2D269C7-36CE-4BB9-B83D-E69B903ACC7C}" presName="compNode" presStyleCnt="0"/>
      <dgm:spPr/>
    </dgm:pt>
    <dgm:pt modelId="{DC413986-5589-426C-B4EA-B91F0075D34B}" type="pres">
      <dgm:prSet presAssocID="{C2D269C7-36CE-4BB9-B83D-E69B903ACC7C}" presName="iconBgRect" presStyleLbl="bgShp" presStyleIdx="3" presStyleCnt="4"/>
      <dgm:spPr>
        <a:solidFill>
          <a:schemeClr val="accent1"/>
        </a:solidFill>
        <a:ln>
          <a:solidFill>
            <a:schemeClr val="accent1"/>
          </a:solidFill>
        </a:ln>
      </dgm:spPr>
    </dgm:pt>
    <dgm:pt modelId="{ECDD3CF3-969B-420C-BB1F-C53FA0FAAB23}" type="pres">
      <dgm:prSet presAssocID="{C2D269C7-36CE-4BB9-B83D-E69B903ACC7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ar chart outline"/>
        </a:ext>
      </dgm:extLst>
    </dgm:pt>
    <dgm:pt modelId="{F36C9180-C7C3-41D1-AAFB-97C4B0A75F86}" type="pres">
      <dgm:prSet presAssocID="{C2D269C7-36CE-4BB9-B83D-E69B903ACC7C}" presName="spaceRect" presStyleCnt="0"/>
      <dgm:spPr/>
    </dgm:pt>
    <dgm:pt modelId="{78CA722F-8DB4-4B88-A126-9604C322C1F6}" type="pres">
      <dgm:prSet presAssocID="{C2D269C7-36CE-4BB9-B83D-E69B903ACC7C}" presName="textRect" presStyleLbl="revTx" presStyleIdx="3" presStyleCnt="4">
        <dgm:presLayoutVars>
          <dgm:chMax val="1"/>
          <dgm:chPref val="1"/>
        </dgm:presLayoutVars>
      </dgm:prSet>
      <dgm:spPr/>
    </dgm:pt>
  </dgm:ptLst>
  <dgm:cxnLst>
    <dgm:cxn modelId="{9890E91D-4983-446C-9735-B0220C7030EF}" srcId="{8E70AFAE-F798-4A10-9DC6-7E9DD0F7A09E}" destId="{C2D269C7-36CE-4BB9-B83D-E69B903ACC7C}" srcOrd="3" destOrd="0" parTransId="{67C79F24-E8D6-4D28-A3EE-01EBB6FE10CD}" sibTransId="{A5542241-B295-4055-845F-D2E80F8F5F11}"/>
    <dgm:cxn modelId="{893C7F22-B9C1-4BE0-A4DD-EE80ED530A1B}" type="presOf" srcId="{B23267E1-E30A-483C-8962-77C9596D48D2}" destId="{F9C4449A-5455-4CB4-A2F2-232B8D51CC0D}" srcOrd="0" destOrd="0" presId="urn:microsoft.com/office/officeart/2018/5/layout/IconCircleLabelList"/>
    <dgm:cxn modelId="{D813BC96-8090-4C5E-86A7-E0CB0E5A91CA}" type="presOf" srcId="{C2D269C7-36CE-4BB9-B83D-E69B903ACC7C}" destId="{78CA722F-8DB4-4B88-A126-9604C322C1F6}" srcOrd="0" destOrd="0" presId="urn:microsoft.com/office/officeart/2018/5/layout/IconCircleLabelList"/>
    <dgm:cxn modelId="{24FDAFA7-9782-498D-9BA8-F5E8E7B524AE}" type="presOf" srcId="{8E70AFAE-F798-4A10-9DC6-7E9DD0F7A09E}" destId="{8BD2E659-18EA-4B81-BBDE-4F3FD4780D3B}" srcOrd="0" destOrd="0" presId="urn:microsoft.com/office/officeart/2018/5/layout/IconCircleLabelList"/>
    <dgm:cxn modelId="{F445FACA-3886-418D-B5FA-089CE3899AE9}" srcId="{8E70AFAE-F798-4A10-9DC6-7E9DD0F7A09E}" destId="{16368729-F43C-47CD-B90A-B8B12A2FA5E3}" srcOrd="1" destOrd="0" parTransId="{0E247829-ADA7-4DFE-A6B1-E67606E8A3DB}" sibTransId="{398A5DC9-92DB-4A7D-B024-483838F5CC8F}"/>
    <dgm:cxn modelId="{103248D7-1D9B-4D55-BBAB-AABAD940B238}" type="presOf" srcId="{16368729-F43C-47CD-B90A-B8B12A2FA5E3}" destId="{C9D86F3A-5E83-401A-AD9C-88147986A669}" srcOrd="0" destOrd="0" presId="urn:microsoft.com/office/officeart/2018/5/layout/IconCircleLabelList"/>
    <dgm:cxn modelId="{7566ACE1-736C-4AF5-AFC2-657B4DD63F53}" srcId="{8E70AFAE-F798-4A10-9DC6-7E9DD0F7A09E}" destId="{B23267E1-E30A-483C-8962-77C9596D48D2}" srcOrd="2" destOrd="0" parTransId="{FF3DD18F-1424-44F7-8399-53E7CC3FAB11}" sibTransId="{4DE03864-1641-4153-B8FB-D1A4A79B4D2E}"/>
    <dgm:cxn modelId="{B8A7A1E2-627D-4DA2-8924-A67BF2FC8EF0}" srcId="{8E70AFAE-F798-4A10-9DC6-7E9DD0F7A09E}" destId="{40A01BA8-DF6A-46C1-B7A1-DB17DA53FDB4}" srcOrd="0" destOrd="0" parTransId="{3D38D3FC-790F-4A38-A64D-807F452693A6}" sibTransId="{119AC3E2-BB2B-4207-B604-98C4D0E7FA6B}"/>
    <dgm:cxn modelId="{F38120E5-2BA9-4147-9E2E-8A2237864CC8}" type="presOf" srcId="{40A01BA8-DF6A-46C1-B7A1-DB17DA53FDB4}" destId="{45633DD2-BD2E-473C-8D4D-C0A722D58188}" srcOrd="0" destOrd="0" presId="urn:microsoft.com/office/officeart/2018/5/layout/IconCircleLabelList"/>
    <dgm:cxn modelId="{4F675ED4-54BC-474B-A0BB-B4BEDE017537}" type="presParOf" srcId="{8BD2E659-18EA-4B81-BBDE-4F3FD4780D3B}" destId="{0DBB7A6F-8C50-487A-8BAD-1D2D85B2E280}" srcOrd="0" destOrd="0" presId="urn:microsoft.com/office/officeart/2018/5/layout/IconCircleLabelList"/>
    <dgm:cxn modelId="{3BF6C75E-249A-4F7D-B0F6-17CE4B8DD7B6}" type="presParOf" srcId="{0DBB7A6F-8C50-487A-8BAD-1D2D85B2E280}" destId="{D3A74F5F-4C6F-46E0-A1FF-F2684CE8B868}" srcOrd="0" destOrd="0" presId="urn:microsoft.com/office/officeart/2018/5/layout/IconCircleLabelList"/>
    <dgm:cxn modelId="{E20C20D3-BAAD-49EE-85BA-941E3054662C}" type="presParOf" srcId="{0DBB7A6F-8C50-487A-8BAD-1D2D85B2E280}" destId="{4A6A2449-DE90-44D9-B6A2-CE478F677A62}" srcOrd="1" destOrd="0" presId="urn:microsoft.com/office/officeart/2018/5/layout/IconCircleLabelList"/>
    <dgm:cxn modelId="{026BEADB-691B-4A53-BA54-A06C36F01DE4}" type="presParOf" srcId="{0DBB7A6F-8C50-487A-8BAD-1D2D85B2E280}" destId="{6AE24E82-5090-4EF9-8371-D30C6190AC5D}" srcOrd="2" destOrd="0" presId="urn:microsoft.com/office/officeart/2018/5/layout/IconCircleLabelList"/>
    <dgm:cxn modelId="{3700BA8F-D2D0-4E90-BF89-F73A26A3330A}" type="presParOf" srcId="{0DBB7A6F-8C50-487A-8BAD-1D2D85B2E280}" destId="{45633DD2-BD2E-473C-8D4D-C0A722D58188}" srcOrd="3" destOrd="0" presId="urn:microsoft.com/office/officeart/2018/5/layout/IconCircleLabelList"/>
    <dgm:cxn modelId="{C5094A11-1881-4995-B46D-22CF5E8AE649}" type="presParOf" srcId="{8BD2E659-18EA-4B81-BBDE-4F3FD4780D3B}" destId="{21C54A1C-2A88-4133-B501-8FA5491B882C}" srcOrd="1" destOrd="0" presId="urn:microsoft.com/office/officeart/2018/5/layout/IconCircleLabelList"/>
    <dgm:cxn modelId="{C40E67C8-592E-4C19-8408-E68482F47440}" type="presParOf" srcId="{8BD2E659-18EA-4B81-BBDE-4F3FD4780D3B}" destId="{F7CEF26D-558F-4DBF-AA22-8CC997147158}" srcOrd="2" destOrd="0" presId="urn:microsoft.com/office/officeart/2018/5/layout/IconCircleLabelList"/>
    <dgm:cxn modelId="{742EE3EA-0B41-4F66-857D-4B3AE11D58CE}" type="presParOf" srcId="{F7CEF26D-558F-4DBF-AA22-8CC997147158}" destId="{87F8AA4F-191A-4706-9582-454C37D65D03}" srcOrd="0" destOrd="0" presId="urn:microsoft.com/office/officeart/2018/5/layout/IconCircleLabelList"/>
    <dgm:cxn modelId="{328D3867-CDA9-4BF5-BB7B-218B70F009B7}" type="presParOf" srcId="{F7CEF26D-558F-4DBF-AA22-8CC997147158}" destId="{EF39E023-B0FC-4E6E-AEF6-4D59A15C8FD4}" srcOrd="1" destOrd="0" presId="urn:microsoft.com/office/officeart/2018/5/layout/IconCircleLabelList"/>
    <dgm:cxn modelId="{57709C92-ABAD-46A9-9634-84027E12CA02}" type="presParOf" srcId="{F7CEF26D-558F-4DBF-AA22-8CC997147158}" destId="{E97B3E56-F1EA-466D-8008-5AB26E51AE0E}" srcOrd="2" destOrd="0" presId="urn:microsoft.com/office/officeart/2018/5/layout/IconCircleLabelList"/>
    <dgm:cxn modelId="{A1563818-CB10-4B07-AB12-E8DF0FF3A09B}" type="presParOf" srcId="{F7CEF26D-558F-4DBF-AA22-8CC997147158}" destId="{C9D86F3A-5E83-401A-AD9C-88147986A669}" srcOrd="3" destOrd="0" presId="urn:microsoft.com/office/officeart/2018/5/layout/IconCircleLabelList"/>
    <dgm:cxn modelId="{4D31F03A-5132-4937-8CF6-F4E4A16F7C1B}" type="presParOf" srcId="{8BD2E659-18EA-4B81-BBDE-4F3FD4780D3B}" destId="{B5FAD5E4-424A-44E3-9FC6-907391D63EC0}" srcOrd="3" destOrd="0" presId="urn:microsoft.com/office/officeart/2018/5/layout/IconCircleLabelList"/>
    <dgm:cxn modelId="{B2172D22-5AD0-4FD8-A693-A4DB0C040B23}" type="presParOf" srcId="{8BD2E659-18EA-4B81-BBDE-4F3FD4780D3B}" destId="{9018AC2A-4028-4C95-9AEC-E32B431C55D8}" srcOrd="4" destOrd="0" presId="urn:microsoft.com/office/officeart/2018/5/layout/IconCircleLabelList"/>
    <dgm:cxn modelId="{6905A69B-071A-441B-9C7C-36C1E96A81B2}" type="presParOf" srcId="{9018AC2A-4028-4C95-9AEC-E32B431C55D8}" destId="{35BC0D00-F85D-4E2F-8382-67BB133B6A9F}" srcOrd="0" destOrd="0" presId="urn:microsoft.com/office/officeart/2018/5/layout/IconCircleLabelList"/>
    <dgm:cxn modelId="{BDE83551-19FD-4531-BECC-4FEA8FEDE262}" type="presParOf" srcId="{9018AC2A-4028-4C95-9AEC-E32B431C55D8}" destId="{FD5A8C71-588A-441C-B7E3-16569D5D0373}" srcOrd="1" destOrd="0" presId="urn:microsoft.com/office/officeart/2018/5/layout/IconCircleLabelList"/>
    <dgm:cxn modelId="{FD7E4DE2-BD27-47A3-9A98-ABBFC8965AF5}" type="presParOf" srcId="{9018AC2A-4028-4C95-9AEC-E32B431C55D8}" destId="{E5499745-B3F9-4960-901A-3F7372ED1081}" srcOrd="2" destOrd="0" presId="urn:microsoft.com/office/officeart/2018/5/layout/IconCircleLabelList"/>
    <dgm:cxn modelId="{2FD3AD68-5308-4442-80BD-222FA5DB8D1C}" type="presParOf" srcId="{9018AC2A-4028-4C95-9AEC-E32B431C55D8}" destId="{F9C4449A-5455-4CB4-A2F2-232B8D51CC0D}" srcOrd="3" destOrd="0" presId="urn:microsoft.com/office/officeart/2018/5/layout/IconCircleLabelList"/>
    <dgm:cxn modelId="{8B537459-5D3D-4790-B7CA-247D3797EBBF}" type="presParOf" srcId="{8BD2E659-18EA-4B81-BBDE-4F3FD4780D3B}" destId="{8A46FA76-65B6-471D-9F5C-43F8AAA10378}" srcOrd="5" destOrd="0" presId="urn:microsoft.com/office/officeart/2018/5/layout/IconCircleLabelList"/>
    <dgm:cxn modelId="{D2AE7163-E469-4E41-A5EC-99A50B037142}" type="presParOf" srcId="{8BD2E659-18EA-4B81-BBDE-4F3FD4780D3B}" destId="{997B0057-4974-4D18-BE59-4C295FD61B25}" srcOrd="6" destOrd="0" presId="urn:microsoft.com/office/officeart/2018/5/layout/IconCircleLabelList"/>
    <dgm:cxn modelId="{242C94BE-6675-440C-BFB3-8A8ACCD73B5F}" type="presParOf" srcId="{997B0057-4974-4D18-BE59-4C295FD61B25}" destId="{DC413986-5589-426C-B4EA-B91F0075D34B}" srcOrd="0" destOrd="0" presId="urn:microsoft.com/office/officeart/2018/5/layout/IconCircleLabelList"/>
    <dgm:cxn modelId="{E68A39C1-5161-4B34-A1E5-9425C61B08B3}" type="presParOf" srcId="{997B0057-4974-4D18-BE59-4C295FD61B25}" destId="{ECDD3CF3-969B-420C-BB1F-C53FA0FAAB23}" srcOrd="1" destOrd="0" presId="urn:microsoft.com/office/officeart/2018/5/layout/IconCircleLabelList"/>
    <dgm:cxn modelId="{0C820E75-9189-4EB0-8FE7-5FD461F0AD5C}" type="presParOf" srcId="{997B0057-4974-4D18-BE59-4C295FD61B25}" destId="{F36C9180-C7C3-41D1-AAFB-97C4B0A75F86}" srcOrd="2" destOrd="0" presId="urn:microsoft.com/office/officeart/2018/5/layout/IconCircleLabelList"/>
    <dgm:cxn modelId="{FD1D45DA-7C9E-411B-8DA7-1C6F7D6F955D}" type="presParOf" srcId="{997B0057-4974-4D18-BE59-4C295FD61B25}" destId="{78CA722F-8DB4-4B88-A126-9604C322C1F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571DB0-0078-47BC-A623-F1019BD5EF72}"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692560AA-4500-44AA-9454-EAA4339B8762}">
      <dgm:prSet/>
      <dgm:spPr/>
      <dgm:t>
        <a:bodyPr/>
        <a:lstStyle/>
        <a:p>
          <a:r>
            <a:rPr lang="en-US" dirty="0"/>
            <a:t>Topic 00:</a:t>
          </a:r>
        </a:p>
      </dgm:t>
    </dgm:pt>
    <dgm:pt modelId="{C3E2DDA6-ADAF-43C9-B6DA-984320E5DCC8}" type="parTrans" cxnId="{5A920776-7D11-45E5-BFFF-7DB2E8F6ED30}">
      <dgm:prSet/>
      <dgm:spPr/>
      <dgm:t>
        <a:bodyPr/>
        <a:lstStyle/>
        <a:p>
          <a:endParaRPr lang="en-US"/>
        </a:p>
      </dgm:t>
    </dgm:pt>
    <dgm:pt modelId="{CB91ABCA-1A7B-4FBB-BB2B-0C45BF95B713}" type="sibTrans" cxnId="{5A920776-7D11-45E5-BFFF-7DB2E8F6ED30}">
      <dgm:prSet/>
      <dgm:spPr/>
      <dgm:t>
        <a:bodyPr/>
        <a:lstStyle/>
        <a:p>
          <a:endParaRPr lang="en-US"/>
        </a:p>
      </dgm:t>
    </dgm:pt>
    <dgm:pt modelId="{0E3065F0-75DD-4C05-80DE-F7489BC1E679}">
      <dgm:prSet custT="1"/>
      <dgm:spPr/>
      <dgm:t>
        <a:bodyPr/>
        <a:lstStyle/>
        <a:p>
          <a:r>
            <a:rPr lang="en-US" sz="2800" dirty="0"/>
            <a:t>good</a:t>
          </a:r>
        </a:p>
      </dgm:t>
    </dgm:pt>
    <dgm:pt modelId="{4E16BD72-6D86-4DED-BBDC-98F8D4DC6AF9}" type="parTrans" cxnId="{8A336EAC-5059-4F84-98CD-810C65B9001E}">
      <dgm:prSet/>
      <dgm:spPr/>
      <dgm:t>
        <a:bodyPr/>
        <a:lstStyle/>
        <a:p>
          <a:endParaRPr lang="en-US"/>
        </a:p>
      </dgm:t>
    </dgm:pt>
    <dgm:pt modelId="{D2A884AE-E9E8-40A0-8D00-F72E41A3F5C6}" type="sibTrans" cxnId="{8A336EAC-5059-4F84-98CD-810C65B9001E}">
      <dgm:prSet/>
      <dgm:spPr/>
      <dgm:t>
        <a:bodyPr/>
        <a:lstStyle/>
        <a:p>
          <a:endParaRPr lang="en-US"/>
        </a:p>
      </dgm:t>
    </dgm:pt>
    <dgm:pt modelId="{A2A4A9D7-F39E-41C1-BC0E-91B15FF0DC47}">
      <dgm:prSet custT="1"/>
      <dgm:spPr/>
      <dgm:t>
        <a:bodyPr/>
        <a:lstStyle/>
        <a:p>
          <a:r>
            <a:rPr lang="en-US" sz="2800" dirty="0"/>
            <a:t>day</a:t>
          </a:r>
        </a:p>
      </dgm:t>
    </dgm:pt>
    <dgm:pt modelId="{A72C97A3-C548-4316-98F8-350A14752812}" type="parTrans" cxnId="{045725B0-CEC1-423B-9E9C-461E65DFBCF4}">
      <dgm:prSet/>
      <dgm:spPr/>
      <dgm:t>
        <a:bodyPr/>
        <a:lstStyle/>
        <a:p>
          <a:endParaRPr lang="en-US"/>
        </a:p>
      </dgm:t>
    </dgm:pt>
    <dgm:pt modelId="{06DADF5D-404D-4E57-8B68-83A89800BD69}" type="sibTrans" cxnId="{045725B0-CEC1-423B-9E9C-461E65DFBCF4}">
      <dgm:prSet/>
      <dgm:spPr/>
      <dgm:t>
        <a:bodyPr/>
        <a:lstStyle/>
        <a:p>
          <a:endParaRPr lang="en-US"/>
        </a:p>
      </dgm:t>
    </dgm:pt>
    <dgm:pt modelId="{1615AC5D-9F72-41E1-A529-CB0FC6EAE9FA}">
      <dgm:prSet custT="1"/>
      <dgm:spPr/>
      <dgm:t>
        <a:bodyPr/>
        <a:lstStyle/>
        <a:p>
          <a:r>
            <a:rPr lang="en-US" sz="2800" dirty="0"/>
            <a:t>http</a:t>
          </a:r>
        </a:p>
      </dgm:t>
    </dgm:pt>
    <dgm:pt modelId="{A21B05D0-E352-4504-B5F5-2098B6AA3DD3}" type="parTrans" cxnId="{D9BA000E-DD1E-4191-A955-70442169C319}">
      <dgm:prSet/>
      <dgm:spPr/>
      <dgm:t>
        <a:bodyPr/>
        <a:lstStyle/>
        <a:p>
          <a:endParaRPr lang="en-US"/>
        </a:p>
      </dgm:t>
    </dgm:pt>
    <dgm:pt modelId="{7A3260C6-0B5C-4CF3-8D29-787A5E12D7CA}" type="sibTrans" cxnId="{D9BA000E-DD1E-4191-A955-70442169C319}">
      <dgm:prSet/>
      <dgm:spPr/>
      <dgm:t>
        <a:bodyPr/>
        <a:lstStyle/>
        <a:p>
          <a:endParaRPr lang="en-US"/>
        </a:p>
      </dgm:t>
    </dgm:pt>
    <dgm:pt modelId="{22C22C3F-7E91-4FC1-BA47-7166FE7CBF4B}">
      <dgm:prSet custT="1"/>
      <dgm:spPr/>
      <dgm:t>
        <a:bodyPr/>
        <a:lstStyle/>
        <a:p>
          <a:r>
            <a:rPr lang="en-US" sz="2800" dirty="0"/>
            <a:t>work</a:t>
          </a:r>
        </a:p>
      </dgm:t>
    </dgm:pt>
    <dgm:pt modelId="{4FEEF243-66C8-46E0-BAE5-96A713B5F975}" type="parTrans" cxnId="{EBD6E3DB-5D9A-4C01-B787-2520E17E5A2F}">
      <dgm:prSet/>
      <dgm:spPr/>
      <dgm:t>
        <a:bodyPr/>
        <a:lstStyle/>
        <a:p>
          <a:endParaRPr lang="en-US"/>
        </a:p>
      </dgm:t>
    </dgm:pt>
    <dgm:pt modelId="{40F164EA-32C4-4F6B-9704-51A390AC0B13}" type="sibTrans" cxnId="{EBD6E3DB-5D9A-4C01-B787-2520E17E5A2F}">
      <dgm:prSet/>
      <dgm:spPr/>
      <dgm:t>
        <a:bodyPr/>
        <a:lstStyle/>
        <a:p>
          <a:endParaRPr lang="en-US"/>
        </a:p>
      </dgm:t>
    </dgm:pt>
    <dgm:pt modelId="{27E26377-B845-4397-82E5-55F1AC447E0B}">
      <dgm:prSet custT="1"/>
      <dgm:spPr/>
      <dgm:t>
        <a:bodyPr/>
        <a:lstStyle/>
        <a:p>
          <a:r>
            <a:rPr lang="en-US" sz="2800" dirty="0"/>
            <a:t>go</a:t>
          </a:r>
        </a:p>
      </dgm:t>
    </dgm:pt>
    <dgm:pt modelId="{E241CEDB-27B2-41C8-A088-1A797A1EDDA6}" type="parTrans" cxnId="{B4066B23-E0AF-4432-B34F-694DEFCAF733}">
      <dgm:prSet/>
      <dgm:spPr/>
      <dgm:t>
        <a:bodyPr/>
        <a:lstStyle/>
        <a:p>
          <a:endParaRPr lang="en-US"/>
        </a:p>
      </dgm:t>
    </dgm:pt>
    <dgm:pt modelId="{BB7913FA-9CA6-417C-A7F1-8A9BDD583A1F}" type="sibTrans" cxnId="{B4066B23-E0AF-4432-B34F-694DEFCAF733}">
      <dgm:prSet/>
      <dgm:spPr/>
      <dgm:t>
        <a:bodyPr/>
        <a:lstStyle/>
        <a:p>
          <a:endParaRPr lang="en-US"/>
        </a:p>
      </dgm:t>
    </dgm:pt>
    <dgm:pt modelId="{377C7D49-4F15-4D42-A19B-ED93259B7B77}">
      <dgm:prSet/>
      <dgm:spPr/>
      <dgm:t>
        <a:bodyPr/>
        <a:lstStyle/>
        <a:p>
          <a:r>
            <a:rPr lang="en-US"/>
            <a:t>Topic 01:</a:t>
          </a:r>
        </a:p>
      </dgm:t>
    </dgm:pt>
    <dgm:pt modelId="{FF0B8C94-8A61-4BE6-8B6C-813D10C734D4}" type="parTrans" cxnId="{7D8C07BC-378C-48AA-9776-F61CE0492E1D}">
      <dgm:prSet/>
      <dgm:spPr/>
      <dgm:t>
        <a:bodyPr/>
        <a:lstStyle/>
        <a:p>
          <a:endParaRPr lang="en-US"/>
        </a:p>
      </dgm:t>
    </dgm:pt>
    <dgm:pt modelId="{9B638BDB-61D8-4BC2-AB29-92F05BDFD47C}" type="sibTrans" cxnId="{7D8C07BC-378C-48AA-9776-F61CE0492E1D}">
      <dgm:prSet/>
      <dgm:spPr/>
      <dgm:t>
        <a:bodyPr/>
        <a:lstStyle/>
        <a:p>
          <a:endParaRPr lang="en-US"/>
        </a:p>
      </dgm:t>
    </dgm:pt>
    <dgm:pt modelId="{77C8FF93-8CED-49FE-993E-C7280C83832A}">
      <dgm:prSet custT="1"/>
      <dgm:spPr/>
      <dgm:t>
        <a:bodyPr/>
        <a:lstStyle/>
        <a:p>
          <a:r>
            <a:rPr lang="en-US" sz="2800" dirty="0"/>
            <a:t>http</a:t>
          </a:r>
        </a:p>
      </dgm:t>
    </dgm:pt>
    <dgm:pt modelId="{6421EF10-7DA1-4668-80DC-850438B46614}" type="parTrans" cxnId="{E32BEC58-6387-4B4C-BF5B-B6FC50AE4CF0}">
      <dgm:prSet/>
      <dgm:spPr/>
      <dgm:t>
        <a:bodyPr/>
        <a:lstStyle/>
        <a:p>
          <a:endParaRPr lang="en-US"/>
        </a:p>
      </dgm:t>
    </dgm:pt>
    <dgm:pt modelId="{B7510B4A-2FEA-46B2-BCC9-FBDA30739E11}" type="sibTrans" cxnId="{E32BEC58-6387-4B4C-BF5B-B6FC50AE4CF0}">
      <dgm:prSet/>
      <dgm:spPr/>
      <dgm:t>
        <a:bodyPr/>
        <a:lstStyle/>
        <a:p>
          <a:endParaRPr lang="en-US"/>
        </a:p>
      </dgm:t>
    </dgm:pt>
    <dgm:pt modelId="{0BE638F7-6171-4259-856A-4F1261964A3E}">
      <dgm:prSet custT="1"/>
      <dgm:spPr/>
      <dgm:t>
        <a:bodyPr/>
        <a:lstStyle/>
        <a:p>
          <a:r>
            <a:rPr lang="en-US" sz="2800" dirty="0"/>
            <a:t>com</a:t>
          </a:r>
        </a:p>
      </dgm:t>
    </dgm:pt>
    <dgm:pt modelId="{E045AC80-2237-4FCF-97E6-42364F909597}" type="parTrans" cxnId="{CBBD020F-60E9-40DB-B8E8-E271C733E02C}">
      <dgm:prSet/>
      <dgm:spPr/>
      <dgm:t>
        <a:bodyPr/>
        <a:lstStyle/>
        <a:p>
          <a:endParaRPr lang="en-US"/>
        </a:p>
      </dgm:t>
    </dgm:pt>
    <dgm:pt modelId="{A1EAEE0C-C481-489F-96E7-931FAA57FDC7}" type="sibTrans" cxnId="{CBBD020F-60E9-40DB-B8E8-E271C733E02C}">
      <dgm:prSet/>
      <dgm:spPr/>
      <dgm:t>
        <a:bodyPr/>
        <a:lstStyle/>
        <a:p>
          <a:endParaRPr lang="en-US"/>
        </a:p>
      </dgm:t>
    </dgm:pt>
    <dgm:pt modelId="{0B255B47-5A2C-4FE7-93D3-1C891E863DDE}">
      <dgm:prSet custT="1"/>
      <dgm:spPr/>
      <dgm:t>
        <a:bodyPr/>
        <a:lstStyle/>
        <a:p>
          <a:r>
            <a:rPr lang="en-US" sz="2800" dirty="0" err="1"/>
            <a:t>twitpic</a:t>
          </a:r>
          <a:endParaRPr lang="en-US" sz="2800" dirty="0"/>
        </a:p>
      </dgm:t>
    </dgm:pt>
    <dgm:pt modelId="{ACACF99C-B7F7-4B7D-8D90-D2724BDEEC76}" type="parTrans" cxnId="{D3625ACA-371C-446F-8854-D1CB4663A0DC}">
      <dgm:prSet/>
      <dgm:spPr/>
      <dgm:t>
        <a:bodyPr/>
        <a:lstStyle/>
        <a:p>
          <a:endParaRPr lang="en-US"/>
        </a:p>
      </dgm:t>
    </dgm:pt>
    <dgm:pt modelId="{841A5AF4-4552-4FD3-A9E3-00C7AC2DB257}" type="sibTrans" cxnId="{D3625ACA-371C-446F-8854-D1CB4663A0DC}">
      <dgm:prSet/>
      <dgm:spPr/>
      <dgm:t>
        <a:bodyPr/>
        <a:lstStyle/>
        <a:p>
          <a:endParaRPr lang="en-US"/>
        </a:p>
      </dgm:t>
    </dgm:pt>
    <dgm:pt modelId="{B32F4D31-4EEE-4966-BF99-F37DEC8F6B1C}">
      <dgm:prSet custT="1"/>
      <dgm:spPr/>
      <dgm:t>
        <a:bodyPr/>
        <a:lstStyle/>
        <a:p>
          <a:r>
            <a:rPr lang="en-US" sz="2800" dirty="0" err="1"/>
            <a:t>ly</a:t>
          </a:r>
          <a:endParaRPr lang="en-US" sz="2800" dirty="0"/>
        </a:p>
      </dgm:t>
    </dgm:pt>
    <dgm:pt modelId="{456E6F04-E545-43E5-A2F4-9C3EEC0EAA8B}" type="parTrans" cxnId="{E7A23E8E-B7CB-41FF-AF8F-C181E5E7AD7B}">
      <dgm:prSet/>
      <dgm:spPr/>
      <dgm:t>
        <a:bodyPr/>
        <a:lstStyle/>
        <a:p>
          <a:endParaRPr lang="en-US"/>
        </a:p>
      </dgm:t>
    </dgm:pt>
    <dgm:pt modelId="{53FE1EA8-D170-4486-9E02-28B8BD324295}" type="sibTrans" cxnId="{E7A23E8E-B7CB-41FF-AF8F-C181E5E7AD7B}">
      <dgm:prSet/>
      <dgm:spPr/>
      <dgm:t>
        <a:bodyPr/>
        <a:lstStyle/>
        <a:p>
          <a:endParaRPr lang="en-US"/>
        </a:p>
      </dgm:t>
    </dgm:pt>
    <dgm:pt modelId="{5E06BB92-7CE7-4218-8671-D9E5F5482337}">
      <dgm:prSet custT="1"/>
      <dgm:spPr/>
      <dgm:t>
        <a:bodyPr/>
        <a:lstStyle/>
        <a:p>
          <a:r>
            <a:rPr lang="en-US" sz="2800" dirty="0"/>
            <a:t>bit</a:t>
          </a:r>
        </a:p>
      </dgm:t>
    </dgm:pt>
    <dgm:pt modelId="{E85C6081-28F8-4D75-A7EC-0F49EE680168}" type="parTrans" cxnId="{776174B3-1DD8-40FA-8F2A-FF4D274F4B93}">
      <dgm:prSet/>
      <dgm:spPr/>
      <dgm:t>
        <a:bodyPr/>
        <a:lstStyle/>
        <a:p>
          <a:endParaRPr lang="en-US"/>
        </a:p>
      </dgm:t>
    </dgm:pt>
    <dgm:pt modelId="{E655A83E-1104-4353-B174-240495DBAC99}" type="sibTrans" cxnId="{776174B3-1DD8-40FA-8F2A-FF4D274F4B93}">
      <dgm:prSet/>
      <dgm:spPr/>
      <dgm:t>
        <a:bodyPr/>
        <a:lstStyle/>
        <a:p>
          <a:endParaRPr lang="en-US"/>
        </a:p>
      </dgm:t>
    </dgm:pt>
    <dgm:pt modelId="{08C6DC1B-A470-40D4-B9BD-121EF9F69245}">
      <dgm:prSet/>
      <dgm:spPr/>
      <dgm:t>
        <a:bodyPr/>
        <a:lstStyle/>
        <a:p>
          <a:r>
            <a:rPr lang="en-US"/>
            <a:t>Topic 02:</a:t>
          </a:r>
        </a:p>
      </dgm:t>
    </dgm:pt>
    <dgm:pt modelId="{8FBAED1A-4757-4B77-A924-8DFA22AB3ECE}" type="parTrans" cxnId="{B2B0EF4B-B96F-4726-AF2F-839B5A1687BA}">
      <dgm:prSet/>
      <dgm:spPr/>
      <dgm:t>
        <a:bodyPr/>
        <a:lstStyle/>
        <a:p>
          <a:endParaRPr lang="en-US"/>
        </a:p>
      </dgm:t>
    </dgm:pt>
    <dgm:pt modelId="{BD367CD1-3282-4D92-8A4E-519428136674}" type="sibTrans" cxnId="{B2B0EF4B-B96F-4726-AF2F-839B5A1687BA}">
      <dgm:prSet/>
      <dgm:spPr/>
      <dgm:t>
        <a:bodyPr/>
        <a:lstStyle/>
        <a:p>
          <a:endParaRPr lang="en-US"/>
        </a:p>
      </dgm:t>
    </dgm:pt>
    <dgm:pt modelId="{3BF15464-B0EB-42B0-9310-05630C60F105}">
      <dgm:prSet custT="1"/>
      <dgm:spPr/>
      <dgm:t>
        <a:bodyPr/>
        <a:lstStyle/>
        <a:p>
          <a:r>
            <a:rPr lang="en-US" sz="2800" dirty="0"/>
            <a:t>thanks</a:t>
          </a:r>
        </a:p>
      </dgm:t>
    </dgm:pt>
    <dgm:pt modelId="{C834EC49-EE85-41FA-A0DB-FD15DD00B664}" type="parTrans" cxnId="{E0A7AE98-A235-4B81-934D-365B61FBEB8D}">
      <dgm:prSet/>
      <dgm:spPr/>
      <dgm:t>
        <a:bodyPr/>
        <a:lstStyle/>
        <a:p>
          <a:endParaRPr lang="en-US"/>
        </a:p>
      </dgm:t>
    </dgm:pt>
    <dgm:pt modelId="{B4E719E0-AF66-44A4-AE99-A4B177060ACF}" type="sibTrans" cxnId="{E0A7AE98-A235-4B81-934D-365B61FBEB8D}">
      <dgm:prSet/>
      <dgm:spPr/>
      <dgm:t>
        <a:bodyPr/>
        <a:lstStyle/>
        <a:p>
          <a:endParaRPr lang="en-US"/>
        </a:p>
      </dgm:t>
    </dgm:pt>
    <dgm:pt modelId="{CF5D0226-FA00-49D7-8690-B160CF26315B}">
      <dgm:prSet custT="1"/>
      <dgm:spPr/>
      <dgm:t>
        <a:bodyPr/>
        <a:lstStyle/>
        <a:p>
          <a:r>
            <a:rPr lang="en-US" sz="2800" dirty="0" err="1"/>
            <a:t>quot</a:t>
          </a:r>
          <a:endParaRPr lang="en-US" sz="2800" dirty="0"/>
        </a:p>
      </dgm:t>
    </dgm:pt>
    <dgm:pt modelId="{4798E6A4-9426-41AD-B292-0220C0BF7B0E}" type="parTrans" cxnId="{1C6BBF52-B4B3-4966-BEDC-C1CA363B5FDB}">
      <dgm:prSet/>
      <dgm:spPr/>
      <dgm:t>
        <a:bodyPr/>
        <a:lstStyle/>
        <a:p>
          <a:endParaRPr lang="en-US"/>
        </a:p>
      </dgm:t>
    </dgm:pt>
    <dgm:pt modelId="{2A31C096-795B-478E-A567-56168045E09E}" type="sibTrans" cxnId="{1C6BBF52-B4B3-4966-BEDC-C1CA363B5FDB}">
      <dgm:prSet/>
      <dgm:spPr/>
      <dgm:t>
        <a:bodyPr/>
        <a:lstStyle/>
        <a:p>
          <a:endParaRPr lang="en-US"/>
        </a:p>
      </dgm:t>
    </dgm:pt>
    <dgm:pt modelId="{5BB5C148-F031-42FF-8E99-065FAE0362B7}">
      <dgm:prSet custT="1"/>
      <dgm:spPr/>
      <dgm:t>
        <a:bodyPr/>
        <a:lstStyle/>
        <a:p>
          <a:r>
            <a:rPr lang="en-US" sz="2800" dirty="0"/>
            <a:t>love</a:t>
          </a:r>
        </a:p>
      </dgm:t>
    </dgm:pt>
    <dgm:pt modelId="{3D2BB864-37C6-41DD-9DC2-A82F52966C04}" type="parTrans" cxnId="{4493843A-6CA6-45CB-85CE-BB471A2B3BC2}">
      <dgm:prSet/>
      <dgm:spPr/>
      <dgm:t>
        <a:bodyPr/>
        <a:lstStyle/>
        <a:p>
          <a:endParaRPr lang="en-US"/>
        </a:p>
      </dgm:t>
    </dgm:pt>
    <dgm:pt modelId="{B3761624-5950-4174-BCD3-3EF412067181}" type="sibTrans" cxnId="{4493843A-6CA6-45CB-85CE-BB471A2B3BC2}">
      <dgm:prSet/>
      <dgm:spPr/>
      <dgm:t>
        <a:bodyPr/>
        <a:lstStyle/>
        <a:p>
          <a:endParaRPr lang="en-US"/>
        </a:p>
      </dgm:t>
    </dgm:pt>
    <dgm:pt modelId="{E4D44767-555E-4BA6-9123-1843B26B2418}">
      <dgm:prSet custT="1"/>
      <dgm:spPr/>
      <dgm:t>
        <a:bodyPr/>
        <a:lstStyle/>
        <a:p>
          <a:r>
            <a:rPr lang="en-US" sz="2800" dirty="0"/>
            <a:t>know</a:t>
          </a:r>
        </a:p>
      </dgm:t>
    </dgm:pt>
    <dgm:pt modelId="{301D858E-EB8B-48FE-A3F4-39853A3A10EC}" type="parTrans" cxnId="{092788EB-0EAD-46B8-BC83-BFE9F6F2597E}">
      <dgm:prSet/>
      <dgm:spPr/>
      <dgm:t>
        <a:bodyPr/>
        <a:lstStyle/>
        <a:p>
          <a:endParaRPr lang="en-US"/>
        </a:p>
      </dgm:t>
    </dgm:pt>
    <dgm:pt modelId="{FF8479E1-2F12-49F1-911E-E466D9E2A4AF}" type="sibTrans" cxnId="{092788EB-0EAD-46B8-BC83-BFE9F6F2597E}">
      <dgm:prSet/>
      <dgm:spPr/>
      <dgm:t>
        <a:bodyPr/>
        <a:lstStyle/>
        <a:p>
          <a:endParaRPr lang="en-US"/>
        </a:p>
      </dgm:t>
    </dgm:pt>
    <dgm:pt modelId="{5BB2535F-798C-4E8B-939F-15B59137B3C7}">
      <dgm:prSet custT="1"/>
      <dgm:spPr/>
      <dgm:t>
        <a:bodyPr/>
        <a:lstStyle/>
        <a:p>
          <a:r>
            <a:rPr lang="en-US" sz="2800" dirty="0"/>
            <a:t>much</a:t>
          </a:r>
        </a:p>
      </dgm:t>
    </dgm:pt>
    <dgm:pt modelId="{1AB10647-E48E-4F71-9A07-01F91F40556E}" type="parTrans" cxnId="{DFBD3AD1-CDBA-45A4-94BA-73B4E541DBA9}">
      <dgm:prSet/>
      <dgm:spPr/>
      <dgm:t>
        <a:bodyPr/>
        <a:lstStyle/>
        <a:p>
          <a:endParaRPr lang="en-US"/>
        </a:p>
      </dgm:t>
    </dgm:pt>
    <dgm:pt modelId="{FF558C8E-D245-4B80-A695-8175C934A922}" type="sibTrans" cxnId="{DFBD3AD1-CDBA-45A4-94BA-73B4E541DBA9}">
      <dgm:prSet/>
      <dgm:spPr/>
      <dgm:t>
        <a:bodyPr/>
        <a:lstStyle/>
        <a:p>
          <a:endParaRPr lang="en-US"/>
        </a:p>
      </dgm:t>
    </dgm:pt>
    <dgm:pt modelId="{D895A3D3-DAE5-48CF-AAA0-DFF800E1D71D}">
      <dgm:prSet/>
      <dgm:spPr/>
      <dgm:t>
        <a:bodyPr/>
        <a:lstStyle/>
        <a:p>
          <a:r>
            <a:rPr lang="en-US"/>
            <a:t>Topic 03:</a:t>
          </a:r>
        </a:p>
      </dgm:t>
    </dgm:pt>
    <dgm:pt modelId="{BDCDD02F-1A7D-4502-BA50-CA613DDD5EA7}" type="parTrans" cxnId="{65C7D51E-BBB8-46A4-9EEB-23905EDEC6B4}">
      <dgm:prSet/>
      <dgm:spPr/>
      <dgm:t>
        <a:bodyPr/>
        <a:lstStyle/>
        <a:p>
          <a:endParaRPr lang="en-US"/>
        </a:p>
      </dgm:t>
    </dgm:pt>
    <dgm:pt modelId="{252F01F2-C71E-4E49-B6AA-A76944C1A8BA}" type="sibTrans" cxnId="{65C7D51E-BBB8-46A4-9EEB-23905EDEC6B4}">
      <dgm:prSet/>
      <dgm:spPr/>
      <dgm:t>
        <a:bodyPr/>
        <a:lstStyle/>
        <a:p>
          <a:endParaRPr lang="en-US"/>
        </a:p>
      </dgm:t>
    </dgm:pt>
    <dgm:pt modelId="{20FC6FA0-5A4B-4159-8D28-D161F97889B2}">
      <dgm:prSet custT="1"/>
      <dgm:spPr/>
      <dgm:t>
        <a:bodyPr/>
        <a:lstStyle/>
        <a:p>
          <a:r>
            <a:rPr lang="en-US" sz="2800" dirty="0" err="1"/>
            <a:t>quot</a:t>
          </a:r>
          <a:endParaRPr lang="en-US" sz="2800" dirty="0"/>
        </a:p>
      </dgm:t>
    </dgm:pt>
    <dgm:pt modelId="{36C956BE-E9DC-47B4-A4B2-3BACE03F08C2}" type="parTrans" cxnId="{56070798-9FAD-4DBA-A567-6A5D280E9477}">
      <dgm:prSet/>
      <dgm:spPr/>
      <dgm:t>
        <a:bodyPr/>
        <a:lstStyle/>
        <a:p>
          <a:endParaRPr lang="en-US"/>
        </a:p>
      </dgm:t>
    </dgm:pt>
    <dgm:pt modelId="{86C80424-5DF5-46CF-A96F-02F4387456BA}" type="sibTrans" cxnId="{56070798-9FAD-4DBA-A567-6A5D280E9477}">
      <dgm:prSet/>
      <dgm:spPr/>
      <dgm:t>
        <a:bodyPr/>
        <a:lstStyle/>
        <a:p>
          <a:endParaRPr lang="en-US"/>
        </a:p>
      </dgm:t>
    </dgm:pt>
    <dgm:pt modelId="{3AF827A4-D4EA-4C0B-8CC9-9F3D82CA0E7C}">
      <dgm:prSet custT="1"/>
      <dgm:spPr/>
      <dgm:t>
        <a:bodyPr/>
        <a:lstStyle/>
        <a:p>
          <a:r>
            <a:rPr lang="en-US" sz="2800" dirty="0"/>
            <a:t>love</a:t>
          </a:r>
        </a:p>
      </dgm:t>
    </dgm:pt>
    <dgm:pt modelId="{F8CB3781-9C01-4E4E-8085-844280313E34}" type="parTrans" cxnId="{4A5747F9-051D-4C53-83FF-06AC31378EF0}">
      <dgm:prSet/>
      <dgm:spPr/>
      <dgm:t>
        <a:bodyPr/>
        <a:lstStyle/>
        <a:p>
          <a:endParaRPr lang="en-US"/>
        </a:p>
      </dgm:t>
    </dgm:pt>
    <dgm:pt modelId="{CEDC994C-7299-406C-872E-B9ACAAF0E345}" type="sibTrans" cxnId="{4A5747F9-051D-4C53-83FF-06AC31378EF0}">
      <dgm:prSet/>
      <dgm:spPr/>
      <dgm:t>
        <a:bodyPr/>
        <a:lstStyle/>
        <a:p>
          <a:endParaRPr lang="en-US"/>
        </a:p>
      </dgm:t>
    </dgm:pt>
    <dgm:pt modelId="{BFAE1046-5A8B-43DB-A4A6-BB105DB2E9A5}">
      <dgm:prSet custT="1"/>
      <dgm:spPr/>
      <dgm:t>
        <a:bodyPr/>
        <a:lstStyle/>
        <a:p>
          <a:r>
            <a:rPr lang="en-US" sz="2800" dirty="0"/>
            <a:t>back</a:t>
          </a:r>
        </a:p>
      </dgm:t>
    </dgm:pt>
    <dgm:pt modelId="{743252FF-84DB-427A-B3E4-A3D15CE98EAA}" type="parTrans" cxnId="{E17E83D4-5057-4FB3-84F2-01560F2D0A6D}">
      <dgm:prSet/>
      <dgm:spPr/>
      <dgm:t>
        <a:bodyPr/>
        <a:lstStyle/>
        <a:p>
          <a:endParaRPr lang="en-US"/>
        </a:p>
      </dgm:t>
    </dgm:pt>
    <dgm:pt modelId="{AB5A7149-8DC7-42BF-92B4-4FBFAA8B44D1}" type="sibTrans" cxnId="{E17E83D4-5057-4FB3-84F2-01560F2D0A6D}">
      <dgm:prSet/>
      <dgm:spPr/>
      <dgm:t>
        <a:bodyPr/>
        <a:lstStyle/>
        <a:p>
          <a:endParaRPr lang="en-US"/>
        </a:p>
      </dgm:t>
    </dgm:pt>
    <dgm:pt modelId="{384F5317-4294-45B8-9178-7C94A2F38357}">
      <dgm:prSet custT="1"/>
      <dgm:spPr/>
      <dgm:t>
        <a:bodyPr/>
        <a:lstStyle/>
        <a:p>
          <a:r>
            <a:rPr lang="en-US" sz="2800" dirty="0"/>
            <a:t>like</a:t>
          </a:r>
        </a:p>
      </dgm:t>
    </dgm:pt>
    <dgm:pt modelId="{ECFEA3B5-2DF5-44FE-ADD0-12343DE3D625}" type="parTrans" cxnId="{079868F1-4E4B-4930-B54E-92A5C21BDBBB}">
      <dgm:prSet/>
      <dgm:spPr/>
      <dgm:t>
        <a:bodyPr/>
        <a:lstStyle/>
        <a:p>
          <a:endParaRPr lang="en-US"/>
        </a:p>
      </dgm:t>
    </dgm:pt>
    <dgm:pt modelId="{F2D36C2E-194A-4F50-B379-9404922EFF49}" type="sibTrans" cxnId="{079868F1-4E4B-4930-B54E-92A5C21BDBBB}">
      <dgm:prSet/>
      <dgm:spPr/>
      <dgm:t>
        <a:bodyPr/>
        <a:lstStyle/>
        <a:p>
          <a:endParaRPr lang="en-US"/>
        </a:p>
      </dgm:t>
    </dgm:pt>
    <dgm:pt modelId="{0A0A1027-D3E1-4976-87FD-B8DB5031179E}">
      <dgm:prSet custT="1"/>
      <dgm:spPr/>
      <dgm:t>
        <a:bodyPr/>
        <a:lstStyle/>
        <a:p>
          <a:r>
            <a:rPr lang="en-US" sz="2800" dirty="0"/>
            <a:t>lol</a:t>
          </a:r>
        </a:p>
      </dgm:t>
    </dgm:pt>
    <dgm:pt modelId="{3815623E-A348-4422-957E-FEAA301C888E}" type="parTrans" cxnId="{25AD4B67-5EE9-4AEA-A121-9B16C5428B74}">
      <dgm:prSet/>
      <dgm:spPr/>
      <dgm:t>
        <a:bodyPr/>
        <a:lstStyle/>
        <a:p>
          <a:endParaRPr lang="en-US"/>
        </a:p>
      </dgm:t>
    </dgm:pt>
    <dgm:pt modelId="{2D5814AD-BD2E-40E6-9E48-3DEA406E748E}" type="sibTrans" cxnId="{25AD4B67-5EE9-4AEA-A121-9B16C5428B74}">
      <dgm:prSet/>
      <dgm:spPr/>
      <dgm:t>
        <a:bodyPr/>
        <a:lstStyle/>
        <a:p>
          <a:endParaRPr lang="en-US"/>
        </a:p>
      </dgm:t>
    </dgm:pt>
    <dgm:pt modelId="{0A100876-A6DC-4FDC-A2C4-269BFAC317FE}">
      <dgm:prSet/>
      <dgm:spPr/>
      <dgm:t>
        <a:bodyPr/>
        <a:lstStyle/>
        <a:p>
          <a:r>
            <a:rPr lang="en-US"/>
            <a:t>Topic 04:</a:t>
          </a:r>
        </a:p>
      </dgm:t>
    </dgm:pt>
    <dgm:pt modelId="{51E63462-79C2-48CF-AA26-42875D66CE14}" type="parTrans" cxnId="{EBCFB2B4-4617-46AE-A8C4-67B65614D8BE}">
      <dgm:prSet/>
      <dgm:spPr/>
      <dgm:t>
        <a:bodyPr/>
        <a:lstStyle/>
        <a:p>
          <a:endParaRPr lang="en-US"/>
        </a:p>
      </dgm:t>
    </dgm:pt>
    <dgm:pt modelId="{AB35080A-802A-47E8-8676-145B4112DB35}" type="sibTrans" cxnId="{EBCFB2B4-4617-46AE-A8C4-67B65614D8BE}">
      <dgm:prSet/>
      <dgm:spPr/>
      <dgm:t>
        <a:bodyPr/>
        <a:lstStyle/>
        <a:p>
          <a:endParaRPr lang="en-US"/>
        </a:p>
      </dgm:t>
    </dgm:pt>
    <dgm:pt modelId="{610D2146-6A8B-4AA5-80EE-A7CF51F33BF1}">
      <dgm:prSet custT="1"/>
      <dgm:spPr/>
      <dgm:t>
        <a:bodyPr/>
        <a:lstStyle/>
        <a:p>
          <a:r>
            <a:rPr lang="en-US" sz="2800" dirty="0" err="1"/>
            <a:t>quot</a:t>
          </a:r>
          <a:endParaRPr lang="en-US" sz="2800" dirty="0"/>
        </a:p>
      </dgm:t>
    </dgm:pt>
    <dgm:pt modelId="{870CD2F1-1243-4204-8CBE-8318DA5A3B2F}" type="parTrans" cxnId="{4B542FA7-4794-49A5-B84C-F8F483687E45}">
      <dgm:prSet/>
      <dgm:spPr/>
      <dgm:t>
        <a:bodyPr/>
        <a:lstStyle/>
        <a:p>
          <a:endParaRPr lang="en-US"/>
        </a:p>
      </dgm:t>
    </dgm:pt>
    <dgm:pt modelId="{B4CFE343-6AB9-4B59-9367-188406F21A35}" type="sibTrans" cxnId="{4B542FA7-4794-49A5-B84C-F8F483687E45}">
      <dgm:prSet/>
      <dgm:spPr/>
      <dgm:t>
        <a:bodyPr/>
        <a:lstStyle/>
        <a:p>
          <a:endParaRPr lang="en-US"/>
        </a:p>
      </dgm:t>
    </dgm:pt>
    <dgm:pt modelId="{EBD5BBD5-2814-47FD-B4C7-882BE8DD8FDF}">
      <dgm:prSet custT="1"/>
      <dgm:spPr/>
      <dgm:t>
        <a:bodyPr/>
        <a:lstStyle/>
        <a:p>
          <a:r>
            <a:rPr lang="en-US" sz="2800" dirty="0"/>
            <a:t>good</a:t>
          </a:r>
        </a:p>
      </dgm:t>
    </dgm:pt>
    <dgm:pt modelId="{9C046841-D307-41F6-AB9F-3393F75CC877}" type="parTrans" cxnId="{67D82A4F-4BF8-4D75-A64C-11E718B7AAD5}">
      <dgm:prSet/>
      <dgm:spPr/>
      <dgm:t>
        <a:bodyPr/>
        <a:lstStyle/>
        <a:p>
          <a:endParaRPr lang="en-US"/>
        </a:p>
      </dgm:t>
    </dgm:pt>
    <dgm:pt modelId="{2EE9D303-648B-4208-944C-DE40A2D990CC}" type="sibTrans" cxnId="{67D82A4F-4BF8-4D75-A64C-11E718B7AAD5}">
      <dgm:prSet/>
      <dgm:spPr/>
      <dgm:t>
        <a:bodyPr/>
        <a:lstStyle/>
        <a:p>
          <a:endParaRPr lang="en-US"/>
        </a:p>
      </dgm:t>
    </dgm:pt>
    <dgm:pt modelId="{D0B2CAB0-4215-4A98-80A6-AF072C25566E}">
      <dgm:prSet custT="1"/>
      <dgm:spPr/>
      <dgm:t>
        <a:bodyPr/>
        <a:lstStyle/>
        <a:p>
          <a:r>
            <a:rPr lang="en-US" sz="2800" dirty="0"/>
            <a:t>day</a:t>
          </a:r>
        </a:p>
      </dgm:t>
    </dgm:pt>
    <dgm:pt modelId="{F904B3FA-188A-46C0-A195-E57C73AF88DF}" type="parTrans" cxnId="{3BFFEA68-B4EC-4440-8398-5EF257D4E5A9}">
      <dgm:prSet/>
      <dgm:spPr/>
      <dgm:t>
        <a:bodyPr/>
        <a:lstStyle/>
        <a:p>
          <a:endParaRPr lang="en-US"/>
        </a:p>
      </dgm:t>
    </dgm:pt>
    <dgm:pt modelId="{A47BB641-9F59-4697-B2FF-DF4705C1A1B1}" type="sibTrans" cxnId="{3BFFEA68-B4EC-4440-8398-5EF257D4E5A9}">
      <dgm:prSet/>
      <dgm:spPr/>
      <dgm:t>
        <a:bodyPr/>
        <a:lstStyle/>
        <a:p>
          <a:endParaRPr lang="en-US"/>
        </a:p>
      </dgm:t>
    </dgm:pt>
    <dgm:pt modelId="{CA2459E7-6DAB-4666-BF6C-C13C79E130C1}">
      <dgm:prSet custT="1"/>
      <dgm:spPr/>
      <dgm:t>
        <a:bodyPr/>
        <a:lstStyle/>
        <a:p>
          <a:r>
            <a:rPr lang="en-US" sz="2800" dirty="0"/>
            <a:t>luck</a:t>
          </a:r>
        </a:p>
      </dgm:t>
    </dgm:pt>
    <dgm:pt modelId="{F17C30D4-3D96-4D46-81AB-A93CEC4A0202}" type="parTrans" cxnId="{CD2D7874-3BF3-48F2-887F-063735C01AC0}">
      <dgm:prSet/>
      <dgm:spPr/>
      <dgm:t>
        <a:bodyPr/>
        <a:lstStyle/>
        <a:p>
          <a:endParaRPr lang="en-US"/>
        </a:p>
      </dgm:t>
    </dgm:pt>
    <dgm:pt modelId="{BC438C80-6D0A-4529-BD6A-75456361056E}" type="sibTrans" cxnId="{CD2D7874-3BF3-48F2-887F-063735C01AC0}">
      <dgm:prSet/>
      <dgm:spPr/>
      <dgm:t>
        <a:bodyPr/>
        <a:lstStyle/>
        <a:p>
          <a:endParaRPr lang="en-US"/>
        </a:p>
      </dgm:t>
    </dgm:pt>
    <dgm:pt modelId="{A452CE53-C4B8-499C-A85C-0B93511907B6}">
      <dgm:prSet custT="1"/>
      <dgm:spPr/>
      <dgm:t>
        <a:bodyPr/>
        <a:lstStyle/>
        <a:p>
          <a:r>
            <a:rPr lang="en-US" sz="2800" dirty="0"/>
            <a:t>morning</a:t>
          </a:r>
        </a:p>
      </dgm:t>
    </dgm:pt>
    <dgm:pt modelId="{569E9222-5B9F-4C38-8E87-45E9BB5A14FC}" type="sibTrans" cxnId="{C87BF7F8-6431-4F7C-A075-1311F57B1BCF}">
      <dgm:prSet/>
      <dgm:spPr/>
      <dgm:t>
        <a:bodyPr/>
        <a:lstStyle/>
        <a:p>
          <a:endParaRPr lang="en-US"/>
        </a:p>
      </dgm:t>
    </dgm:pt>
    <dgm:pt modelId="{55B709E4-1BA4-4BA0-9D1B-674BC95FB8EC}" type="parTrans" cxnId="{C87BF7F8-6431-4F7C-A075-1311F57B1BCF}">
      <dgm:prSet/>
      <dgm:spPr/>
      <dgm:t>
        <a:bodyPr/>
        <a:lstStyle/>
        <a:p>
          <a:endParaRPr lang="en-US"/>
        </a:p>
      </dgm:t>
    </dgm:pt>
    <dgm:pt modelId="{082E9A8A-F526-2447-AEB1-066926E405C9}" type="pres">
      <dgm:prSet presAssocID="{4A571DB0-0078-47BC-A623-F1019BD5EF72}" presName="Name0" presStyleCnt="0">
        <dgm:presLayoutVars>
          <dgm:dir/>
          <dgm:animLvl val="lvl"/>
          <dgm:resizeHandles val="exact"/>
        </dgm:presLayoutVars>
      </dgm:prSet>
      <dgm:spPr/>
    </dgm:pt>
    <dgm:pt modelId="{189435FE-0DA1-2747-BC1B-7762CD73EA04}" type="pres">
      <dgm:prSet presAssocID="{692560AA-4500-44AA-9454-EAA4339B8762}" presName="composite" presStyleCnt="0"/>
      <dgm:spPr/>
    </dgm:pt>
    <dgm:pt modelId="{9EF184C4-673E-4E4E-BAF9-6C5912AC8EF3}" type="pres">
      <dgm:prSet presAssocID="{692560AA-4500-44AA-9454-EAA4339B8762}" presName="parTx" presStyleLbl="alignNode1" presStyleIdx="0" presStyleCnt="5">
        <dgm:presLayoutVars>
          <dgm:chMax val="0"/>
          <dgm:chPref val="0"/>
          <dgm:bulletEnabled val="1"/>
        </dgm:presLayoutVars>
      </dgm:prSet>
      <dgm:spPr/>
    </dgm:pt>
    <dgm:pt modelId="{E0597386-9EF8-9D4B-90D9-19E8765DC7DB}" type="pres">
      <dgm:prSet presAssocID="{692560AA-4500-44AA-9454-EAA4339B8762}" presName="desTx" presStyleLbl="alignAccFollowNode1" presStyleIdx="0" presStyleCnt="5">
        <dgm:presLayoutVars>
          <dgm:bulletEnabled val="1"/>
        </dgm:presLayoutVars>
      </dgm:prSet>
      <dgm:spPr/>
    </dgm:pt>
    <dgm:pt modelId="{44AACABB-39C5-C641-BDFE-14873EE05DE5}" type="pres">
      <dgm:prSet presAssocID="{CB91ABCA-1A7B-4FBB-BB2B-0C45BF95B713}" presName="space" presStyleCnt="0"/>
      <dgm:spPr/>
    </dgm:pt>
    <dgm:pt modelId="{4B795924-D53A-BA41-8C8B-C8EA98C0E6A8}" type="pres">
      <dgm:prSet presAssocID="{377C7D49-4F15-4D42-A19B-ED93259B7B77}" presName="composite" presStyleCnt="0"/>
      <dgm:spPr/>
    </dgm:pt>
    <dgm:pt modelId="{FBE87924-8BC9-5B4A-9077-498BA2FB0220}" type="pres">
      <dgm:prSet presAssocID="{377C7D49-4F15-4D42-A19B-ED93259B7B77}" presName="parTx" presStyleLbl="alignNode1" presStyleIdx="1" presStyleCnt="5">
        <dgm:presLayoutVars>
          <dgm:chMax val="0"/>
          <dgm:chPref val="0"/>
          <dgm:bulletEnabled val="1"/>
        </dgm:presLayoutVars>
      </dgm:prSet>
      <dgm:spPr/>
    </dgm:pt>
    <dgm:pt modelId="{F0DF1A58-052D-4447-A9BC-7C57E4F631CD}" type="pres">
      <dgm:prSet presAssocID="{377C7D49-4F15-4D42-A19B-ED93259B7B77}" presName="desTx" presStyleLbl="alignAccFollowNode1" presStyleIdx="1" presStyleCnt="5">
        <dgm:presLayoutVars>
          <dgm:bulletEnabled val="1"/>
        </dgm:presLayoutVars>
      </dgm:prSet>
      <dgm:spPr/>
    </dgm:pt>
    <dgm:pt modelId="{806C0A57-A33E-C841-A944-46A7A74773A1}" type="pres">
      <dgm:prSet presAssocID="{9B638BDB-61D8-4BC2-AB29-92F05BDFD47C}" presName="space" presStyleCnt="0"/>
      <dgm:spPr/>
    </dgm:pt>
    <dgm:pt modelId="{AF9F883C-6C9E-8244-88C9-2ED56380E7EA}" type="pres">
      <dgm:prSet presAssocID="{08C6DC1B-A470-40D4-B9BD-121EF9F69245}" presName="composite" presStyleCnt="0"/>
      <dgm:spPr/>
    </dgm:pt>
    <dgm:pt modelId="{1D369737-95E6-0148-B14C-D328E26DD219}" type="pres">
      <dgm:prSet presAssocID="{08C6DC1B-A470-40D4-B9BD-121EF9F69245}" presName="parTx" presStyleLbl="alignNode1" presStyleIdx="2" presStyleCnt="5">
        <dgm:presLayoutVars>
          <dgm:chMax val="0"/>
          <dgm:chPref val="0"/>
          <dgm:bulletEnabled val="1"/>
        </dgm:presLayoutVars>
      </dgm:prSet>
      <dgm:spPr/>
    </dgm:pt>
    <dgm:pt modelId="{F6D1BB0E-9455-204C-9012-A6A835118028}" type="pres">
      <dgm:prSet presAssocID="{08C6DC1B-A470-40D4-B9BD-121EF9F69245}" presName="desTx" presStyleLbl="alignAccFollowNode1" presStyleIdx="2" presStyleCnt="5">
        <dgm:presLayoutVars>
          <dgm:bulletEnabled val="1"/>
        </dgm:presLayoutVars>
      </dgm:prSet>
      <dgm:spPr/>
    </dgm:pt>
    <dgm:pt modelId="{4FF52059-3B07-254B-B388-D0B62C559C0E}" type="pres">
      <dgm:prSet presAssocID="{BD367CD1-3282-4D92-8A4E-519428136674}" presName="space" presStyleCnt="0"/>
      <dgm:spPr/>
    </dgm:pt>
    <dgm:pt modelId="{00AD2B23-AF43-C242-8CD5-AAFDA53B5C8F}" type="pres">
      <dgm:prSet presAssocID="{D895A3D3-DAE5-48CF-AAA0-DFF800E1D71D}" presName="composite" presStyleCnt="0"/>
      <dgm:spPr/>
    </dgm:pt>
    <dgm:pt modelId="{F17DD958-E7A9-8A42-98A6-E3A5B28E1253}" type="pres">
      <dgm:prSet presAssocID="{D895A3D3-DAE5-48CF-AAA0-DFF800E1D71D}" presName="parTx" presStyleLbl="alignNode1" presStyleIdx="3" presStyleCnt="5">
        <dgm:presLayoutVars>
          <dgm:chMax val="0"/>
          <dgm:chPref val="0"/>
          <dgm:bulletEnabled val="1"/>
        </dgm:presLayoutVars>
      </dgm:prSet>
      <dgm:spPr/>
    </dgm:pt>
    <dgm:pt modelId="{64E11584-8AD6-F842-9EBB-6DB303474207}" type="pres">
      <dgm:prSet presAssocID="{D895A3D3-DAE5-48CF-AAA0-DFF800E1D71D}" presName="desTx" presStyleLbl="alignAccFollowNode1" presStyleIdx="3" presStyleCnt="5">
        <dgm:presLayoutVars>
          <dgm:bulletEnabled val="1"/>
        </dgm:presLayoutVars>
      </dgm:prSet>
      <dgm:spPr/>
    </dgm:pt>
    <dgm:pt modelId="{3F974D92-17E8-6A4A-836E-2CA8FF4C344C}" type="pres">
      <dgm:prSet presAssocID="{252F01F2-C71E-4E49-B6AA-A76944C1A8BA}" presName="space" presStyleCnt="0"/>
      <dgm:spPr/>
    </dgm:pt>
    <dgm:pt modelId="{D3673224-7A00-2340-A5B6-2B8A276B52DA}" type="pres">
      <dgm:prSet presAssocID="{0A100876-A6DC-4FDC-A2C4-269BFAC317FE}" presName="composite" presStyleCnt="0"/>
      <dgm:spPr/>
    </dgm:pt>
    <dgm:pt modelId="{80F9C432-28E6-8444-B744-79DB26C3330E}" type="pres">
      <dgm:prSet presAssocID="{0A100876-A6DC-4FDC-A2C4-269BFAC317FE}" presName="parTx" presStyleLbl="alignNode1" presStyleIdx="4" presStyleCnt="5">
        <dgm:presLayoutVars>
          <dgm:chMax val="0"/>
          <dgm:chPref val="0"/>
          <dgm:bulletEnabled val="1"/>
        </dgm:presLayoutVars>
      </dgm:prSet>
      <dgm:spPr/>
    </dgm:pt>
    <dgm:pt modelId="{D4F162F3-128D-F94E-BF5C-01DAC8ADB1AA}" type="pres">
      <dgm:prSet presAssocID="{0A100876-A6DC-4FDC-A2C4-269BFAC317FE}" presName="desTx" presStyleLbl="alignAccFollowNode1" presStyleIdx="4" presStyleCnt="5">
        <dgm:presLayoutVars>
          <dgm:bulletEnabled val="1"/>
        </dgm:presLayoutVars>
      </dgm:prSet>
      <dgm:spPr/>
    </dgm:pt>
  </dgm:ptLst>
  <dgm:cxnLst>
    <dgm:cxn modelId="{14B1CD04-963F-0F42-ADBF-877A4AC8A26F}" type="presOf" srcId="{77C8FF93-8CED-49FE-993E-C7280C83832A}" destId="{F0DF1A58-052D-4447-A9BC-7C57E4F631CD}" srcOrd="0" destOrd="0" presId="urn:microsoft.com/office/officeart/2005/8/layout/hList1"/>
    <dgm:cxn modelId="{D9BA000E-DD1E-4191-A955-70442169C319}" srcId="{692560AA-4500-44AA-9454-EAA4339B8762}" destId="{1615AC5D-9F72-41E1-A529-CB0FC6EAE9FA}" srcOrd="2" destOrd="0" parTransId="{A21B05D0-E352-4504-B5F5-2098B6AA3DD3}" sibTransId="{7A3260C6-0B5C-4CF3-8D29-787A5E12D7CA}"/>
    <dgm:cxn modelId="{CBBD020F-60E9-40DB-B8E8-E271C733E02C}" srcId="{377C7D49-4F15-4D42-A19B-ED93259B7B77}" destId="{0BE638F7-6171-4259-856A-4F1261964A3E}" srcOrd="1" destOrd="0" parTransId="{E045AC80-2237-4FCF-97E6-42364F909597}" sibTransId="{A1EAEE0C-C481-489F-96E7-931FAA57FDC7}"/>
    <dgm:cxn modelId="{F03B7919-42FB-ED43-881F-A1EACF6B6FE3}" type="presOf" srcId="{27E26377-B845-4397-82E5-55F1AC447E0B}" destId="{E0597386-9EF8-9D4B-90D9-19E8765DC7DB}" srcOrd="0" destOrd="4" presId="urn:microsoft.com/office/officeart/2005/8/layout/hList1"/>
    <dgm:cxn modelId="{2796BD19-D9D3-684D-987F-64E57C8E4875}" type="presOf" srcId="{3AF827A4-D4EA-4C0B-8CC9-9F3D82CA0E7C}" destId="{64E11584-8AD6-F842-9EBB-6DB303474207}" srcOrd="0" destOrd="1" presId="urn:microsoft.com/office/officeart/2005/8/layout/hList1"/>
    <dgm:cxn modelId="{ED376C1E-7476-C149-90E9-906109C5C722}" type="presOf" srcId="{A452CE53-C4B8-499C-A85C-0B93511907B6}" destId="{D4F162F3-128D-F94E-BF5C-01DAC8ADB1AA}" srcOrd="0" destOrd="2" presId="urn:microsoft.com/office/officeart/2005/8/layout/hList1"/>
    <dgm:cxn modelId="{65C7D51E-BBB8-46A4-9EEB-23905EDEC6B4}" srcId="{4A571DB0-0078-47BC-A623-F1019BD5EF72}" destId="{D895A3D3-DAE5-48CF-AAA0-DFF800E1D71D}" srcOrd="3" destOrd="0" parTransId="{BDCDD02F-1A7D-4502-BA50-CA613DDD5EA7}" sibTransId="{252F01F2-C71E-4E49-B6AA-A76944C1A8BA}"/>
    <dgm:cxn modelId="{D8741C23-9725-8641-BADA-BEBA1991F31A}" type="presOf" srcId="{3BF15464-B0EB-42B0-9310-05630C60F105}" destId="{F6D1BB0E-9455-204C-9012-A6A835118028}" srcOrd="0" destOrd="0" presId="urn:microsoft.com/office/officeart/2005/8/layout/hList1"/>
    <dgm:cxn modelId="{B4066B23-E0AF-4432-B34F-694DEFCAF733}" srcId="{692560AA-4500-44AA-9454-EAA4339B8762}" destId="{27E26377-B845-4397-82E5-55F1AC447E0B}" srcOrd="4" destOrd="0" parTransId="{E241CEDB-27B2-41C8-A088-1A797A1EDDA6}" sibTransId="{BB7913FA-9CA6-417C-A7F1-8A9BDD583A1F}"/>
    <dgm:cxn modelId="{4493843A-6CA6-45CB-85CE-BB471A2B3BC2}" srcId="{08C6DC1B-A470-40D4-B9BD-121EF9F69245}" destId="{5BB5C148-F031-42FF-8E99-065FAE0362B7}" srcOrd="2" destOrd="0" parTransId="{3D2BB864-37C6-41DD-9DC2-A82F52966C04}" sibTransId="{B3761624-5950-4174-BCD3-3EF412067181}"/>
    <dgm:cxn modelId="{1B036644-B07A-9D4C-A571-6888E57BA02E}" type="presOf" srcId="{384F5317-4294-45B8-9178-7C94A2F38357}" destId="{64E11584-8AD6-F842-9EBB-6DB303474207}" srcOrd="0" destOrd="3" presId="urn:microsoft.com/office/officeart/2005/8/layout/hList1"/>
    <dgm:cxn modelId="{7D7F0D4A-8F39-D047-8456-5DEA903FE91B}" type="presOf" srcId="{5E06BB92-7CE7-4218-8671-D9E5F5482337}" destId="{F0DF1A58-052D-4447-A9BC-7C57E4F631CD}" srcOrd="0" destOrd="4" presId="urn:microsoft.com/office/officeart/2005/8/layout/hList1"/>
    <dgm:cxn modelId="{B2B0EF4B-B96F-4726-AF2F-839B5A1687BA}" srcId="{4A571DB0-0078-47BC-A623-F1019BD5EF72}" destId="{08C6DC1B-A470-40D4-B9BD-121EF9F69245}" srcOrd="2" destOrd="0" parTransId="{8FBAED1A-4757-4B77-A924-8DFA22AB3ECE}" sibTransId="{BD367CD1-3282-4D92-8A4E-519428136674}"/>
    <dgm:cxn modelId="{67D82A4F-4BF8-4D75-A64C-11E718B7AAD5}" srcId="{0A100876-A6DC-4FDC-A2C4-269BFAC317FE}" destId="{EBD5BBD5-2814-47FD-B4C7-882BE8DD8FDF}" srcOrd="1" destOrd="0" parTransId="{9C046841-D307-41F6-AB9F-3393F75CC877}" sibTransId="{2EE9D303-648B-4208-944C-DE40A2D990CC}"/>
    <dgm:cxn modelId="{51679950-CD18-A649-B5D9-650C66DBA61A}" type="presOf" srcId="{1615AC5D-9F72-41E1-A529-CB0FC6EAE9FA}" destId="{E0597386-9EF8-9D4B-90D9-19E8765DC7DB}" srcOrd="0" destOrd="2" presId="urn:microsoft.com/office/officeart/2005/8/layout/hList1"/>
    <dgm:cxn modelId="{1C6BBF52-B4B3-4966-BEDC-C1CA363B5FDB}" srcId="{08C6DC1B-A470-40D4-B9BD-121EF9F69245}" destId="{CF5D0226-FA00-49D7-8690-B160CF26315B}" srcOrd="1" destOrd="0" parTransId="{4798E6A4-9426-41AD-B292-0220C0BF7B0E}" sibTransId="{2A31C096-795B-478E-A567-56168045E09E}"/>
    <dgm:cxn modelId="{E32BEC58-6387-4B4C-BF5B-B6FC50AE4CF0}" srcId="{377C7D49-4F15-4D42-A19B-ED93259B7B77}" destId="{77C8FF93-8CED-49FE-993E-C7280C83832A}" srcOrd="0" destOrd="0" parTransId="{6421EF10-7DA1-4668-80DC-850438B46614}" sibTransId="{B7510B4A-2FEA-46B2-BCC9-FBDA30739E11}"/>
    <dgm:cxn modelId="{FB33675A-6503-DB4F-BBEC-1B0AF14F9BB7}" type="presOf" srcId="{377C7D49-4F15-4D42-A19B-ED93259B7B77}" destId="{FBE87924-8BC9-5B4A-9077-498BA2FB0220}" srcOrd="0" destOrd="0" presId="urn:microsoft.com/office/officeart/2005/8/layout/hList1"/>
    <dgm:cxn modelId="{7BB50D64-8E19-094B-BB5C-4DAD92DFAB76}" type="presOf" srcId="{D895A3D3-DAE5-48CF-AAA0-DFF800E1D71D}" destId="{F17DD958-E7A9-8A42-98A6-E3A5B28E1253}" srcOrd="0" destOrd="0" presId="urn:microsoft.com/office/officeart/2005/8/layout/hList1"/>
    <dgm:cxn modelId="{B3FE6A64-1535-2A40-9E68-6376C6978833}" type="presOf" srcId="{B32F4D31-4EEE-4966-BF99-F37DEC8F6B1C}" destId="{F0DF1A58-052D-4447-A9BC-7C57E4F631CD}" srcOrd="0" destOrd="3" presId="urn:microsoft.com/office/officeart/2005/8/layout/hList1"/>
    <dgm:cxn modelId="{25AD4B67-5EE9-4AEA-A121-9B16C5428B74}" srcId="{D895A3D3-DAE5-48CF-AAA0-DFF800E1D71D}" destId="{0A0A1027-D3E1-4976-87FD-B8DB5031179E}" srcOrd="4" destOrd="0" parTransId="{3815623E-A348-4422-957E-FEAA301C888E}" sibTransId="{2D5814AD-BD2E-40E6-9E48-3DEA406E748E}"/>
    <dgm:cxn modelId="{9E168C68-0469-5A46-A7EA-361957008281}" type="presOf" srcId="{CA2459E7-6DAB-4666-BF6C-C13C79E130C1}" destId="{D4F162F3-128D-F94E-BF5C-01DAC8ADB1AA}" srcOrd="0" destOrd="4" presId="urn:microsoft.com/office/officeart/2005/8/layout/hList1"/>
    <dgm:cxn modelId="{3BFFEA68-B4EC-4440-8398-5EF257D4E5A9}" srcId="{0A100876-A6DC-4FDC-A2C4-269BFAC317FE}" destId="{D0B2CAB0-4215-4A98-80A6-AF072C25566E}" srcOrd="3" destOrd="0" parTransId="{F904B3FA-188A-46C0-A195-E57C73AF88DF}" sibTransId="{A47BB641-9F59-4697-B2FF-DF4705C1A1B1}"/>
    <dgm:cxn modelId="{54D17770-D6D9-BE4D-9546-8FED0353BE04}" type="presOf" srcId="{0B255B47-5A2C-4FE7-93D3-1C891E863DDE}" destId="{F0DF1A58-052D-4447-A9BC-7C57E4F631CD}" srcOrd="0" destOrd="2" presId="urn:microsoft.com/office/officeart/2005/8/layout/hList1"/>
    <dgm:cxn modelId="{23E87A70-C4B2-9644-8075-258EE03B6D44}" type="presOf" srcId="{0BE638F7-6171-4259-856A-4F1261964A3E}" destId="{F0DF1A58-052D-4447-A9BC-7C57E4F631CD}" srcOrd="0" destOrd="1" presId="urn:microsoft.com/office/officeart/2005/8/layout/hList1"/>
    <dgm:cxn modelId="{CD2D7874-3BF3-48F2-887F-063735C01AC0}" srcId="{0A100876-A6DC-4FDC-A2C4-269BFAC317FE}" destId="{CA2459E7-6DAB-4666-BF6C-C13C79E130C1}" srcOrd="4" destOrd="0" parTransId="{F17C30D4-3D96-4D46-81AB-A93CEC4A0202}" sibTransId="{BC438C80-6D0A-4529-BD6A-75456361056E}"/>
    <dgm:cxn modelId="{5A920776-7D11-45E5-BFFF-7DB2E8F6ED30}" srcId="{4A571DB0-0078-47BC-A623-F1019BD5EF72}" destId="{692560AA-4500-44AA-9454-EAA4339B8762}" srcOrd="0" destOrd="0" parTransId="{C3E2DDA6-ADAF-43C9-B6DA-984320E5DCC8}" sibTransId="{CB91ABCA-1A7B-4FBB-BB2B-0C45BF95B713}"/>
    <dgm:cxn modelId="{302D677D-AA97-714A-8ABD-48501635CB36}" type="presOf" srcId="{0A0A1027-D3E1-4976-87FD-B8DB5031179E}" destId="{64E11584-8AD6-F842-9EBB-6DB303474207}" srcOrd="0" destOrd="4" presId="urn:microsoft.com/office/officeart/2005/8/layout/hList1"/>
    <dgm:cxn modelId="{68375384-44C3-8A42-A16E-30447DC3C965}" type="presOf" srcId="{08C6DC1B-A470-40D4-B9BD-121EF9F69245}" destId="{1D369737-95E6-0148-B14C-D328E26DD219}" srcOrd="0" destOrd="0" presId="urn:microsoft.com/office/officeart/2005/8/layout/hList1"/>
    <dgm:cxn modelId="{E7A23E8E-B7CB-41FF-AF8F-C181E5E7AD7B}" srcId="{377C7D49-4F15-4D42-A19B-ED93259B7B77}" destId="{B32F4D31-4EEE-4966-BF99-F37DEC8F6B1C}" srcOrd="3" destOrd="0" parTransId="{456E6F04-E545-43E5-A2F4-9C3EEC0EAA8B}" sibTransId="{53FE1EA8-D170-4486-9E02-28B8BD324295}"/>
    <dgm:cxn modelId="{86DBEF92-99AB-2042-928B-D448B7275EF1}" type="presOf" srcId="{A2A4A9D7-F39E-41C1-BC0E-91B15FF0DC47}" destId="{E0597386-9EF8-9D4B-90D9-19E8765DC7DB}" srcOrd="0" destOrd="1" presId="urn:microsoft.com/office/officeart/2005/8/layout/hList1"/>
    <dgm:cxn modelId="{56070798-9FAD-4DBA-A567-6A5D280E9477}" srcId="{D895A3D3-DAE5-48CF-AAA0-DFF800E1D71D}" destId="{20FC6FA0-5A4B-4159-8D28-D161F97889B2}" srcOrd="0" destOrd="0" parTransId="{36C956BE-E9DC-47B4-A4B2-3BACE03F08C2}" sibTransId="{86C80424-5DF5-46CF-A96F-02F4387456BA}"/>
    <dgm:cxn modelId="{E0A7AE98-A235-4B81-934D-365B61FBEB8D}" srcId="{08C6DC1B-A470-40D4-B9BD-121EF9F69245}" destId="{3BF15464-B0EB-42B0-9310-05630C60F105}" srcOrd="0" destOrd="0" parTransId="{C834EC49-EE85-41FA-A0DB-FD15DD00B664}" sibTransId="{B4E719E0-AF66-44A4-AE99-A4B177060ACF}"/>
    <dgm:cxn modelId="{F67A169D-17DE-2544-B632-8A8C6094FD39}" type="presOf" srcId="{0A100876-A6DC-4FDC-A2C4-269BFAC317FE}" destId="{80F9C432-28E6-8444-B744-79DB26C3330E}" srcOrd="0" destOrd="0" presId="urn:microsoft.com/office/officeart/2005/8/layout/hList1"/>
    <dgm:cxn modelId="{01932C9E-418E-754B-95A4-5BD29949F243}" type="presOf" srcId="{692560AA-4500-44AA-9454-EAA4339B8762}" destId="{9EF184C4-673E-4E4E-BAF9-6C5912AC8EF3}" srcOrd="0" destOrd="0" presId="urn:microsoft.com/office/officeart/2005/8/layout/hList1"/>
    <dgm:cxn modelId="{C827809F-C6CC-6E45-8623-70D42BAFBF2A}" type="presOf" srcId="{D0B2CAB0-4215-4A98-80A6-AF072C25566E}" destId="{D4F162F3-128D-F94E-BF5C-01DAC8ADB1AA}" srcOrd="0" destOrd="3" presId="urn:microsoft.com/office/officeart/2005/8/layout/hList1"/>
    <dgm:cxn modelId="{4B542FA7-4794-49A5-B84C-F8F483687E45}" srcId="{0A100876-A6DC-4FDC-A2C4-269BFAC317FE}" destId="{610D2146-6A8B-4AA5-80EE-A7CF51F33BF1}" srcOrd="0" destOrd="0" parTransId="{870CD2F1-1243-4204-8CBE-8318DA5A3B2F}" sibTransId="{B4CFE343-6AB9-4B59-9367-188406F21A35}"/>
    <dgm:cxn modelId="{8A336EAC-5059-4F84-98CD-810C65B9001E}" srcId="{692560AA-4500-44AA-9454-EAA4339B8762}" destId="{0E3065F0-75DD-4C05-80DE-F7489BC1E679}" srcOrd="0" destOrd="0" parTransId="{4E16BD72-6D86-4DED-BBDC-98F8D4DC6AF9}" sibTransId="{D2A884AE-E9E8-40A0-8D00-F72E41A3F5C6}"/>
    <dgm:cxn modelId="{BB0C26AD-C6A6-C745-B99B-DA6350BC6700}" type="presOf" srcId="{4A571DB0-0078-47BC-A623-F1019BD5EF72}" destId="{082E9A8A-F526-2447-AEB1-066926E405C9}" srcOrd="0" destOrd="0" presId="urn:microsoft.com/office/officeart/2005/8/layout/hList1"/>
    <dgm:cxn modelId="{045725B0-CEC1-423B-9E9C-461E65DFBCF4}" srcId="{692560AA-4500-44AA-9454-EAA4339B8762}" destId="{A2A4A9D7-F39E-41C1-BC0E-91B15FF0DC47}" srcOrd="1" destOrd="0" parTransId="{A72C97A3-C548-4316-98F8-350A14752812}" sibTransId="{06DADF5D-404D-4E57-8B68-83A89800BD69}"/>
    <dgm:cxn modelId="{776174B3-1DD8-40FA-8F2A-FF4D274F4B93}" srcId="{377C7D49-4F15-4D42-A19B-ED93259B7B77}" destId="{5E06BB92-7CE7-4218-8671-D9E5F5482337}" srcOrd="4" destOrd="0" parTransId="{E85C6081-28F8-4D75-A7EC-0F49EE680168}" sibTransId="{E655A83E-1104-4353-B174-240495DBAC99}"/>
    <dgm:cxn modelId="{EBCFB2B4-4617-46AE-A8C4-67B65614D8BE}" srcId="{4A571DB0-0078-47BC-A623-F1019BD5EF72}" destId="{0A100876-A6DC-4FDC-A2C4-269BFAC317FE}" srcOrd="4" destOrd="0" parTransId="{51E63462-79C2-48CF-AA26-42875D66CE14}" sibTransId="{AB35080A-802A-47E8-8676-145B4112DB35}"/>
    <dgm:cxn modelId="{E1D3BDBA-D0D9-154E-A517-2A25F7BD87A1}" type="presOf" srcId="{20FC6FA0-5A4B-4159-8D28-D161F97889B2}" destId="{64E11584-8AD6-F842-9EBB-6DB303474207}" srcOrd="0" destOrd="0" presId="urn:microsoft.com/office/officeart/2005/8/layout/hList1"/>
    <dgm:cxn modelId="{DA1FDABA-94E0-1C46-820A-B01404F96990}" type="presOf" srcId="{BFAE1046-5A8B-43DB-A4A6-BB105DB2E9A5}" destId="{64E11584-8AD6-F842-9EBB-6DB303474207}" srcOrd="0" destOrd="2" presId="urn:microsoft.com/office/officeart/2005/8/layout/hList1"/>
    <dgm:cxn modelId="{7D8C07BC-378C-48AA-9776-F61CE0492E1D}" srcId="{4A571DB0-0078-47BC-A623-F1019BD5EF72}" destId="{377C7D49-4F15-4D42-A19B-ED93259B7B77}" srcOrd="1" destOrd="0" parTransId="{FF0B8C94-8A61-4BE6-8B6C-813D10C734D4}" sibTransId="{9B638BDB-61D8-4BC2-AB29-92F05BDFD47C}"/>
    <dgm:cxn modelId="{D3625ACA-371C-446F-8854-D1CB4663A0DC}" srcId="{377C7D49-4F15-4D42-A19B-ED93259B7B77}" destId="{0B255B47-5A2C-4FE7-93D3-1C891E863DDE}" srcOrd="2" destOrd="0" parTransId="{ACACF99C-B7F7-4B7D-8D90-D2724BDEEC76}" sibTransId="{841A5AF4-4552-4FD3-A9E3-00C7AC2DB257}"/>
    <dgm:cxn modelId="{549258CC-07F7-A946-9762-02E78D25138F}" type="presOf" srcId="{0E3065F0-75DD-4C05-80DE-F7489BC1E679}" destId="{E0597386-9EF8-9D4B-90D9-19E8765DC7DB}" srcOrd="0" destOrd="0" presId="urn:microsoft.com/office/officeart/2005/8/layout/hList1"/>
    <dgm:cxn modelId="{CD5604CD-4E4C-F441-9FFD-1F1BF70CBA30}" type="presOf" srcId="{22C22C3F-7E91-4FC1-BA47-7166FE7CBF4B}" destId="{E0597386-9EF8-9D4B-90D9-19E8765DC7DB}" srcOrd="0" destOrd="3" presId="urn:microsoft.com/office/officeart/2005/8/layout/hList1"/>
    <dgm:cxn modelId="{DFBD3AD1-CDBA-45A4-94BA-73B4E541DBA9}" srcId="{08C6DC1B-A470-40D4-B9BD-121EF9F69245}" destId="{5BB2535F-798C-4E8B-939F-15B59137B3C7}" srcOrd="4" destOrd="0" parTransId="{1AB10647-E48E-4F71-9A07-01F91F40556E}" sibTransId="{FF558C8E-D245-4B80-A695-8175C934A922}"/>
    <dgm:cxn modelId="{A15D5DD2-2872-F44D-8CAB-993B3541AB33}" type="presOf" srcId="{EBD5BBD5-2814-47FD-B4C7-882BE8DD8FDF}" destId="{D4F162F3-128D-F94E-BF5C-01DAC8ADB1AA}" srcOrd="0" destOrd="1" presId="urn:microsoft.com/office/officeart/2005/8/layout/hList1"/>
    <dgm:cxn modelId="{E17E83D4-5057-4FB3-84F2-01560F2D0A6D}" srcId="{D895A3D3-DAE5-48CF-AAA0-DFF800E1D71D}" destId="{BFAE1046-5A8B-43DB-A4A6-BB105DB2E9A5}" srcOrd="2" destOrd="0" parTransId="{743252FF-84DB-427A-B3E4-A3D15CE98EAA}" sibTransId="{AB5A7149-8DC7-42BF-92B4-4FBFAA8B44D1}"/>
    <dgm:cxn modelId="{3E19E3D9-E8BF-AE4B-A8BB-F8A73D0621EE}" type="presOf" srcId="{5BB5C148-F031-42FF-8E99-065FAE0362B7}" destId="{F6D1BB0E-9455-204C-9012-A6A835118028}" srcOrd="0" destOrd="2" presId="urn:microsoft.com/office/officeart/2005/8/layout/hList1"/>
    <dgm:cxn modelId="{35FEE9DA-9084-F044-A5FC-523A2A6DEC62}" type="presOf" srcId="{610D2146-6A8B-4AA5-80EE-A7CF51F33BF1}" destId="{D4F162F3-128D-F94E-BF5C-01DAC8ADB1AA}" srcOrd="0" destOrd="0" presId="urn:microsoft.com/office/officeart/2005/8/layout/hList1"/>
    <dgm:cxn modelId="{EBD6E3DB-5D9A-4C01-B787-2520E17E5A2F}" srcId="{692560AA-4500-44AA-9454-EAA4339B8762}" destId="{22C22C3F-7E91-4FC1-BA47-7166FE7CBF4B}" srcOrd="3" destOrd="0" parTransId="{4FEEF243-66C8-46E0-BAE5-96A713B5F975}" sibTransId="{40F164EA-32C4-4F6B-9704-51A390AC0B13}"/>
    <dgm:cxn modelId="{D3DEACDD-0A98-234E-A723-EF3C44A60391}" type="presOf" srcId="{E4D44767-555E-4BA6-9123-1843B26B2418}" destId="{F6D1BB0E-9455-204C-9012-A6A835118028}" srcOrd="0" destOrd="3" presId="urn:microsoft.com/office/officeart/2005/8/layout/hList1"/>
    <dgm:cxn modelId="{A33CD7DE-D499-904D-B95F-A05B973844C7}" type="presOf" srcId="{CF5D0226-FA00-49D7-8690-B160CF26315B}" destId="{F6D1BB0E-9455-204C-9012-A6A835118028}" srcOrd="0" destOrd="1" presId="urn:microsoft.com/office/officeart/2005/8/layout/hList1"/>
    <dgm:cxn modelId="{953467E6-ABC1-1145-A95B-815ADBA3AE2E}" type="presOf" srcId="{5BB2535F-798C-4E8B-939F-15B59137B3C7}" destId="{F6D1BB0E-9455-204C-9012-A6A835118028}" srcOrd="0" destOrd="4" presId="urn:microsoft.com/office/officeart/2005/8/layout/hList1"/>
    <dgm:cxn modelId="{092788EB-0EAD-46B8-BC83-BFE9F6F2597E}" srcId="{08C6DC1B-A470-40D4-B9BD-121EF9F69245}" destId="{E4D44767-555E-4BA6-9123-1843B26B2418}" srcOrd="3" destOrd="0" parTransId="{301D858E-EB8B-48FE-A3F4-39853A3A10EC}" sibTransId="{FF8479E1-2F12-49F1-911E-E466D9E2A4AF}"/>
    <dgm:cxn modelId="{079868F1-4E4B-4930-B54E-92A5C21BDBBB}" srcId="{D895A3D3-DAE5-48CF-AAA0-DFF800E1D71D}" destId="{384F5317-4294-45B8-9178-7C94A2F38357}" srcOrd="3" destOrd="0" parTransId="{ECFEA3B5-2DF5-44FE-ADD0-12343DE3D625}" sibTransId="{F2D36C2E-194A-4F50-B379-9404922EFF49}"/>
    <dgm:cxn modelId="{C87BF7F8-6431-4F7C-A075-1311F57B1BCF}" srcId="{0A100876-A6DC-4FDC-A2C4-269BFAC317FE}" destId="{A452CE53-C4B8-499C-A85C-0B93511907B6}" srcOrd="2" destOrd="0" parTransId="{55B709E4-1BA4-4BA0-9D1B-674BC95FB8EC}" sibTransId="{569E9222-5B9F-4C38-8E87-45E9BB5A14FC}"/>
    <dgm:cxn modelId="{4A5747F9-051D-4C53-83FF-06AC31378EF0}" srcId="{D895A3D3-DAE5-48CF-AAA0-DFF800E1D71D}" destId="{3AF827A4-D4EA-4C0B-8CC9-9F3D82CA0E7C}" srcOrd="1" destOrd="0" parTransId="{F8CB3781-9C01-4E4E-8085-844280313E34}" sibTransId="{CEDC994C-7299-406C-872E-B9ACAAF0E345}"/>
    <dgm:cxn modelId="{BF3F0C14-17B0-9F4A-91F0-2E018908D947}" type="presParOf" srcId="{082E9A8A-F526-2447-AEB1-066926E405C9}" destId="{189435FE-0DA1-2747-BC1B-7762CD73EA04}" srcOrd="0" destOrd="0" presId="urn:microsoft.com/office/officeart/2005/8/layout/hList1"/>
    <dgm:cxn modelId="{BCC1E1AB-9210-724F-9AA7-BD2539DED31E}" type="presParOf" srcId="{189435FE-0DA1-2747-BC1B-7762CD73EA04}" destId="{9EF184C4-673E-4E4E-BAF9-6C5912AC8EF3}" srcOrd="0" destOrd="0" presId="urn:microsoft.com/office/officeart/2005/8/layout/hList1"/>
    <dgm:cxn modelId="{5847248E-8FD9-2C42-A801-3CC4049B75C0}" type="presParOf" srcId="{189435FE-0DA1-2747-BC1B-7762CD73EA04}" destId="{E0597386-9EF8-9D4B-90D9-19E8765DC7DB}" srcOrd="1" destOrd="0" presId="urn:microsoft.com/office/officeart/2005/8/layout/hList1"/>
    <dgm:cxn modelId="{2A04CF65-3471-1842-8868-9AD5DB0BDAD4}" type="presParOf" srcId="{082E9A8A-F526-2447-AEB1-066926E405C9}" destId="{44AACABB-39C5-C641-BDFE-14873EE05DE5}" srcOrd="1" destOrd="0" presId="urn:microsoft.com/office/officeart/2005/8/layout/hList1"/>
    <dgm:cxn modelId="{2B8B95A4-690B-3B48-BD5C-83CA8D6AEEC0}" type="presParOf" srcId="{082E9A8A-F526-2447-AEB1-066926E405C9}" destId="{4B795924-D53A-BA41-8C8B-C8EA98C0E6A8}" srcOrd="2" destOrd="0" presId="urn:microsoft.com/office/officeart/2005/8/layout/hList1"/>
    <dgm:cxn modelId="{420A1913-4FE4-0944-8431-5744FAB383A9}" type="presParOf" srcId="{4B795924-D53A-BA41-8C8B-C8EA98C0E6A8}" destId="{FBE87924-8BC9-5B4A-9077-498BA2FB0220}" srcOrd="0" destOrd="0" presId="urn:microsoft.com/office/officeart/2005/8/layout/hList1"/>
    <dgm:cxn modelId="{2E073293-2D99-E64E-BD36-A95B366AE021}" type="presParOf" srcId="{4B795924-D53A-BA41-8C8B-C8EA98C0E6A8}" destId="{F0DF1A58-052D-4447-A9BC-7C57E4F631CD}" srcOrd="1" destOrd="0" presId="urn:microsoft.com/office/officeart/2005/8/layout/hList1"/>
    <dgm:cxn modelId="{B2C40501-1F35-AF4F-AE5D-0E5A20660B72}" type="presParOf" srcId="{082E9A8A-F526-2447-AEB1-066926E405C9}" destId="{806C0A57-A33E-C841-A944-46A7A74773A1}" srcOrd="3" destOrd="0" presId="urn:microsoft.com/office/officeart/2005/8/layout/hList1"/>
    <dgm:cxn modelId="{329F6B7C-6246-3742-9EA1-7CE6B9A10012}" type="presParOf" srcId="{082E9A8A-F526-2447-AEB1-066926E405C9}" destId="{AF9F883C-6C9E-8244-88C9-2ED56380E7EA}" srcOrd="4" destOrd="0" presId="urn:microsoft.com/office/officeart/2005/8/layout/hList1"/>
    <dgm:cxn modelId="{4755CEEF-1F26-5542-8B40-7F2A363D6DF7}" type="presParOf" srcId="{AF9F883C-6C9E-8244-88C9-2ED56380E7EA}" destId="{1D369737-95E6-0148-B14C-D328E26DD219}" srcOrd="0" destOrd="0" presId="urn:microsoft.com/office/officeart/2005/8/layout/hList1"/>
    <dgm:cxn modelId="{B44EB76B-2453-004D-B048-4B9E65E53858}" type="presParOf" srcId="{AF9F883C-6C9E-8244-88C9-2ED56380E7EA}" destId="{F6D1BB0E-9455-204C-9012-A6A835118028}" srcOrd="1" destOrd="0" presId="urn:microsoft.com/office/officeart/2005/8/layout/hList1"/>
    <dgm:cxn modelId="{358ED2D1-6034-6940-BFA9-9B59B3A3E2F7}" type="presParOf" srcId="{082E9A8A-F526-2447-AEB1-066926E405C9}" destId="{4FF52059-3B07-254B-B388-D0B62C559C0E}" srcOrd="5" destOrd="0" presId="urn:microsoft.com/office/officeart/2005/8/layout/hList1"/>
    <dgm:cxn modelId="{68252E9B-BBE0-E244-A9F3-2A04439A93C4}" type="presParOf" srcId="{082E9A8A-F526-2447-AEB1-066926E405C9}" destId="{00AD2B23-AF43-C242-8CD5-AAFDA53B5C8F}" srcOrd="6" destOrd="0" presId="urn:microsoft.com/office/officeart/2005/8/layout/hList1"/>
    <dgm:cxn modelId="{2403F853-FA8C-9F40-BC55-91281CE82848}" type="presParOf" srcId="{00AD2B23-AF43-C242-8CD5-AAFDA53B5C8F}" destId="{F17DD958-E7A9-8A42-98A6-E3A5B28E1253}" srcOrd="0" destOrd="0" presId="urn:microsoft.com/office/officeart/2005/8/layout/hList1"/>
    <dgm:cxn modelId="{A731DA18-FD94-BE4E-B15E-1EB74F7E59DF}" type="presParOf" srcId="{00AD2B23-AF43-C242-8CD5-AAFDA53B5C8F}" destId="{64E11584-8AD6-F842-9EBB-6DB303474207}" srcOrd="1" destOrd="0" presId="urn:microsoft.com/office/officeart/2005/8/layout/hList1"/>
    <dgm:cxn modelId="{332676C5-B97E-C349-B393-4E0794535485}" type="presParOf" srcId="{082E9A8A-F526-2447-AEB1-066926E405C9}" destId="{3F974D92-17E8-6A4A-836E-2CA8FF4C344C}" srcOrd="7" destOrd="0" presId="urn:microsoft.com/office/officeart/2005/8/layout/hList1"/>
    <dgm:cxn modelId="{99CC4ADE-CF82-DA4A-A798-6B586D3F45B4}" type="presParOf" srcId="{082E9A8A-F526-2447-AEB1-066926E405C9}" destId="{D3673224-7A00-2340-A5B6-2B8A276B52DA}" srcOrd="8" destOrd="0" presId="urn:microsoft.com/office/officeart/2005/8/layout/hList1"/>
    <dgm:cxn modelId="{D11AF5AE-CD80-574E-ACD8-9A32A7A2AD65}" type="presParOf" srcId="{D3673224-7A00-2340-A5B6-2B8A276B52DA}" destId="{80F9C432-28E6-8444-B744-79DB26C3330E}" srcOrd="0" destOrd="0" presId="urn:microsoft.com/office/officeart/2005/8/layout/hList1"/>
    <dgm:cxn modelId="{C6C79BB3-DA5D-AD4C-8261-3FF4D01FD1DF}" type="presParOf" srcId="{D3673224-7A00-2340-A5B6-2B8A276B52DA}" destId="{D4F162F3-128D-F94E-BF5C-01DAC8ADB1A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7AE06E-7483-4A97-A5E0-3ABB4C33B17F}"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F8DF6EC8-969B-494C-9C17-8FCA6390E0F8}">
      <dgm:prSet/>
      <dgm:spPr/>
      <dgm:t>
        <a:bodyPr/>
        <a:lstStyle/>
        <a:p>
          <a:r>
            <a:rPr lang="en-US"/>
            <a:t>Not Dangerous Tweets</a:t>
          </a:r>
        </a:p>
      </dgm:t>
    </dgm:pt>
    <dgm:pt modelId="{6A14FC38-C116-42C2-A45B-8A664F16075C}" type="parTrans" cxnId="{3527E0CA-27A5-42C1-8164-2787A7C92FB4}">
      <dgm:prSet/>
      <dgm:spPr/>
      <dgm:t>
        <a:bodyPr/>
        <a:lstStyle/>
        <a:p>
          <a:endParaRPr lang="en-US"/>
        </a:p>
      </dgm:t>
    </dgm:pt>
    <dgm:pt modelId="{4E8E99D8-A4ED-47AE-A850-61D61EE5059E}" type="sibTrans" cxnId="{3527E0CA-27A5-42C1-8164-2787A7C92FB4}">
      <dgm:prSet/>
      <dgm:spPr/>
      <dgm:t>
        <a:bodyPr/>
        <a:lstStyle/>
        <a:p>
          <a:endParaRPr lang="en-US"/>
        </a:p>
      </dgm:t>
    </dgm:pt>
    <dgm:pt modelId="{51B307C9-6407-4E33-BF8D-9B0697A32B4B}">
      <dgm:prSet/>
      <dgm:spPr/>
      <dgm:t>
        <a:bodyPr/>
        <a:lstStyle/>
        <a:p>
          <a:r>
            <a:rPr lang="en-US"/>
            <a:t>Hello big beautiful world</a:t>
          </a:r>
        </a:p>
      </dgm:t>
    </dgm:pt>
    <dgm:pt modelId="{D77B75E2-A6E1-46DC-AB5E-1720EE98B48D}" type="parTrans" cxnId="{B6A1E578-0CBB-4FAB-A5B8-B436A4E7500B}">
      <dgm:prSet/>
      <dgm:spPr/>
      <dgm:t>
        <a:bodyPr/>
        <a:lstStyle/>
        <a:p>
          <a:endParaRPr lang="en-US"/>
        </a:p>
      </dgm:t>
    </dgm:pt>
    <dgm:pt modelId="{4EAEE08A-70EB-4B3B-83FD-234D226094A3}" type="sibTrans" cxnId="{B6A1E578-0CBB-4FAB-A5B8-B436A4E7500B}">
      <dgm:prSet/>
      <dgm:spPr/>
      <dgm:t>
        <a:bodyPr/>
        <a:lstStyle/>
        <a:p>
          <a:endParaRPr lang="en-US"/>
        </a:p>
      </dgm:t>
    </dgm:pt>
    <dgm:pt modelId="{C14B97E9-D99A-494D-AB7C-EDEEA632239C}">
      <dgm:prSet/>
      <dgm:spPr/>
      <dgm:t>
        <a:bodyPr/>
        <a:lstStyle/>
        <a:p>
          <a:r>
            <a:rPr lang="en-US"/>
            <a:t>I hate this stupid world!</a:t>
          </a:r>
        </a:p>
      </dgm:t>
    </dgm:pt>
    <dgm:pt modelId="{61038673-6E6A-4EA8-A0C3-6A26744671D7}" type="parTrans" cxnId="{138CC740-71AC-4F60-9082-19E1923C04C6}">
      <dgm:prSet/>
      <dgm:spPr/>
      <dgm:t>
        <a:bodyPr/>
        <a:lstStyle/>
        <a:p>
          <a:endParaRPr lang="en-US"/>
        </a:p>
      </dgm:t>
    </dgm:pt>
    <dgm:pt modelId="{3EF1FBF9-0D67-41F5-A384-779C50BB58E8}" type="sibTrans" cxnId="{138CC740-71AC-4F60-9082-19E1923C04C6}">
      <dgm:prSet/>
      <dgm:spPr/>
      <dgm:t>
        <a:bodyPr/>
        <a:lstStyle/>
        <a:p>
          <a:endParaRPr lang="en-US"/>
        </a:p>
      </dgm:t>
    </dgm:pt>
    <dgm:pt modelId="{9A77DE2F-6F2A-4C2A-8BA5-36CCDB610072}">
      <dgm:prSet/>
      <dgm:spPr/>
      <dgm:t>
        <a:bodyPr/>
        <a:lstStyle/>
        <a:p>
          <a:r>
            <a:rPr lang="en-US"/>
            <a:t>The movie killed me! It was great</a:t>
          </a:r>
        </a:p>
      </dgm:t>
    </dgm:pt>
    <dgm:pt modelId="{9083FEEB-E5FD-4B1D-8758-F2E95D441927}" type="parTrans" cxnId="{1FD2347D-2753-4F0B-A310-B1DF411EAB5A}">
      <dgm:prSet/>
      <dgm:spPr/>
      <dgm:t>
        <a:bodyPr/>
        <a:lstStyle/>
        <a:p>
          <a:endParaRPr lang="en-US"/>
        </a:p>
      </dgm:t>
    </dgm:pt>
    <dgm:pt modelId="{E3289E05-801C-48F0-9DB6-44E8D1F4985C}" type="sibTrans" cxnId="{1FD2347D-2753-4F0B-A310-B1DF411EAB5A}">
      <dgm:prSet/>
      <dgm:spPr/>
      <dgm:t>
        <a:bodyPr/>
        <a:lstStyle/>
        <a:p>
          <a:endParaRPr lang="en-US"/>
        </a:p>
      </dgm:t>
    </dgm:pt>
    <dgm:pt modelId="{A67E8A4A-B206-4708-A280-F2A7A65A7B13}">
      <dgm:prSet/>
      <dgm:spPr/>
      <dgm:t>
        <a:bodyPr/>
        <a:lstStyle/>
        <a:p>
          <a:r>
            <a:rPr lang="en-US"/>
            <a:t>Dangerous Tweets</a:t>
          </a:r>
        </a:p>
      </dgm:t>
    </dgm:pt>
    <dgm:pt modelId="{269FF9A6-09FB-4EAF-BEAE-9E72F669893A}" type="parTrans" cxnId="{D6AB0CC2-489A-4C30-AA9B-4EABC6A65A7F}">
      <dgm:prSet/>
      <dgm:spPr/>
      <dgm:t>
        <a:bodyPr/>
        <a:lstStyle/>
        <a:p>
          <a:endParaRPr lang="en-US"/>
        </a:p>
      </dgm:t>
    </dgm:pt>
    <dgm:pt modelId="{0C4DB3FF-DDFA-4C96-B843-D9C41A9E7A18}" type="sibTrans" cxnId="{D6AB0CC2-489A-4C30-AA9B-4EABC6A65A7F}">
      <dgm:prSet/>
      <dgm:spPr/>
      <dgm:t>
        <a:bodyPr/>
        <a:lstStyle/>
        <a:p>
          <a:endParaRPr lang="en-US"/>
        </a:p>
      </dgm:t>
    </dgm:pt>
    <dgm:pt modelId="{4A9D1F3D-0043-4F74-9755-1BE41315D26A}">
      <dgm:prSet/>
      <dgm:spPr/>
      <dgm:t>
        <a:bodyPr/>
        <a:lstStyle/>
        <a:p>
          <a:r>
            <a:rPr lang="en-US"/>
            <a:t>Just got out of shooting practice</a:t>
          </a:r>
        </a:p>
      </dgm:t>
    </dgm:pt>
    <dgm:pt modelId="{88739A10-D492-453D-9155-7E56D4F3BD59}" type="parTrans" cxnId="{DFCFE0E2-1779-470F-B250-C3FAD7BF497B}">
      <dgm:prSet/>
      <dgm:spPr/>
      <dgm:t>
        <a:bodyPr/>
        <a:lstStyle/>
        <a:p>
          <a:endParaRPr lang="en-US"/>
        </a:p>
      </dgm:t>
    </dgm:pt>
    <dgm:pt modelId="{DA78C693-DD80-4DA6-AF11-421CC3F25FC2}" type="sibTrans" cxnId="{DFCFE0E2-1779-470F-B250-C3FAD7BF497B}">
      <dgm:prSet/>
      <dgm:spPr/>
      <dgm:t>
        <a:bodyPr/>
        <a:lstStyle/>
        <a:p>
          <a:endParaRPr lang="en-US"/>
        </a:p>
      </dgm:t>
    </dgm:pt>
    <dgm:pt modelId="{DADB5481-A840-4A61-92D0-F26826E8D8C6}">
      <dgm:prSet/>
      <dgm:spPr/>
      <dgm:t>
        <a:bodyPr/>
        <a:lstStyle/>
        <a:p>
          <a:r>
            <a:rPr lang="en-US"/>
            <a:t>I’m bringing my AR15 to hurt everyone</a:t>
          </a:r>
        </a:p>
      </dgm:t>
    </dgm:pt>
    <dgm:pt modelId="{DDCB2F47-6858-444E-8EF1-9C8390621FD3}" type="parTrans" cxnId="{F60FD6EB-04C2-4BB4-9EA7-174C52C0E9F5}">
      <dgm:prSet/>
      <dgm:spPr/>
      <dgm:t>
        <a:bodyPr/>
        <a:lstStyle/>
        <a:p>
          <a:endParaRPr lang="en-US"/>
        </a:p>
      </dgm:t>
    </dgm:pt>
    <dgm:pt modelId="{DC66176A-8385-4ABE-ADA7-BB647CB6DF41}" type="sibTrans" cxnId="{F60FD6EB-04C2-4BB4-9EA7-174C52C0E9F5}">
      <dgm:prSet/>
      <dgm:spPr/>
      <dgm:t>
        <a:bodyPr/>
        <a:lstStyle/>
        <a:p>
          <a:endParaRPr lang="en-US"/>
        </a:p>
      </dgm:t>
    </dgm:pt>
    <dgm:pt modelId="{8A16A5F9-8B9B-4BAC-A6E1-3C4A35696CDD}">
      <dgm:prSet/>
      <dgm:spPr/>
      <dgm:t>
        <a:bodyPr/>
        <a:lstStyle/>
        <a:p>
          <a:r>
            <a:rPr lang="en-US"/>
            <a:t>I was going shooting tomorrow but I hurt my hand</a:t>
          </a:r>
        </a:p>
      </dgm:t>
    </dgm:pt>
    <dgm:pt modelId="{B2ACB4F4-34E1-40FA-BDBB-848673E0DD47}" type="parTrans" cxnId="{F91157AC-63D0-410B-B793-DBCF330C5A09}">
      <dgm:prSet/>
      <dgm:spPr/>
      <dgm:t>
        <a:bodyPr/>
        <a:lstStyle/>
        <a:p>
          <a:endParaRPr lang="en-US"/>
        </a:p>
      </dgm:t>
    </dgm:pt>
    <dgm:pt modelId="{9C53FF87-66AE-4F91-88D7-55DB9C092162}" type="sibTrans" cxnId="{F91157AC-63D0-410B-B793-DBCF330C5A09}">
      <dgm:prSet/>
      <dgm:spPr/>
      <dgm:t>
        <a:bodyPr/>
        <a:lstStyle/>
        <a:p>
          <a:endParaRPr lang="en-US"/>
        </a:p>
      </dgm:t>
    </dgm:pt>
    <dgm:pt modelId="{7AD05CDB-8BC6-2049-9ED5-C32131C19129}" type="pres">
      <dgm:prSet presAssocID="{717AE06E-7483-4A97-A5E0-3ABB4C33B17F}" presName="linear" presStyleCnt="0">
        <dgm:presLayoutVars>
          <dgm:dir/>
          <dgm:animLvl val="lvl"/>
          <dgm:resizeHandles val="exact"/>
        </dgm:presLayoutVars>
      </dgm:prSet>
      <dgm:spPr/>
    </dgm:pt>
    <dgm:pt modelId="{34C99BA1-CE14-154D-814B-424D53502B23}" type="pres">
      <dgm:prSet presAssocID="{F8DF6EC8-969B-494C-9C17-8FCA6390E0F8}" presName="parentLin" presStyleCnt="0"/>
      <dgm:spPr/>
    </dgm:pt>
    <dgm:pt modelId="{A25BAC49-0639-6440-8004-F15959EB154D}" type="pres">
      <dgm:prSet presAssocID="{F8DF6EC8-969B-494C-9C17-8FCA6390E0F8}" presName="parentLeftMargin" presStyleLbl="node1" presStyleIdx="0" presStyleCnt="2"/>
      <dgm:spPr/>
    </dgm:pt>
    <dgm:pt modelId="{90A43B4D-DF52-2340-9C97-F8ED6CC5F3EE}" type="pres">
      <dgm:prSet presAssocID="{F8DF6EC8-969B-494C-9C17-8FCA6390E0F8}" presName="parentText" presStyleLbl="node1" presStyleIdx="0" presStyleCnt="2">
        <dgm:presLayoutVars>
          <dgm:chMax val="0"/>
          <dgm:bulletEnabled val="1"/>
        </dgm:presLayoutVars>
      </dgm:prSet>
      <dgm:spPr/>
    </dgm:pt>
    <dgm:pt modelId="{57794716-229B-C247-A375-3789B1E94FAF}" type="pres">
      <dgm:prSet presAssocID="{F8DF6EC8-969B-494C-9C17-8FCA6390E0F8}" presName="negativeSpace" presStyleCnt="0"/>
      <dgm:spPr/>
    </dgm:pt>
    <dgm:pt modelId="{327C97AF-813A-6542-A2D6-BA93BEBBFCD8}" type="pres">
      <dgm:prSet presAssocID="{F8DF6EC8-969B-494C-9C17-8FCA6390E0F8}" presName="childText" presStyleLbl="conFgAcc1" presStyleIdx="0" presStyleCnt="2">
        <dgm:presLayoutVars>
          <dgm:bulletEnabled val="1"/>
        </dgm:presLayoutVars>
      </dgm:prSet>
      <dgm:spPr/>
    </dgm:pt>
    <dgm:pt modelId="{CAF7B1BE-9751-F645-9147-EBCD4F0A0930}" type="pres">
      <dgm:prSet presAssocID="{4E8E99D8-A4ED-47AE-A850-61D61EE5059E}" presName="spaceBetweenRectangles" presStyleCnt="0"/>
      <dgm:spPr/>
    </dgm:pt>
    <dgm:pt modelId="{2BE970F9-24EC-5342-B234-C6F1C954152D}" type="pres">
      <dgm:prSet presAssocID="{A67E8A4A-B206-4708-A280-F2A7A65A7B13}" presName="parentLin" presStyleCnt="0"/>
      <dgm:spPr/>
    </dgm:pt>
    <dgm:pt modelId="{05C1F165-02DB-5C46-8B80-309AA09A9A26}" type="pres">
      <dgm:prSet presAssocID="{A67E8A4A-B206-4708-A280-F2A7A65A7B13}" presName="parentLeftMargin" presStyleLbl="node1" presStyleIdx="0" presStyleCnt="2"/>
      <dgm:spPr/>
    </dgm:pt>
    <dgm:pt modelId="{CB9D0814-7FC5-6A4D-85E5-77E5394179D4}" type="pres">
      <dgm:prSet presAssocID="{A67E8A4A-B206-4708-A280-F2A7A65A7B13}" presName="parentText" presStyleLbl="node1" presStyleIdx="1" presStyleCnt="2">
        <dgm:presLayoutVars>
          <dgm:chMax val="0"/>
          <dgm:bulletEnabled val="1"/>
        </dgm:presLayoutVars>
      </dgm:prSet>
      <dgm:spPr/>
    </dgm:pt>
    <dgm:pt modelId="{06E42181-94BC-D444-AB39-6F237AD2E2AE}" type="pres">
      <dgm:prSet presAssocID="{A67E8A4A-B206-4708-A280-F2A7A65A7B13}" presName="negativeSpace" presStyleCnt="0"/>
      <dgm:spPr/>
    </dgm:pt>
    <dgm:pt modelId="{717414EB-7763-FA42-8A6C-3C67BCF086C5}" type="pres">
      <dgm:prSet presAssocID="{A67E8A4A-B206-4708-A280-F2A7A65A7B13}" presName="childText" presStyleLbl="conFgAcc1" presStyleIdx="1" presStyleCnt="2">
        <dgm:presLayoutVars>
          <dgm:bulletEnabled val="1"/>
        </dgm:presLayoutVars>
      </dgm:prSet>
      <dgm:spPr/>
    </dgm:pt>
  </dgm:ptLst>
  <dgm:cxnLst>
    <dgm:cxn modelId="{1B524714-0BF6-834D-A8E1-2BAF502B79D7}" type="presOf" srcId="{51B307C9-6407-4E33-BF8D-9B0697A32B4B}" destId="{327C97AF-813A-6542-A2D6-BA93BEBBFCD8}" srcOrd="0" destOrd="0" presId="urn:microsoft.com/office/officeart/2005/8/layout/list1"/>
    <dgm:cxn modelId="{CFC83517-10A4-2740-BCE6-3BD2F1D79A43}" type="presOf" srcId="{A67E8A4A-B206-4708-A280-F2A7A65A7B13}" destId="{CB9D0814-7FC5-6A4D-85E5-77E5394179D4}" srcOrd="1" destOrd="0" presId="urn:microsoft.com/office/officeart/2005/8/layout/list1"/>
    <dgm:cxn modelId="{18CB7E25-0BB7-1F47-99B8-4C6890EDF5DA}" type="presOf" srcId="{F8DF6EC8-969B-494C-9C17-8FCA6390E0F8}" destId="{90A43B4D-DF52-2340-9C97-F8ED6CC5F3EE}" srcOrd="1" destOrd="0" presId="urn:microsoft.com/office/officeart/2005/8/layout/list1"/>
    <dgm:cxn modelId="{AC0B8E2E-FC29-0A44-91A8-C85E206E7A57}" type="presOf" srcId="{8A16A5F9-8B9B-4BAC-A6E1-3C4A35696CDD}" destId="{717414EB-7763-FA42-8A6C-3C67BCF086C5}" srcOrd="0" destOrd="2" presId="urn:microsoft.com/office/officeart/2005/8/layout/list1"/>
    <dgm:cxn modelId="{8098703F-A84C-054C-9C7A-B7F352ACB5E6}" type="presOf" srcId="{C14B97E9-D99A-494D-AB7C-EDEEA632239C}" destId="{327C97AF-813A-6542-A2D6-BA93BEBBFCD8}" srcOrd="0" destOrd="1" presId="urn:microsoft.com/office/officeart/2005/8/layout/list1"/>
    <dgm:cxn modelId="{138CC740-71AC-4F60-9082-19E1923C04C6}" srcId="{F8DF6EC8-969B-494C-9C17-8FCA6390E0F8}" destId="{C14B97E9-D99A-494D-AB7C-EDEEA632239C}" srcOrd="1" destOrd="0" parTransId="{61038673-6E6A-4EA8-A0C3-6A26744671D7}" sibTransId="{3EF1FBF9-0D67-41F5-A384-779C50BB58E8}"/>
    <dgm:cxn modelId="{79CE1C51-003B-B047-BADB-D373A64944AB}" type="presOf" srcId="{F8DF6EC8-969B-494C-9C17-8FCA6390E0F8}" destId="{A25BAC49-0639-6440-8004-F15959EB154D}" srcOrd="0" destOrd="0" presId="urn:microsoft.com/office/officeart/2005/8/layout/list1"/>
    <dgm:cxn modelId="{A425B26F-2440-E449-BDD2-1718A5763A50}" type="presOf" srcId="{9A77DE2F-6F2A-4C2A-8BA5-36CCDB610072}" destId="{327C97AF-813A-6542-A2D6-BA93BEBBFCD8}" srcOrd="0" destOrd="2" presId="urn:microsoft.com/office/officeart/2005/8/layout/list1"/>
    <dgm:cxn modelId="{B6A1E578-0CBB-4FAB-A5B8-B436A4E7500B}" srcId="{F8DF6EC8-969B-494C-9C17-8FCA6390E0F8}" destId="{51B307C9-6407-4E33-BF8D-9B0697A32B4B}" srcOrd="0" destOrd="0" parTransId="{D77B75E2-A6E1-46DC-AB5E-1720EE98B48D}" sibTransId="{4EAEE08A-70EB-4B3B-83FD-234D226094A3}"/>
    <dgm:cxn modelId="{1FD2347D-2753-4F0B-A310-B1DF411EAB5A}" srcId="{F8DF6EC8-969B-494C-9C17-8FCA6390E0F8}" destId="{9A77DE2F-6F2A-4C2A-8BA5-36CCDB610072}" srcOrd="2" destOrd="0" parTransId="{9083FEEB-E5FD-4B1D-8758-F2E95D441927}" sibTransId="{E3289E05-801C-48F0-9DB6-44E8D1F4985C}"/>
    <dgm:cxn modelId="{F91157AC-63D0-410B-B793-DBCF330C5A09}" srcId="{A67E8A4A-B206-4708-A280-F2A7A65A7B13}" destId="{8A16A5F9-8B9B-4BAC-A6E1-3C4A35696CDD}" srcOrd="2" destOrd="0" parTransId="{B2ACB4F4-34E1-40FA-BDBB-848673E0DD47}" sibTransId="{9C53FF87-66AE-4F91-88D7-55DB9C092162}"/>
    <dgm:cxn modelId="{DC3718B8-A9D4-C244-AE07-C3E5D8417BFB}" type="presOf" srcId="{717AE06E-7483-4A97-A5E0-3ABB4C33B17F}" destId="{7AD05CDB-8BC6-2049-9ED5-C32131C19129}" srcOrd="0" destOrd="0" presId="urn:microsoft.com/office/officeart/2005/8/layout/list1"/>
    <dgm:cxn modelId="{D6AB0CC2-489A-4C30-AA9B-4EABC6A65A7F}" srcId="{717AE06E-7483-4A97-A5E0-3ABB4C33B17F}" destId="{A67E8A4A-B206-4708-A280-F2A7A65A7B13}" srcOrd="1" destOrd="0" parTransId="{269FF9A6-09FB-4EAF-BEAE-9E72F669893A}" sibTransId="{0C4DB3FF-DDFA-4C96-B843-D9C41A9E7A18}"/>
    <dgm:cxn modelId="{3B9D74C9-BDBA-BE41-BA54-C62EE2BEC83B}" type="presOf" srcId="{DADB5481-A840-4A61-92D0-F26826E8D8C6}" destId="{717414EB-7763-FA42-8A6C-3C67BCF086C5}" srcOrd="0" destOrd="1" presId="urn:microsoft.com/office/officeart/2005/8/layout/list1"/>
    <dgm:cxn modelId="{3527E0CA-27A5-42C1-8164-2787A7C92FB4}" srcId="{717AE06E-7483-4A97-A5E0-3ABB4C33B17F}" destId="{F8DF6EC8-969B-494C-9C17-8FCA6390E0F8}" srcOrd="0" destOrd="0" parTransId="{6A14FC38-C116-42C2-A45B-8A664F16075C}" sibTransId="{4E8E99D8-A4ED-47AE-A850-61D61EE5059E}"/>
    <dgm:cxn modelId="{D1A68DD0-30B1-994F-A584-1C2FA57E3FC6}" type="presOf" srcId="{A67E8A4A-B206-4708-A280-F2A7A65A7B13}" destId="{05C1F165-02DB-5C46-8B80-309AA09A9A26}" srcOrd="0" destOrd="0" presId="urn:microsoft.com/office/officeart/2005/8/layout/list1"/>
    <dgm:cxn modelId="{A04F65D1-FDDC-884B-A57A-3236A1A8069D}" type="presOf" srcId="{4A9D1F3D-0043-4F74-9755-1BE41315D26A}" destId="{717414EB-7763-FA42-8A6C-3C67BCF086C5}" srcOrd="0" destOrd="0" presId="urn:microsoft.com/office/officeart/2005/8/layout/list1"/>
    <dgm:cxn modelId="{DFCFE0E2-1779-470F-B250-C3FAD7BF497B}" srcId="{A67E8A4A-B206-4708-A280-F2A7A65A7B13}" destId="{4A9D1F3D-0043-4F74-9755-1BE41315D26A}" srcOrd="0" destOrd="0" parTransId="{88739A10-D492-453D-9155-7E56D4F3BD59}" sibTransId="{DA78C693-DD80-4DA6-AF11-421CC3F25FC2}"/>
    <dgm:cxn modelId="{F60FD6EB-04C2-4BB4-9EA7-174C52C0E9F5}" srcId="{A67E8A4A-B206-4708-A280-F2A7A65A7B13}" destId="{DADB5481-A840-4A61-92D0-F26826E8D8C6}" srcOrd="1" destOrd="0" parTransId="{DDCB2F47-6858-444E-8EF1-9C8390621FD3}" sibTransId="{DC66176A-8385-4ABE-ADA7-BB647CB6DF41}"/>
    <dgm:cxn modelId="{A69A55B5-EE71-F948-B5BF-BF710516D2F8}" type="presParOf" srcId="{7AD05CDB-8BC6-2049-9ED5-C32131C19129}" destId="{34C99BA1-CE14-154D-814B-424D53502B23}" srcOrd="0" destOrd="0" presId="urn:microsoft.com/office/officeart/2005/8/layout/list1"/>
    <dgm:cxn modelId="{9C482B5E-555B-1D44-87A6-2EAE6303421F}" type="presParOf" srcId="{34C99BA1-CE14-154D-814B-424D53502B23}" destId="{A25BAC49-0639-6440-8004-F15959EB154D}" srcOrd="0" destOrd="0" presId="urn:microsoft.com/office/officeart/2005/8/layout/list1"/>
    <dgm:cxn modelId="{3C695B8C-5774-9741-9D5D-94A3C0D12497}" type="presParOf" srcId="{34C99BA1-CE14-154D-814B-424D53502B23}" destId="{90A43B4D-DF52-2340-9C97-F8ED6CC5F3EE}" srcOrd="1" destOrd="0" presId="urn:microsoft.com/office/officeart/2005/8/layout/list1"/>
    <dgm:cxn modelId="{9B5F8B40-AEDB-EF47-AE61-6CCF0624650E}" type="presParOf" srcId="{7AD05CDB-8BC6-2049-9ED5-C32131C19129}" destId="{57794716-229B-C247-A375-3789B1E94FAF}" srcOrd="1" destOrd="0" presId="urn:microsoft.com/office/officeart/2005/8/layout/list1"/>
    <dgm:cxn modelId="{8F12FD45-591E-034B-8A01-33DB7B1E3768}" type="presParOf" srcId="{7AD05CDB-8BC6-2049-9ED5-C32131C19129}" destId="{327C97AF-813A-6542-A2D6-BA93BEBBFCD8}" srcOrd="2" destOrd="0" presId="urn:microsoft.com/office/officeart/2005/8/layout/list1"/>
    <dgm:cxn modelId="{DEEB5704-80EE-824C-8822-4EFE6FF4127D}" type="presParOf" srcId="{7AD05CDB-8BC6-2049-9ED5-C32131C19129}" destId="{CAF7B1BE-9751-F645-9147-EBCD4F0A0930}" srcOrd="3" destOrd="0" presId="urn:microsoft.com/office/officeart/2005/8/layout/list1"/>
    <dgm:cxn modelId="{6441BD06-8B8D-E445-B468-FA5EE618AA7C}" type="presParOf" srcId="{7AD05CDB-8BC6-2049-9ED5-C32131C19129}" destId="{2BE970F9-24EC-5342-B234-C6F1C954152D}" srcOrd="4" destOrd="0" presId="urn:microsoft.com/office/officeart/2005/8/layout/list1"/>
    <dgm:cxn modelId="{D64C2BFC-9931-F54C-8D22-B749419E1C9E}" type="presParOf" srcId="{2BE970F9-24EC-5342-B234-C6F1C954152D}" destId="{05C1F165-02DB-5C46-8B80-309AA09A9A26}" srcOrd="0" destOrd="0" presId="urn:microsoft.com/office/officeart/2005/8/layout/list1"/>
    <dgm:cxn modelId="{3616160B-5AA9-B94C-9A96-2C54C0B26BA9}" type="presParOf" srcId="{2BE970F9-24EC-5342-B234-C6F1C954152D}" destId="{CB9D0814-7FC5-6A4D-85E5-77E5394179D4}" srcOrd="1" destOrd="0" presId="urn:microsoft.com/office/officeart/2005/8/layout/list1"/>
    <dgm:cxn modelId="{B874BEC0-B48C-3E4E-95E5-9510A403DF6F}" type="presParOf" srcId="{7AD05CDB-8BC6-2049-9ED5-C32131C19129}" destId="{06E42181-94BC-D444-AB39-6F237AD2E2AE}" srcOrd="5" destOrd="0" presId="urn:microsoft.com/office/officeart/2005/8/layout/list1"/>
    <dgm:cxn modelId="{6A046AF1-3032-6040-ABEA-311C6BAF5728}" type="presParOf" srcId="{7AD05CDB-8BC6-2049-9ED5-C32131C19129}" destId="{717414EB-7763-FA42-8A6C-3C67BCF086C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B3A73A-AA42-4E28-8FE3-2050A87757F4}" type="doc">
      <dgm:prSet loTypeId="urn:microsoft.com/office/officeart/2016/7/layout/BasicLinearProcessNumbered" loCatId="process" qsTypeId="urn:microsoft.com/office/officeart/2005/8/quickstyle/simple1" qsCatId="simple" csTypeId="urn:microsoft.com/office/officeart/2005/8/colors/accent3_2" csCatId="accent3"/>
      <dgm:spPr/>
      <dgm:t>
        <a:bodyPr/>
        <a:lstStyle/>
        <a:p>
          <a:endParaRPr lang="en-US"/>
        </a:p>
      </dgm:t>
    </dgm:pt>
    <dgm:pt modelId="{9AC93ABA-8D51-45B7-A098-ECDA023EC2E5}">
      <dgm:prSet/>
      <dgm:spPr/>
      <dgm:t>
        <a:bodyPr/>
        <a:lstStyle/>
        <a:p>
          <a:r>
            <a:rPr lang="en-US"/>
            <a:t>Increase the number of dangerous tags in the model</a:t>
          </a:r>
        </a:p>
      </dgm:t>
    </dgm:pt>
    <dgm:pt modelId="{7347D7B1-CECD-48B2-B6E1-372D5546EC8D}" type="parTrans" cxnId="{B982E890-9EF0-461D-AB7C-C01E7A22E6A8}">
      <dgm:prSet/>
      <dgm:spPr/>
      <dgm:t>
        <a:bodyPr/>
        <a:lstStyle/>
        <a:p>
          <a:endParaRPr lang="en-US"/>
        </a:p>
      </dgm:t>
    </dgm:pt>
    <dgm:pt modelId="{396C4A8C-4BE6-4549-A651-6897220FAF02}" type="sibTrans" cxnId="{B982E890-9EF0-461D-AB7C-C01E7A22E6A8}">
      <dgm:prSet phldrT="1" phldr="0"/>
      <dgm:spPr/>
      <dgm:t>
        <a:bodyPr/>
        <a:lstStyle/>
        <a:p>
          <a:r>
            <a:rPr lang="en-US"/>
            <a:t>1</a:t>
          </a:r>
        </a:p>
      </dgm:t>
    </dgm:pt>
    <dgm:pt modelId="{338A6914-7550-4C3B-9744-7C5E43FFB3D7}">
      <dgm:prSet/>
      <dgm:spPr/>
      <dgm:t>
        <a:bodyPr/>
        <a:lstStyle/>
        <a:p>
          <a:r>
            <a:rPr lang="en-US"/>
            <a:t>Improve accuracy by changing hyperparameters or exploring other predictive models</a:t>
          </a:r>
        </a:p>
      </dgm:t>
    </dgm:pt>
    <dgm:pt modelId="{93386590-2063-4195-A57F-D4334D465D4E}" type="parTrans" cxnId="{6D78A89F-0E62-4E8D-BDA9-07D4974DB0EF}">
      <dgm:prSet/>
      <dgm:spPr/>
      <dgm:t>
        <a:bodyPr/>
        <a:lstStyle/>
        <a:p>
          <a:endParaRPr lang="en-US"/>
        </a:p>
      </dgm:t>
    </dgm:pt>
    <dgm:pt modelId="{0C1B0D23-06F9-4351-9A3F-FF605A9AA0FE}" type="sibTrans" cxnId="{6D78A89F-0E62-4E8D-BDA9-07D4974DB0EF}">
      <dgm:prSet phldrT="2" phldr="0"/>
      <dgm:spPr/>
      <dgm:t>
        <a:bodyPr/>
        <a:lstStyle/>
        <a:p>
          <a:r>
            <a:rPr lang="en-US"/>
            <a:t>2</a:t>
          </a:r>
        </a:p>
      </dgm:t>
    </dgm:pt>
    <dgm:pt modelId="{85F77D65-4E11-4A2C-9B09-72FC9D912319}">
      <dgm:prSet/>
      <dgm:spPr/>
      <dgm:t>
        <a:bodyPr/>
        <a:lstStyle/>
        <a:p>
          <a:r>
            <a:rPr lang="en-US"/>
            <a:t>Deploy model to suspend accounts or notify the police if necessary</a:t>
          </a:r>
        </a:p>
      </dgm:t>
    </dgm:pt>
    <dgm:pt modelId="{DDE0018C-3FF5-4B2E-9456-95C82DC9500C}" type="parTrans" cxnId="{7950818C-6221-4688-A49F-CC23C8A52F03}">
      <dgm:prSet/>
      <dgm:spPr/>
      <dgm:t>
        <a:bodyPr/>
        <a:lstStyle/>
        <a:p>
          <a:endParaRPr lang="en-US"/>
        </a:p>
      </dgm:t>
    </dgm:pt>
    <dgm:pt modelId="{57D134E3-3D6D-4BF3-A88D-7B20942F7799}" type="sibTrans" cxnId="{7950818C-6221-4688-A49F-CC23C8A52F03}">
      <dgm:prSet phldrT="3" phldr="0"/>
      <dgm:spPr/>
      <dgm:t>
        <a:bodyPr/>
        <a:lstStyle/>
        <a:p>
          <a:r>
            <a:rPr lang="en-US"/>
            <a:t>3</a:t>
          </a:r>
        </a:p>
      </dgm:t>
    </dgm:pt>
    <dgm:pt modelId="{EBC05CB4-47E2-E343-8605-E591FE803C22}" type="pres">
      <dgm:prSet presAssocID="{FEB3A73A-AA42-4E28-8FE3-2050A87757F4}" presName="Name0" presStyleCnt="0">
        <dgm:presLayoutVars>
          <dgm:animLvl val="lvl"/>
          <dgm:resizeHandles val="exact"/>
        </dgm:presLayoutVars>
      </dgm:prSet>
      <dgm:spPr/>
    </dgm:pt>
    <dgm:pt modelId="{23EEEA65-F11D-9D4A-9633-44B0135C659D}" type="pres">
      <dgm:prSet presAssocID="{9AC93ABA-8D51-45B7-A098-ECDA023EC2E5}" presName="compositeNode" presStyleCnt="0">
        <dgm:presLayoutVars>
          <dgm:bulletEnabled val="1"/>
        </dgm:presLayoutVars>
      </dgm:prSet>
      <dgm:spPr/>
    </dgm:pt>
    <dgm:pt modelId="{BF558A06-2B64-DE46-9D5E-6B303167795A}" type="pres">
      <dgm:prSet presAssocID="{9AC93ABA-8D51-45B7-A098-ECDA023EC2E5}" presName="bgRect" presStyleLbl="bgAccFollowNode1" presStyleIdx="0" presStyleCnt="3"/>
      <dgm:spPr/>
    </dgm:pt>
    <dgm:pt modelId="{A3E57F46-5976-F04C-9ED6-A8A8009D3BC2}" type="pres">
      <dgm:prSet presAssocID="{396C4A8C-4BE6-4549-A651-6897220FAF02}" presName="sibTransNodeCircle" presStyleLbl="alignNode1" presStyleIdx="0" presStyleCnt="6">
        <dgm:presLayoutVars>
          <dgm:chMax val="0"/>
          <dgm:bulletEnabled/>
        </dgm:presLayoutVars>
      </dgm:prSet>
      <dgm:spPr/>
    </dgm:pt>
    <dgm:pt modelId="{64AA7608-D091-1D46-AD14-275A778880FF}" type="pres">
      <dgm:prSet presAssocID="{9AC93ABA-8D51-45B7-A098-ECDA023EC2E5}" presName="bottomLine" presStyleLbl="alignNode1" presStyleIdx="1" presStyleCnt="6">
        <dgm:presLayoutVars/>
      </dgm:prSet>
      <dgm:spPr/>
    </dgm:pt>
    <dgm:pt modelId="{05F1D4E9-A635-A546-91DF-95DC5387A7D2}" type="pres">
      <dgm:prSet presAssocID="{9AC93ABA-8D51-45B7-A098-ECDA023EC2E5}" presName="nodeText" presStyleLbl="bgAccFollowNode1" presStyleIdx="0" presStyleCnt="3">
        <dgm:presLayoutVars>
          <dgm:bulletEnabled val="1"/>
        </dgm:presLayoutVars>
      </dgm:prSet>
      <dgm:spPr/>
    </dgm:pt>
    <dgm:pt modelId="{4CDB5B8A-2825-9E4F-8BE0-AF72F3B149E5}" type="pres">
      <dgm:prSet presAssocID="{396C4A8C-4BE6-4549-A651-6897220FAF02}" presName="sibTrans" presStyleCnt="0"/>
      <dgm:spPr/>
    </dgm:pt>
    <dgm:pt modelId="{83844FE1-B4B4-E14F-BA19-96332429C2CD}" type="pres">
      <dgm:prSet presAssocID="{338A6914-7550-4C3B-9744-7C5E43FFB3D7}" presName="compositeNode" presStyleCnt="0">
        <dgm:presLayoutVars>
          <dgm:bulletEnabled val="1"/>
        </dgm:presLayoutVars>
      </dgm:prSet>
      <dgm:spPr/>
    </dgm:pt>
    <dgm:pt modelId="{680FD363-2478-C548-8D35-146BF02F88F2}" type="pres">
      <dgm:prSet presAssocID="{338A6914-7550-4C3B-9744-7C5E43FFB3D7}" presName="bgRect" presStyleLbl="bgAccFollowNode1" presStyleIdx="1" presStyleCnt="3"/>
      <dgm:spPr/>
    </dgm:pt>
    <dgm:pt modelId="{1DF52C46-E25E-0343-8D87-2F57A4FA9F21}" type="pres">
      <dgm:prSet presAssocID="{0C1B0D23-06F9-4351-9A3F-FF605A9AA0FE}" presName="sibTransNodeCircle" presStyleLbl="alignNode1" presStyleIdx="2" presStyleCnt="6">
        <dgm:presLayoutVars>
          <dgm:chMax val="0"/>
          <dgm:bulletEnabled/>
        </dgm:presLayoutVars>
      </dgm:prSet>
      <dgm:spPr/>
    </dgm:pt>
    <dgm:pt modelId="{20B7EBC9-5A56-E240-BB8B-6532162EA15B}" type="pres">
      <dgm:prSet presAssocID="{338A6914-7550-4C3B-9744-7C5E43FFB3D7}" presName="bottomLine" presStyleLbl="alignNode1" presStyleIdx="3" presStyleCnt="6">
        <dgm:presLayoutVars/>
      </dgm:prSet>
      <dgm:spPr/>
    </dgm:pt>
    <dgm:pt modelId="{54BAE388-101D-6F41-8ECD-1875119D5175}" type="pres">
      <dgm:prSet presAssocID="{338A6914-7550-4C3B-9744-7C5E43FFB3D7}" presName="nodeText" presStyleLbl="bgAccFollowNode1" presStyleIdx="1" presStyleCnt="3">
        <dgm:presLayoutVars>
          <dgm:bulletEnabled val="1"/>
        </dgm:presLayoutVars>
      </dgm:prSet>
      <dgm:spPr/>
    </dgm:pt>
    <dgm:pt modelId="{B4AD6B15-F970-4E4D-83DC-4C1E46C39A36}" type="pres">
      <dgm:prSet presAssocID="{0C1B0D23-06F9-4351-9A3F-FF605A9AA0FE}" presName="sibTrans" presStyleCnt="0"/>
      <dgm:spPr/>
    </dgm:pt>
    <dgm:pt modelId="{7BDC1775-24E5-4A49-A8CB-7B80B7ABCF19}" type="pres">
      <dgm:prSet presAssocID="{85F77D65-4E11-4A2C-9B09-72FC9D912319}" presName="compositeNode" presStyleCnt="0">
        <dgm:presLayoutVars>
          <dgm:bulletEnabled val="1"/>
        </dgm:presLayoutVars>
      </dgm:prSet>
      <dgm:spPr/>
    </dgm:pt>
    <dgm:pt modelId="{A0CEF872-9CBB-EF4D-94CD-C9159281F68B}" type="pres">
      <dgm:prSet presAssocID="{85F77D65-4E11-4A2C-9B09-72FC9D912319}" presName="bgRect" presStyleLbl="bgAccFollowNode1" presStyleIdx="2" presStyleCnt="3"/>
      <dgm:spPr/>
    </dgm:pt>
    <dgm:pt modelId="{91DE7C49-B827-754D-8F78-6FA07F6CC43F}" type="pres">
      <dgm:prSet presAssocID="{57D134E3-3D6D-4BF3-A88D-7B20942F7799}" presName="sibTransNodeCircle" presStyleLbl="alignNode1" presStyleIdx="4" presStyleCnt="6">
        <dgm:presLayoutVars>
          <dgm:chMax val="0"/>
          <dgm:bulletEnabled/>
        </dgm:presLayoutVars>
      </dgm:prSet>
      <dgm:spPr/>
    </dgm:pt>
    <dgm:pt modelId="{284397B7-A029-5E47-9602-7DB482DCBA52}" type="pres">
      <dgm:prSet presAssocID="{85F77D65-4E11-4A2C-9B09-72FC9D912319}" presName="bottomLine" presStyleLbl="alignNode1" presStyleIdx="5" presStyleCnt="6">
        <dgm:presLayoutVars/>
      </dgm:prSet>
      <dgm:spPr/>
    </dgm:pt>
    <dgm:pt modelId="{B76B2BFB-FC05-B445-B897-D3322A2A19B5}" type="pres">
      <dgm:prSet presAssocID="{85F77D65-4E11-4A2C-9B09-72FC9D912319}" presName="nodeText" presStyleLbl="bgAccFollowNode1" presStyleIdx="2" presStyleCnt="3">
        <dgm:presLayoutVars>
          <dgm:bulletEnabled val="1"/>
        </dgm:presLayoutVars>
      </dgm:prSet>
      <dgm:spPr/>
    </dgm:pt>
  </dgm:ptLst>
  <dgm:cxnLst>
    <dgm:cxn modelId="{4BEF711A-3B6C-8846-BDB2-CF964457C273}" type="presOf" srcId="{338A6914-7550-4C3B-9744-7C5E43FFB3D7}" destId="{54BAE388-101D-6F41-8ECD-1875119D5175}" srcOrd="1" destOrd="0" presId="urn:microsoft.com/office/officeart/2016/7/layout/BasicLinearProcessNumbered"/>
    <dgm:cxn modelId="{62A08E1C-912E-D645-AF96-8E68B4F1B307}" type="presOf" srcId="{85F77D65-4E11-4A2C-9B09-72FC9D912319}" destId="{B76B2BFB-FC05-B445-B897-D3322A2A19B5}" srcOrd="1" destOrd="0" presId="urn:microsoft.com/office/officeart/2016/7/layout/BasicLinearProcessNumbered"/>
    <dgm:cxn modelId="{59D3C13E-EE18-E64E-83B1-02590D2314C7}" type="presOf" srcId="{0C1B0D23-06F9-4351-9A3F-FF605A9AA0FE}" destId="{1DF52C46-E25E-0343-8D87-2F57A4FA9F21}" srcOrd="0" destOrd="0" presId="urn:microsoft.com/office/officeart/2016/7/layout/BasicLinearProcessNumbered"/>
    <dgm:cxn modelId="{3B642557-DD9F-CE43-A146-FAEB06A8FA88}" type="presOf" srcId="{57D134E3-3D6D-4BF3-A88D-7B20942F7799}" destId="{91DE7C49-B827-754D-8F78-6FA07F6CC43F}" srcOrd="0" destOrd="0" presId="urn:microsoft.com/office/officeart/2016/7/layout/BasicLinearProcessNumbered"/>
    <dgm:cxn modelId="{C1F13D7A-B931-FA4E-BD7F-0B005EC77A88}" type="presOf" srcId="{396C4A8C-4BE6-4549-A651-6897220FAF02}" destId="{A3E57F46-5976-F04C-9ED6-A8A8009D3BC2}" srcOrd="0" destOrd="0" presId="urn:microsoft.com/office/officeart/2016/7/layout/BasicLinearProcessNumbered"/>
    <dgm:cxn modelId="{CBDC058B-B9E1-744F-B338-624F43366F55}" type="presOf" srcId="{9AC93ABA-8D51-45B7-A098-ECDA023EC2E5}" destId="{05F1D4E9-A635-A546-91DF-95DC5387A7D2}" srcOrd="1" destOrd="0" presId="urn:microsoft.com/office/officeart/2016/7/layout/BasicLinearProcessNumbered"/>
    <dgm:cxn modelId="{7950818C-6221-4688-A49F-CC23C8A52F03}" srcId="{FEB3A73A-AA42-4E28-8FE3-2050A87757F4}" destId="{85F77D65-4E11-4A2C-9B09-72FC9D912319}" srcOrd="2" destOrd="0" parTransId="{DDE0018C-3FF5-4B2E-9456-95C82DC9500C}" sibTransId="{57D134E3-3D6D-4BF3-A88D-7B20942F7799}"/>
    <dgm:cxn modelId="{B982E890-9EF0-461D-AB7C-C01E7A22E6A8}" srcId="{FEB3A73A-AA42-4E28-8FE3-2050A87757F4}" destId="{9AC93ABA-8D51-45B7-A098-ECDA023EC2E5}" srcOrd="0" destOrd="0" parTransId="{7347D7B1-CECD-48B2-B6E1-372D5546EC8D}" sibTransId="{396C4A8C-4BE6-4549-A651-6897220FAF02}"/>
    <dgm:cxn modelId="{6D78A89F-0E62-4E8D-BDA9-07D4974DB0EF}" srcId="{FEB3A73A-AA42-4E28-8FE3-2050A87757F4}" destId="{338A6914-7550-4C3B-9744-7C5E43FFB3D7}" srcOrd="1" destOrd="0" parTransId="{93386590-2063-4195-A57F-D4334D465D4E}" sibTransId="{0C1B0D23-06F9-4351-9A3F-FF605A9AA0FE}"/>
    <dgm:cxn modelId="{06BA13A8-65C9-0A4A-93AF-8235A18C52A3}" type="presOf" srcId="{FEB3A73A-AA42-4E28-8FE3-2050A87757F4}" destId="{EBC05CB4-47E2-E343-8605-E591FE803C22}" srcOrd="0" destOrd="0" presId="urn:microsoft.com/office/officeart/2016/7/layout/BasicLinearProcessNumbered"/>
    <dgm:cxn modelId="{860B05C4-2760-FC42-92A0-5FAA0C4425E4}" type="presOf" srcId="{85F77D65-4E11-4A2C-9B09-72FC9D912319}" destId="{A0CEF872-9CBB-EF4D-94CD-C9159281F68B}" srcOrd="0" destOrd="0" presId="urn:microsoft.com/office/officeart/2016/7/layout/BasicLinearProcessNumbered"/>
    <dgm:cxn modelId="{ABC732C8-2F47-4B4F-B2F8-79669F6CB738}" type="presOf" srcId="{338A6914-7550-4C3B-9744-7C5E43FFB3D7}" destId="{680FD363-2478-C548-8D35-146BF02F88F2}" srcOrd="0" destOrd="0" presId="urn:microsoft.com/office/officeart/2016/7/layout/BasicLinearProcessNumbered"/>
    <dgm:cxn modelId="{325B80F1-00E6-2D4E-9099-091DB94F1CE7}" type="presOf" srcId="{9AC93ABA-8D51-45B7-A098-ECDA023EC2E5}" destId="{BF558A06-2B64-DE46-9D5E-6B303167795A}" srcOrd="0" destOrd="0" presId="urn:microsoft.com/office/officeart/2016/7/layout/BasicLinearProcessNumbered"/>
    <dgm:cxn modelId="{3BB00126-8D3E-5C45-AB3A-CE673C87C864}" type="presParOf" srcId="{EBC05CB4-47E2-E343-8605-E591FE803C22}" destId="{23EEEA65-F11D-9D4A-9633-44B0135C659D}" srcOrd="0" destOrd="0" presId="urn:microsoft.com/office/officeart/2016/7/layout/BasicLinearProcessNumbered"/>
    <dgm:cxn modelId="{057921E1-BACB-C547-B92E-D502DD0EFE60}" type="presParOf" srcId="{23EEEA65-F11D-9D4A-9633-44B0135C659D}" destId="{BF558A06-2B64-DE46-9D5E-6B303167795A}" srcOrd="0" destOrd="0" presId="urn:microsoft.com/office/officeart/2016/7/layout/BasicLinearProcessNumbered"/>
    <dgm:cxn modelId="{79DE6EA8-54CD-F540-8170-F5C62ADA1D6C}" type="presParOf" srcId="{23EEEA65-F11D-9D4A-9633-44B0135C659D}" destId="{A3E57F46-5976-F04C-9ED6-A8A8009D3BC2}" srcOrd="1" destOrd="0" presId="urn:microsoft.com/office/officeart/2016/7/layout/BasicLinearProcessNumbered"/>
    <dgm:cxn modelId="{4A6BFC5D-76D5-3C4B-B223-0781B1451DD0}" type="presParOf" srcId="{23EEEA65-F11D-9D4A-9633-44B0135C659D}" destId="{64AA7608-D091-1D46-AD14-275A778880FF}" srcOrd="2" destOrd="0" presId="urn:microsoft.com/office/officeart/2016/7/layout/BasicLinearProcessNumbered"/>
    <dgm:cxn modelId="{4CB2A4B6-4F5C-A841-B4B1-666034E25582}" type="presParOf" srcId="{23EEEA65-F11D-9D4A-9633-44B0135C659D}" destId="{05F1D4E9-A635-A546-91DF-95DC5387A7D2}" srcOrd="3" destOrd="0" presId="urn:microsoft.com/office/officeart/2016/7/layout/BasicLinearProcessNumbered"/>
    <dgm:cxn modelId="{762FC1A5-1472-0447-9A31-EFAB95A31A1A}" type="presParOf" srcId="{EBC05CB4-47E2-E343-8605-E591FE803C22}" destId="{4CDB5B8A-2825-9E4F-8BE0-AF72F3B149E5}" srcOrd="1" destOrd="0" presId="urn:microsoft.com/office/officeart/2016/7/layout/BasicLinearProcessNumbered"/>
    <dgm:cxn modelId="{51413A75-6ED3-7749-84A4-474116310FF5}" type="presParOf" srcId="{EBC05CB4-47E2-E343-8605-E591FE803C22}" destId="{83844FE1-B4B4-E14F-BA19-96332429C2CD}" srcOrd="2" destOrd="0" presId="urn:microsoft.com/office/officeart/2016/7/layout/BasicLinearProcessNumbered"/>
    <dgm:cxn modelId="{E81F9353-EEA3-124E-8D0B-A4EA0E3B8C31}" type="presParOf" srcId="{83844FE1-B4B4-E14F-BA19-96332429C2CD}" destId="{680FD363-2478-C548-8D35-146BF02F88F2}" srcOrd="0" destOrd="0" presId="urn:microsoft.com/office/officeart/2016/7/layout/BasicLinearProcessNumbered"/>
    <dgm:cxn modelId="{831525E3-3C63-5B4C-AC4E-8B045FAAFDDB}" type="presParOf" srcId="{83844FE1-B4B4-E14F-BA19-96332429C2CD}" destId="{1DF52C46-E25E-0343-8D87-2F57A4FA9F21}" srcOrd="1" destOrd="0" presId="urn:microsoft.com/office/officeart/2016/7/layout/BasicLinearProcessNumbered"/>
    <dgm:cxn modelId="{3C6D7EBC-E5BA-8B43-B7F8-98F31B9C2A75}" type="presParOf" srcId="{83844FE1-B4B4-E14F-BA19-96332429C2CD}" destId="{20B7EBC9-5A56-E240-BB8B-6532162EA15B}" srcOrd="2" destOrd="0" presId="urn:microsoft.com/office/officeart/2016/7/layout/BasicLinearProcessNumbered"/>
    <dgm:cxn modelId="{0AE78ADE-ACDA-7F47-9B5E-8082992E474C}" type="presParOf" srcId="{83844FE1-B4B4-E14F-BA19-96332429C2CD}" destId="{54BAE388-101D-6F41-8ECD-1875119D5175}" srcOrd="3" destOrd="0" presId="urn:microsoft.com/office/officeart/2016/7/layout/BasicLinearProcessNumbered"/>
    <dgm:cxn modelId="{E06BE7C0-11C8-594E-B6BF-83394D245CEC}" type="presParOf" srcId="{EBC05CB4-47E2-E343-8605-E591FE803C22}" destId="{B4AD6B15-F970-4E4D-83DC-4C1E46C39A36}" srcOrd="3" destOrd="0" presId="urn:microsoft.com/office/officeart/2016/7/layout/BasicLinearProcessNumbered"/>
    <dgm:cxn modelId="{B0E676BE-A767-F747-9701-F7EADE5A870F}" type="presParOf" srcId="{EBC05CB4-47E2-E343-8605-E591FE803C22}" destId="{7BDC1775-24E5-4A49-A8CB-7B80B7ABCF19}" srcOrd="4" destOrd="0" presId="urn:microsoft.com/office/officeart/2016/7/layout/BasicLinearProcessNumbered"/>
    <dgm:cxn modelId="{0A7745D3-CA47-7E48-AFE9-5878A7F7FA59}" type="presParOf" srcId="{7BDC1775-24E5-4A49-A8CB-7B80B7ABCF19}" destId="{A0CEF872-9CBB-EF4D-94CD-C9159281F68B}" srcOrd="0" destOrd="0" presId="urn:microsoft.com/office/officeart/2016/7/layout/BasicLinearProcessNumbered"/>
    <dgm:cxn modelId="{6B5B241A-2479-6148-BB90-9F18FA9C4E62}" type="presParOf" srcId="{7BDC1775-24E5-4A49-A8CB-7B80B7ABCF19}" destId="{91DE7C49-B827-754D-8F78-6FA07F6CC43F}" srcOrd="1" destOrd="0" presId="urn:microsoft.com/office/officeart/2016/7/layout/BasicLinearProcessNumbered"/>
    <dgm:cxn modelId="{AECD5235-7AB6-0C4D-9143-416043A9E946}" type="presParOf" srcId="{7BDC1775-24E5-4A49-A8CB-7B80B7ABCF19}" destId="{284397B7-A029-5E47-9602-7DB482DCBA52}" srcOrd="2" destOrd="0" presId="urn:microsoft.com/office/officeart/2016/7/layout/BasicLinearProcessNumbered"/>
    <dgm:cxn modelId="{42FA8B59-8296-294D-8F9F-CA26A4291E7B}" type="presParOf" srcId="{7BDC1775-24E5-4A49-A8CB-7B80B7ABCF19}" destId="{B76B2BFB-FC05-B445-B897-D3322A2A19B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531B8-307B-47E3-8774-0DDF003BD53E}">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77E42-C3B9-414A-B581-23E3939D8B3B}">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Replaced usernames for USERNAME</a:t>
          </a:r>
        </a:p>
      </dsp:txBody>
      <dsp:txXfrm>
        <a:off x="559800" y="3022743"/>
        <a:ext cx="4320000" cy="720000"/>
      </dsp:txXfrm>
    </dsp:sp>
    <dsp:sp modelId="{A7B7A980-ADBD-4B46-BC80-E286E0E4C3AF}">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23D3A-FAB3-4003-83DE-3826A5E2BF9C}">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Replaced https </a:t>
          </a:r>
          <a:r>
            <a:rPr lang="en-US" sz="2300" kern="1200" dirty="0" err="1"/>
            <a:t>urls</a:t>
          </a:r>
          <a:r>
            <a:rPr lang="en-US" sz="2300" kern="1200" dirty="0"/>
            <a:t> for URL</a:t>
          </a:r>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74F5F-4C6F-46E0-A1FF-F2684CE8B868}">
      <dsp:nvSpPr>
        <dsp:cNvPr id="0" name=""/>
        <dsp:cNvSpPr/>
      </dsp:nvSpPr>
      <dsp:spPr>
        <a:xfrm>
          <a:off x="973190" y="975474"/>
          <a:ext cx="1264141" cy="1264141"/>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4A6A2449-DE90-44D9-B6A2-CE478F677A62}">
      <dsp:nvSpPr>
        <dsp:cNvPr id="0" name=""/>
        <dsp:cNvSpPr/>
      </dsp:nvSpPr>
      <dsp:spPr>
        <a:xfrm>
          <a:off x="1242597" y="1244881"/>
          <a:ext cx="725326" cy="72532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633DD2-BD2E-473C-8D4D-C0A722D58188}">
      <dsp:nvSpPr>
        <dsp:cNvPr id="0" name=""/>
        <dsp:cNvSpPr/>
      </dsp:nvSpPr>
      <dsp:spPr>
        <a:xfrm>
          <a:off x="569079" y="2633364"/>
          <a:ext cx="2072362"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tx1"/>
              </a:solidFill>
            </a:rPr>
            <a:t>8.6M</a:t>
          </a:r>
        </a:p>
        <a:p>
          <a:pPr marL="0" lvl="0" indent="0" algn="ctr" defTabSz="889000">
            <a:lnSpc>
              <a:spcPct val="100000"/>
            </a:lnSpc>
            <a:spcBef>
              <a:spcPct val="0"/>
            </a:spcBef>
            <a:spcAft>
              <a:spcPct val="35000"/>
            </a:spcAft>
            <a:buNone/>
            <a:defRPr cap="all"/>
          </a:pPr>
          <a:r>
            <a:rPr lang="en-US" sz="2000" kern="1200" dirty="0">
              <a:solidFill>
                <a:schemeClr val="tx1"/>
              </a:solidFill>
            </a:rPr>
            <a:t>Tokens</a:t>
          </a:r>
        </a:p>
      </dsp:txBody>
      <dsp:txXfrm>
        <a:off x="569079" y="2633364"/>
        <a:ext cx="2072362" cy="742500"/>
      </dsp:txXfrm>
    </dsp:sp>
    <dsp:sp modelId="{87F8AA4F-191A-4706-9582-454C37D65D03}">
      <dsp:nvSpPr>
        <dsp:cNvPr id="0" name=""/>
        <dsp:cNvSpPr/>
      </dsp:nvSpPr>
      <dsp:spPr>
        <a:xfrm>
          <a:off x="3408216" y="975474"/>
          <a:ext cx="1264141" cy="1264141"/>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EF39E023-B0FC-4E6E-AEF6-4D59A15C8FD4}">
      <dsp:nvSpPr>
        <dsp:cNvPr id="0" name=""/>
        <dsp:cNvSpPr/>
      </dsp:nvSpPr>
      <dsp:spPr>
        <a:xfrm>
          <a:off x="3677623" y="124488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D86F3A-5E83-401A-AD9C-88147986A669}">
      <dsp:nvSpPr>
        <dsp:cNvPr id="0" name=""/>
        <dsp:cNvSpPr/>
      </dsp:nvSpPr>
      <dsp:spPr>
        <a:xfrm>
          <a:off x="3004105" y="2633364"/>
          <a:ext cx="2072362"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tx1"/>
              </a:solidFill>
            </a:rPr>
            <a:t>420K</a:t>
          </a:r>
        </a:p>
        <a:p>
          <a:pPr marL="0" lvl="0" indent="0" algn="ctr" defTabSz="889000">
            <a:lnSpc>
              <a:spcPct val="100000"/>
            </a:lnSpc>
            <a:spcBef>
              <a:spcPct val="0"/>
            </a:spcBef>
            <a:spcAft>
              <a:spcPct val="35000"/>
            </a:spcAft>
            <a:buNone/>
            <a:defRPr cap="all"/>
          </a:pPr>
          <a:r>
            <a:rPr lang="en-US" sz="2000" kern="1200" dirty="0">
              <a:solidFill>
                <a:schemeClr val="tx1"/>
              </a:solidFill>
            </a:rPr>
            <a:t>Unique Tokens</a:t>
          </a:r>
        </a:p>
      </dsp:txBody>
      <dsp:txXfrm>
        <a:off x="3004105" y="2633364"/>
        <a:ext cx="2072362" cy="742500"/>
      </dsp:txXfrm>
    </dsp:sp>
    <dsp:sp modelId="{35BC0D00-F85D-4E2F-8382-67BB133B6A9F}">
      <dsp:nvSpPr>
        <dsp:cNvPr id="0" name=""/>
        <dsp:cNvSpPr/>
      </dsp:nvSpPr>
      <dsp:spPr>
        <a:xfrm>
          <a:off x="5843242" y="975474"/>
          <a:ext cx="1264141" cy="1264141"/>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FD5A8C71-588A-441C-B7E3-16569D5D0373}">
      <dsp:nvSpPr>
        <dsp:cNvPr id="0" name=""/>
        <dsp:cNvSpPr/>
      </dsp:nvSpPr>
      <dsp:spPr>
        <a:xfrm>
          <a:off x="6112649" y="1244881"/>
          <a:ext cx="725326" cy="72532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C4449A-5455-4CB4-A2F2-232B8D51CC0D}">
      <dsp:nvSpPr>
        <dsp:cNvPr id="0" name=""/>
        <dsp:cNvSpPr/>
      </dsp:nvSpPr>
      <dsp:spPr>
        <a:xfrm>
          <a:off x="5439131" y="2633364"/>
          <a:ext cx="2072362"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tx1"/>
              </a:solidFill>
            </a:rPr>
            <a:t>43M</a:t>
          </a:r>
        </a:p>
        <a:p>
          <a:pPr marL="0" lvl="0" indent="0" algn="ctr" defTabSz="889000">
            <a:lnSpc>
              <a:spcPct val="100000"/>
            </a:lnSpc>
            <a:spcBef>
              <a:spcPct val="0"/>
            </a:spcBef>
            <a:spcAft>
              <a:spcPct val="35000"/>
            </a:spcAft>
            <a:buNone/>
            <a:defRPr cap="all"/>
          </a:pPr>
          <a:r>
            <a:rPr lang="en-US" sz="2000" kern="1200" dirty="0">
              <a:solidFill>
                <a:schemeClr val="tx1"/>
              </a:solidFill>
            </a:rPr>
            <a:t>Characters</a:t>
          </a:r>
        </a:p>
      </dsp:txBody>
      <dsp:txXfrm>
        <a:off x="5439131" y="2633364"/>
        <a:ext cx="2072362" cy="742500"/>
      </dsp:txXfrm>
    </dsp:sp>
    <dsp:sp modelId="{DC413986-5589-426C-B4EA-B91F0075D34B}">
      <dsp:nvSpPr>
        <dsp:cNvPr id="0" name=""/>
        <dsp:cNvSpPr/>
      </dsp:nvSpPr>
      <dsp:spPr>
        <a:xfrm>
          <a:off x="8278268" y="975474"/>
          <a:ext cx="1264141" cy="1264141"/>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ECDD3CF3-969B-420C-BB1F-C53FA0FAAB23}">
      <dsp:nvSpPr>
        <dsp:cNvPr id="0" name=""/>
        <dsp:cNvSpPr/>
      </dsp:nvSpPr>
      <dsp:spPr>
        <a:xfrm>
          <a:off x="8547675" y="124488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CA722F-8DB4-4B88-A126-9604C322C1F6}">
      <dsp:nvSpPr>
        <dsp:cNvPr id="0" name=""/>
        <dsp:cNvSpPr/>
      </dsp:nvSpPr>
      <dsp:spPr>
        <a:xfrm>
          <a:off x="7874157" y="2633364"/>
          <a:ext cx="2072362"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tx1"/>
              </a:solidFill>
            </a:rPr>
            <a:t>0.048</a:t>
          </a:r>
        </a:p>
        <a:p>
          <a:pPr marL="0" lvl="0" indent="0" algn="ctr" defTabSz="889000">
            <a:lnSpc>
              <a:spcPct val="100000"/>
            </a:lnSpc>
            <a:spcBef>
              <a:spcPct val="0"/>
            </a:spcBef>
            <a:spcAft>
              <a:spcPct val="35000"/>
            </a:spcAft>
            <a:buNone/>
            <a:defRPr cap="all"/>
          </a:pPr>
          <a:r>
            <a:rPr lang="en-US" sz="2000" kern="1200" dirty="0">
              <a:solidFill>
                <a:schemeClr val="tx1"/>
              </a:solidFill>
            </a:rPr>
            <a:t>Lexical Diversity</a:t>
          </a:r>
        </a:p>
      </dsp:txBody>
      <dsp:txXfrm>
        <a:off x="7874157" y="2633364"/>
        <a:ext cx="2072362" cy="74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184C4-673E-4E4E-BAF9-6C5912AC8EF3}">
      <dsp:nvSpPr>
        <dsp:cNvPr id="0" name=""/>
        <dsp:cNvSpPr/>
      </dsp:nvSpPr>
      <dsp:spPr>
        <a:xfrm>
          <a:off x="5122" y="408043"/>
          <a:ext cx="1963594" cy="78543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Topic 00:</a:t>
          </a:r>
        </a:p>
      </dsp:txBody>
      <dsp:txXfrm>
        <a:off x="5122" y="408043"/>
        <a:ext cx="1963594" cy="785437"/>
      </dsp:txXfrm>
    </dsp:sp>
    <dsp:sp modelId="{E0597386-9EF8-9D4B-90D9-19E8765DC7DB}">
      <dsp:nvSpPr>
        <dsp:cNvPr id="0" name=""/>
        <dsp:cNvSpPr/>
      </dsp:nvSpPr>
      <dsp:spPr>
        <a:xfrm>
          <a:off x="5122" y="1193481"/>
          <a:ext cx="1963594" cy="25912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good</a:t>
          </a:r>
        </a:p>
        <a:p>
          <a:pPr marL="285750" lvl="1" indent="-285750" algn="l" defTabSz="1244600">
            <a:lnSpc>
              <a:spcPct val="90000"/>
            </a:lnSpc>
            <a:spcBef>
              <a:spcPct val="0"/>
            </a:spcBef>
            <a:spcAft>
              <a:spcPct val="15000"/>
            </a:spcAft>
            <a:buChar char="•"/>
          </a:pPr>
          <a:r>
            <a:rPr lang="en-US" sz="2800" kern="1200" dirty="0"/>
            <a:t>day</a:t>
          </a:r>
        </a:p>
        <a:p>
          <a:pPr marL="285750" lvl="1" indent="-285750" algn="l" defTabSz="1244600">
            <a:lnSpc>
              <a:spcPct val="90000"/>
            </a:lnSpc>
            <a:spcBef>
              <a:spcPct val="0"/>
            </a:spcBef>
            <a:spcAft>
              <a:spcPct val="15000"/>
            </a:spcAft>
            <a:buChar char="•"/>
          </a:pPr>
          <a:r>
            <a:rPr lang="en-US" sz="2800" kern="1200" dirty="0"/>
            <a:t>http</a:t>
          </a:r>
        </a:p>
        <a:p>
          <a:pPr marL="285750" lvl="1" indent="-285750" algn="l" defTabSz="1244600">
            <a:lnSpc>
              <a:spcPct val="90000"/>
            </a:lnSpc>
            <a:spcBef>
              <a:spcPct val="0"/>
            </a:spcBef>
            <a:spcAft>
              <a:spcPct val="15000"/>
            </a:spcAft>
            <a:buChar char="•"/>
          </a:pPr>
          <a:r>
            <a:rPr lang="en-US" sz="2800" kern="1200" dirty="0"/>
            <a:t>work</a:t>
          </a:r>
        </a:p>
        <a:p>
          <a:pPr marL="285750" lvl="1" indent="-285750" algn="l" defTabSz="1244600">
            <a:lnSpc>
              <a:spcPct val="90000"/>
            </a:lnSpc>
            <a:spcBef>
              <a:spcPct val="0"/>
            </a:spcBef>
            <a:spcAft>
              <a:spcPct val="15000"/>
            </a:spcAft>
            <a:buChar char="•"/>
          </a:pPr>
          <a:r>
            <a:rPr lang="en-US" sz="2800" kern="1200" dirty="0"/>
            <a:t>go</a:t>
          </a:r>
        </a:p>
      </dsp:txBody>
      <dsp:txXfrm>
        <a:off x="5122" y="1193481"/>
        <a:ext cx="1963594" cy="2591280"/>
      </dsp:txXfrm>
    </dsp:sp>
    <dsp:sp modelId="{FBE87924-8BC9-5B4A-9077-498BA2FB0220}">
      <dsp:nvSpPr>
        <dsp:cNvPr id="0" name=""/>
        <dsp:cNvSpPr/>
      </dsp:nvSpPr>
      <dsp:spPr>
        <a:xfrm>
          <a:off x="2243619" y="408043"/>
          <a:ext cx="1963594" cy="78543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Topic 01:</a:t>
          </a:r>
        </a:p>
      </dsp:txBody>
      <dsp:txXfrm>
        <a:off x="2243619" y="408043"/>
        <a:ext cx="1963594" cy="785437"/>
      </dsp:txXfrm>
    </dsp:sp>
    <dsp:sp modelId="{F0DF1A58-052D-4447-A9BC-7C57E4F631CD}">
      <dsp:nvSpPr>
        <dsp:cNvPr id="0" name=""/>
        <dsp:cNvSpPr/>
      </dsp:nvSpPr>
      <dsp:spPr>
        <a:xfrm>
          <a:off x="2243619" y="1193481"/>
          <a:ext cx="1963594" cy="259128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http</a:t>
          </a:r>
        </a:p>
        <a:p>
          <a:pPr marL="285750" lvl="1" indent="-285750" algn="l" defTabSz="1244600">
            <a:lnSpc>
              <a:spcPct val="90000"/>
            </a:lnSpc>
            <a:spcBef>
              <a:spcPct val="0"/>
            </a:spcBef>
            <a:spcAft>
              <a:spcPct val="15000"/>
            </a:spcAft>
            <a:buChar char="•"/>
          </a:pPr>
          <a:r>
            <a:rPr lang="en-US" sz="2800" kern="1200" dirty="0"/>
            <a:t>com</a:t>
          </a:r>
        </a:p>
        <a:p>
          <a:pPr marL="285750" lvl="1" indent="-285750" algn="l" defTabSz="1244600">
            <a:lnSpc>
              <a:spcPct val="90000"/>
            </a:lnSpc>
            <a:spcBef>
              <a:spcPct val="0"/>
            </a:spcBef>
            <a:spcAft>
              <a:spcPct val="15000"/>
            </a:spcAft>
            <a:buChar char="•"/>
          </a:pPr>
          <a:r>
            <a:rPr lang="en-US" sz="2800" kern="1200" dirty="0" err="1"/>
            <a:t>twitpic</a:t>
          </a:r>
          <a:endParaRPr lang="en-US" sz="2800" kern="1200" dirty="0"/>
        </a:p>
        <a:p>
          <a:pPr marL="285750" lvl="1" indent="-285750" algn="l" defTabSz="1244600">
            <a:lnSpc>
              <a:spcPct val="90000"/>
            </a:lnSpc>
            <a:spcBef>
              <a:spcPct val="0"/>
            </a:spcBef>
            <a:spcAft>
              <a:spcPct val="15000"/>
            </a:spcAft>
            <a:buChar char="•"/>
          </a:pPr>
          <a:r>
            <a:rPr lang="en-US" sz="2800" kern="1200" dirty="0" err="1"/>
            <a:t>ly</a:t>
          </a:r>
          <a:endParaRPr lang="en-US" sz="2800" kern="1200" dirty="0"/>
        </a:p>
        <a:p>
          <a:pPr marL="285750" lvl="1" indent="-285750" algn="l" defTabSz="1244600">
            <a:lnSpc>
              <a:spcPct val="90000"/>
            </a:lnSpc>
            <a:spcBef>
              <a:spcPct val="0"/>
            </a:spcBef>
            <a:spcAft>
              <a:spcPct val="15000"/>
            </a:spcAft>
            <a:buChar char="•"/>
          </a:pPr>
          <a:r>
            <a:rPr lang="en-US" sz="2800" kern="1200" dirty="0"/>
            <a:t>bit</a:t>
          </a:r>
        </a:p>
      </dsp:txBody>
      <dsp:txXfrm>
        <a:off x="2243619" y="1193481"/>
        <a:ext cx="1963594" cy="2591280"/>
      </dsp:txXfrm>
    </dsp:sp>
    <dsp:sp modelId="{1D369737-95E6-0148-B14C-D328E26DD219}">
      <dsp:nvSpPr>
        <dsp:cNvPr id="0" name=""/>
        <dsp:cNvSpPr/>
      </dsp:nvSpPr>
      <dsp:spPr>
        <a:xfrm>
          <a:off x="4482117" y="408043"/>
          <a:ext cx="1963594" cy="78543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Topic 02:</a:t>
          </a:r>
        </a:p>
      </dsp:txBody>
      <dsp:txXfrm>
        <a:off x="4482117" y="408043"/>
        <a:ext cx="1963594" cy="785437"/>
      </dsp:txXfrm>
    </dsp:sp>
    <dsp:sp modelId="{F6D1BB0E-9455-204C-9012-A6A835118028}">
      <dsp:nvSpPr>
        <dsp:cNvPr id="0" name=""/>
        <dsp:cNvSpPr/>
      </dsp:nvSpPr>
      <dsp:spPr>
        <a:xfrm>
          <a:off x="4482117" y="1193481"/>
          <a:ext cx="1963594" cy="259128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thanks</a:t>
          </a:r>
        </a:p>
        <a:p>
          <a:pPr marL="285750" lvl="1" indent="-285750" algn="l" defTabSz="1244600">
            <a:lnSpc>
              <a:spcPct val="90000"/>
            </a:lnSpc>
            <a:spcBef>
              <a:spcPct val="0"/>
            </a:spcBef>
            <a:spcAft>
              <a:spcPct val="15000"/>
            </a:spcAft>
            <a:buChar char="•"/>
          </a:pPr>
          <a:r>
            <a:rPr lang="en-US" sz="2800" kern="1200" dirty="0" err="1"/>
            <a:t>quot</a:t>
          </a:r>
          <a:endParaRPr lang="en-US" sz="2800" kern="1200" dirty="0"/>
        </a:p>
        <a:p>
          <a:pPr marL="285750" lvl="1" indent="-285750" algn="l" defTabSz="1244600">
            <a:lnSpc>
              <a:spcPct val="90000"/>
            </a:lnSpc>
            <a:spcBef>
              <a:spcPct val="0"/>
            </a:spcBef>
            <a:spcAft>
              <a:spcPct val="15000"/>
            </a:spcAft>
            <a:buChar char="•"/>
          </a:pPr>
          <a:r>
            <a:rPr lang="en-US" sz="2800" kern="1200" dirty="0"/>
            <a:t>love</a:t>
          </a:r>
        </a:p>
        <a:p>
          <a:pPr marL="285750" lvl="1" indent="-285750" algn="l" defTabSz="1244600">
            <a:lnSpc>
              <a:spcPct val="90000"/>
            </a:lnSpc>
            <a:spcBef>
              <a:spcPct val="0"/>
            </a:spcBef>
            <a:spcAft>
              <a:spcPct val="15000"/>
            </a:spcAft>
            <a:buChar char="•"/>
          </a:pPr>
          <a:r>
            <a:rPr lang="en-US" sz="2800" kern="1200" dirty="0"/>
            <a:t>know</a:t>
          </a:r>
        </a:p>
        <a:p>
          <a:pPr marL="285750" lvl="1" indent="-285750" algn="l" defTabSz="1244600">
            <a:lnSpc>
              <a:spcPct val="90000"/>
            </a:lnSpc>
            <a:spcBef>
              <a:spcPct val="0"/>
            </a:spcBef>
            <a:spcAft>
              <a:spcPct val="15000"/>
            </a:spcAft>
            <a:buChar char="•"/>
          </a:pPr>
          <a:r>
            <a:rPr lang="en-US" sz="2800" kern="1200" dirty="0"/>
            <a:t>much</a:t>
          </a:r>
        </a:p>
      </dsp:txBody>
      <dsp:txXfrm>
        <a:off x="4482117" y="1193481"/>
        <a:ext cx="1963594" cy="2591280"/>
      </dsp:txXfrm>
    </dsp:sp>
    <dsp:sp modelId="{F17DD958-E7A9-8A42-98A6-E3A5B28E1253}">
      <dsp:nvSpPr>
        <dsp:cNvPr id="0" name=""/>
        <dsp:cNvSpPr/>
      </dsp:nvSpPr>
      <dsp:spPr>
        <a:xfrm>
          <a:off x="6720614" y="408043"/>
          <a:ext cx="1963594" cy="78543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Topic 03:</a:t>
          </a:r>
        </a:p>
      </dsp:txBody>
      <dsp:txXfrm>
        <a:off x="6720614" y="408043"/>
        <a:ext cx="1963594" cy="785437"/>
      </dsp:txXfrm>
    </dsp:sp>
    <dsp:sp modelId="{64E11584-8AD6-F842-9EBB-6DB303474207}">
      <dsp:nvSpPr>
        <dsp:cNvPr id="0" name=""/>
        <dsp:cNvSpPr/>
      </dsp:nvSpPr>
      <dsp:spPr>
        <a:xfrm>
          <a:off x="6720614" y="1193481"/>
          <a:ext cx="1963594" cy="259128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err="1"/>
            <a:t>quot</a:t>
          </a:r>
          <a:endParaRPr lang="en-US" sz="2800" kern="1200" dirty="0"/>
        </a:p>
        <a:p>
          <a:pPr marL="285750" lvl="1" indent="-285750" algn="l" defTabSz="1244600">
            <a:lnSpc>
              <a:spcPct val="90000"/>
            </a:lnSpc>
            <a:spcBef>
              <a:spcPct val="0"/>
            </a:spcBef>
            <a:spcAft>
              <a:spcPct val="15000"/>
            </a:spcAft>
            <a:buChar char="•"/>
          </a:pPr>
          <a:r>
            <a:rPr lang="en-US" sz="2800" kern="1200" dirty="0"/>
            <a:t>love</a:t>
          </a:r>
        </a:p>
        <a:p>
          <a:pPr marL="285750" lvl="1" indent="-285750" algn="l" defTabSz="1244600">
            <a:lnSpc>
              <a:spcPct val="90000"/>
            </a:lnSpc>
            <a:spcBef>
              <a:spcPct val="0"/>
            </a:spcBef>
            <a:spcAft>
              <a:spcPct val="15000"/>
            </a:spcAft>
            <a:buChar char="•"/>
          </a:pPr>
          <a:r>
            <a:rPr lang="en-US" sz="2800" kern="1200" dirty="0"/>
            <a:t>back</a:t>
          </a:r>
        </a:p>
        <a:p>
          <a:pPr marL="285750" lvl="1" indent="-285750" algn="l" defTabSz="1244600">
            <a:lnSpc>
              <a:spcPct val="90000"/>
            </a:lnSpc>
            <a:spcBef>
              <a:spcPct val="0"/>
            </a:spcBef>
            <a:spcAft>
              <a:spcPct val="15000"/>
            </a:spcAft>
            <a:buChar char="•"/>
          </a:pPr>
          <a:r>
            <a:rPr lang="en-US" sz="2800" kern="1200" dirty="0"/>
            <a:t>like</a:t>
          </a:r>
        </a:p>
        <a:p>
          <a:pPr marL="285750" lvl="1" indent="-285750" algn="l" defTabSz="1244600">
            <a:lnSpc>
              <a:spcPct val="90000"/>
            </a:lnSpc>
            <a:spcBef>
              <a:spcPct val="0"/>
            </a:spcBef>
            <a:spcAft>
              <a:spcPct val="15000"/>
            </a:spcAft>
            <a:buChar char="•"/>
          </a:pPr>
          <a:r>
            <a:rPr lang="en-US" sz="2800" kern="1200" dirty="0"/>
            <a:t>lol</a:t>
          </a:r>
        </a:p>
      </dsp:txBody>
      <dsp:txXfrm>
        <a:off x="6720614" y="1193481"/>
        <a:ext cx="1963594" cy="2591280"/>
      </dsp:txXfrm>
    </dsp:sp>
    <dsp:sp modelId="{80F9C432-28E6-8444-B744-79DB26C3330E}">
      <dsp:nvSpPr>
        <dsp:cNvPr id="0" name=""/>
        <dsp:cNvSpPr/>
      </dsp:nvSpPr>
      <dsp:spPr>
        <a:xfrm>
          <a:off x="8959112" y="408043"/>
          <a:ext cx="1963594" cy="785437"/>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Topic 04:</a:t>
          </a:r>
        </a:p>
      </dsp:txBody>
      <dsp:txXfrm>
        <a:off x="8959112" y="408043"/>
        <a:ext cx="1963594" cy="785437"/>
      </dsp:txXfrm>
    </dsp:sp>
    <dsp:sp modelId="{D4F162F3-128D-F94E-BF5C-01DAC8ADB1AA}">
      <dsp:nvSpPr>
        <dsp:cNvPr id="0" name=""/>
        <dsp:cNvSpPr/>
      </dsp:nvSpPr>
      <dsp:spPr>
        <a:xfrm>
          <a:off x="8959112" y="1193481"/>
          <a:ext cx="1963594" cy="2591280"/>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err="1"/>
            <a:t>quot</a:t>
          </a:r>
          <a:endParaRPr lang="en-US" sz="2800" kern="1200" dirty="0"/>
        </a:p>
        <a:p>
          <a:pPr marL="285750" lvl="1" indent="-285750" algn="l" defTabSz="1244600">
            <a:lnSpc>
              <a:spcPct val="90000"/>
            </a:lnSpc>
            <a:spcBef>
              <a:spcPct val="0"/>
            </a:spcBef>
            <a:spcAft>
              <a:spcPct val="15000"/>
            </a:spcAft>
            <a:buChar char="•"/>
          </a:pPr>
          <a:r>
            <a:rPr lang="en-US" sz="2800" kern="1200" dirty="0"/>
            <a:t>good</a:t>
          </a:r>
        </a:p>
        <a:p>
          <a:pPr marL="285750" lvl="1" indent="-285750" algn="l" defTabSz="1244600">
            <a:lnSpc>
              <a:spcPct val="90000"/>
            </a:lnSpc>
            <a:spcBef>
              <a:spcPct val="0"/>
            </a:spcBef>
            <a:spcAft>
              <a:spcPct val="15000"/>
            </a:spcAft>
            <a:buChar char="•"/>
          </a:pPr>
          <a:r>
            <a:rPr lang="en-US" sz="2800" kern="1200" dirty="0"/>
            <a:t>morning</a:t>
          </a:r>
        </a:p>
        <a:p>
          <a:pPr marL="285750" lvl="1" indent="-285750" algn="l" defTabSz="1244600">
            <a:lnSpc>
              <a:spcPct val="90000"/>
            </a:lnSpc>
            <a:spcBef>
              <a:spcPct val="0"/>
            </a:spcBef>
            <a:spcAft>
              <a:spcPct val="15000"/>
            </a:spcAft>
            <a:buChar char="•"/>
          </a:pPr>
          <a:r>
            <a:rPr lang="en-US" sz="2800" kern="1200" dirty="0"/>
            <a:t>day</a:t>
          </a:r>
        </a:p>
        <a:p>
          <a:pPr marL="285750" lvl="1" indent="-285750" algn="l" defTabSz="1244600">
            <a:lnSpc>
              <a:spcPct val="90000"/>
            </a:lnSpc>
            <a:spcBef>
              <a:spcPct val="0"/>
            </a:spcBef>
            <a:spcAft>
              <a:spcPct val="15000"/>
            </a:spcAft>
            <a:buChar char="•"/>
          </a:pPr>
          <a:r>
            <a:rPr lang="en-US" sz="2800" kern="1200" dirty="0"/>
            <a:t>luck</a:t>
          </a:r>
        </a:p>
      </dsp:txBody>
      <dsp:txXfrm>
        <a:off x="8959112" y="1193481"/>
        <a:ext cx="1963594" cy="2591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C97AF-813A-6542-A2D6-BA93BEBBFCD8}">
      <dsp:nvSpPr>
        <dsp:cNvPr id="0" name=""/>
        <dsp:cNvSpPr/>
      </dsp:nvSpPr>
      <dsp:spPr>
        <a:xfrm>
          <a:off x="0" y="617656"/>
          <a:ext cx="6263640" cy="189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520700" rIns="48612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Hello big beautiful world</a:t>
          </a:r>
        </a:p>
        <a:p>
          <a:pPr marL="228600" lvl="1" indent="-228600" algn="l" defTabSz="1111250">
            <a:lnSpc>
              <a:spcPct val="90000"/>
            </a:lnSpc>
            <a:spcBef>
              <a:spcPct val="0"/>
            </a:spcBef>
            <a:spcAft>
              <a:spcPct val="15000"/>
            </a:spcAft>
            <a:buChar char="•"/>
          </a:pPr>
          <a:r>
            <a:rPr lang="en-US" sz="2500" kern="1200"/>
            <a:t>I hate this stupid world!</a:t>
          </a:r>
        </a:p>
        <a:p>
          <a:pPr marL="228600" lvl="1" indent="-228600" algn="l" defTabSz="1111250">
            <a:lnSpc>
              <a:spcPct val="90000"/>
            </a:lnSpc>
            <a:spcBef>
              <a:spcPct val="0"/>
            </a:spcBef>
            <a:spcAft>
              <a:spcPct val="15000"/>
            </a:spcAft>
            <a:buChar char="•"/>
          </a:pPr>
          <a:r>
            <a:rPr lang="en-US" sz="2500" kern="1200"/>
            <a:t>The movie killed me! It was great</a:t>
          </a:r>
        </a:p>
      </dsp:txBody>
      <dsp:txXfrm>
        <a:off x="0" y="617656"/>
        <a:ext cx="6263640" cy="1890000"/>
      </dsp:txXfrm>
    </dsp:sp>
    <dsp:sp modelId="{90A43B4D-DF52-2340-9C97-F8ED6CC5F3EE}">
      <dsp:nvSpPr>
        <dsp:cNvPr id="0" name=""/>
        <dsp:cNvSpPr/>
      </dsp:nvSpPr>
      <dsp:spPr>
        <a:xfrm>
          <a:off x="313182" y="248656"/>
          <a:ext cx="4384548"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111250">
            <a:lnSpc>
              <a:spcPct val="90000"/>
            </a:lnSpc>
            <a:spcBef>
              <a:spcPct val="0"/>
            </a:spcBef>
            <a:spcAft>
              <a:spcPct val="35000"/>
            </a:spcAft>
            <a:buNone/>
          </a:pPr>
          <a:r>
            <a:rPr lang="en-US" sz="2500" kern="1200"/>
            <a:t>Not Dangerous Tweets</a:t>
          </a:r>
        </a:p>
      </dsp:txBody>
      <dsp:txXfrm>
        <a:off x="349208" y="284682"/>
        <a:ext cx="4312496" cy="665948"/>
      </dsp:txXfrm>
    </dsp:sp>
    <dsp:sp modelId="{717414EB-7763-FA42-8A6C-3C67BCF086C5}">
      <dsp:nvSpPr>
        <dsp:cNvPr id="0" name=""/>
        <dsp:cNvSpPr/>
      </dsp:nvSpPr>
      <dsp:spPr>
        <a:xfrm>
          <a:off x="0" y="3011656"/>
          <a:ext cx="6263640" cy="2244375"/>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520700" rIns="48612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Just got out of shooting practice</a:t>
          </a:r>
        </a:p>
        <a:p>
          <a:pPr marL="228600" lvl="1" indent="-228600" algn="l" defTabSz="1111250">
            <a:lnSpc>
              <a:spcPct val="90000"/>
            </a:lnSpc>
            <a:spcBef>
              <a:spcPct val="0"/>
            </a:spcBef>
            <a:spcAft>
              <a:spcPct val="15000"/>
            </a:spcAft>
            <a:buChar char="•"/>
          </a:pPr>
          <a:r>
            <a:rPr lang="en-US" sz="2500" kern="1200"/>
            <a:t>I’m bringing my AR15 to hurt everyone</a:t>
          </a:r>
        </a:p>
        <a:p>
          <a:pPr marL="228600" lvl="1" indent="-228600" algn="l" defTabSz="1111250">
            <a:lnSpc>
              <a:spcPct val="90000"/>
            </a:lnSpc>
            <a:spcBef>
              <a:spcPct val="0"/>
            </a:spcBef>
            <a:spcAft>
              <a:spcPct val="15000"/>
            </a:spcAft>
            <a:buChar char="•"/>
          </a:pPr>
          <a:r>
            <a:rPr lang="en-US" sz="2500" kern="1200"/>
            <a:t>I was going shooting tomorrow but I hurt my hand</a:t>
          </a:r>
        </a:p>
      </dsp:txBody>
      <dsp:txXfrm>
        <a:off x="0" y="3011656"/>
        <a:ext cx="6263640" cy="2244375"/>
      </dsp:txXfrm>
    </dsp:sp>
    <dsp:sp modelId="{CB9D0814-7FC5-6A4D-85E5-77E5394179D4}">
      <dsp:nvSpPr>
        <dsp:cNvPr id="0" name=""/>
        <dsp:cNvSpPr/>
      </dsp:nvSpPr>
      <dsp:spPr>
        <a:xfrm>
          <a:off x="313182" y="2642656"/>
          <a:ext cx="4384548" cy="738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111250">
            <a:lnSpc>
              <a:spcPct val="90000"/>
            </a:lnSpc>
            <a:spcBef>
              <a:spcPct val="0"/>
            </a:spcBef>
            <a:spcAft>
              <a:spcPct val="35000"/>
            </a:spcAft>
            <a:buNone/>
          </a:pPr>
          <a:r>
            <a:rPr lang="en-US" sz="2500" kern="1200"/>
            <a:t>Dangerous Tweets</a:t>
          </a:r>
        </a:p>
      </dsp:txBody>
      <dsp:txXfrm>
        <a:off x="349208" y="2678682"/>
        <a:ext cx="4312496"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58A06-2B64-DE46-9D5E-6B303167795A}">
      <dsp:nvSpPr>
        <dsp:cNvPr id="0" name=""/>
        <dsp:cNvSpPr/>
      </dsp:nvSpPr>
      <dsp:spPr>
        <a:xfrm>
          <a:off x="0" y="0"/>
          <a:ext cx="3286125" cy="435254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Increase the number of dangerous tags in the model</a:t>
          </a:r>
        </a:p>
      </dsp:txBody>
      <dsp:txXfrm>
        <a:off x="0" y="1653966"/>
        <a:ext cx="3286125" cy="2611526"/>
      </dsp:txXfrm>
    </dsp:sp>
    <dsp:sp modelId="{A3E57F46-5976-F04C-9ED6-A8A8009D3BC2}">
      <dsp:nvSpPr>
        <dsp:cNvPr id="0" name=""/>
        <dsp:cNvSpPr/>
      </dsp:nvSpPr>
      <dsp:spPr>
        <a:xfrm>
          <a:off x="990180" y="435254"/>
          <a:ext cx="1305763" cy="130576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405" y="626479"/>
        <a:ext cx="923313" cy="923313"/>
      </dsp:txXfrm>
    </dsp:sp>
    <dsp:sp modelId="{64AA7608-D091-1D46-AD14-275A778880FF}">
      <dsp:nvSpPr>
        <dsp:cNvPr id="0" name=""/>
        <dsp:cNvSpPr/>
      </dsp:nvSpPr>
      <dsp:spPr>
        <a:xfrm>
          <a:off x="0" y="435247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0FD363-2478-C548-8D35-146BF02F88F2}">
      <dsp:nvSpPr>
        <dsp:cNvPr id="0" name=""/>
        <dsp:cNvSpPr/>
      </dsp:nvSpPr>
      <dsp:spPr>
        <a:xfrm>
          <a:off x="3614737" y="0"/>
          <a:ext cx="3286125" cy="435254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Improve accuracy by changing hyperparameters or exploring other predictive models</a:t>
          </a:r>
        </a:p>
      </dsp:txBody>
      <dsp:txXfrm>
        <a:off x="3614737" y="1653966"/>
        <a:ext cx="3286125" cy="2611526"/>
      </dsp:txXfrm>
    </dsp:sp>
    <dsp:sp modelId="{1DF52C46-E25E-0343-8D87-2F57A4FA9F21}">
      <dsp:nvSpPr>
        <dsp:cNvPr id="0" name=""/>
        <dsp:cNvSpPr/>
      </dsp:nvSpPr>
      <dsp:spPr>
        <a:xfrm>
          <a:off x="4604918" y="435254"/>
          <a:ext cx="1305763" cy="130576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143" y="626479"/>
        <a:ext cx="923313" cy="923313"/>
      </dsp:txXfrm>
    </dsp:sp>
    <dsp:sp modelId="{20B7EBC9-5A56-E240-BB8B-6532162EA15B}">
      <dsp:nvSpPr>
        <dsp:cNvPr id="0" name=""/>
        <dsp:cNvSpPr/>
      </dsp:nvSpPr>
      <dsp:spPr>
        <a:xfrm>
          <a:off x="3614737" y="435247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CEF872-9CBB-EF4D-94CD-C9159281F68B}">
      <dsp:nvSpPr>
        <dsp:cNvPr id="0" name=""/>
        <dsp:cNvSpPr/>
      </dsp:nvSpPr>
      <dsp:spPr>
        <a:xfrm>
          <a:off x="7229475" y="0"/>
          <a:ext cx="3286125" cy="435254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Deploy model to suspend accounts or notify the police if necessary</a:t>
          </a:r>
        </a:p>
      </dsp:txBody>
      <dsp:txXfrm>
        <a:off x="7229475" y="1653966"/>
        <a:ext cx="3286125" cy="2611526"/>
      </dsp:txXfrm>
    </dsp:sp>
    <dsp:sp modelId="{91DE7C49-B827-754D-8F78-6FA07F6CC43F}">
      <dsp:nvSpPr>
        <dsp:cNvPr id="0" name=""/>
        <dsp:cNvSpPr/>
      </dsp:nvSpPr>
      <dsp:spPr>
        <a:xfrm>
          <a:off x="8219655" y="435254"/>
          <a:ext cx="1305763" cy="130576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0880" y="626479"/>
        <a:ext cx="923313" cy="923313"/>
      </dsp:txXfrm>
    </dsp:sp>
    <dsp:sp modelId="{284397B7-A029-5E47-9602-7DB482DCBA52}">
      <dsp:nvSpPr>
        <dsp:cNvPr id="0" name=""/>
        <dsp:cNvSpPr/>
      </dsp:nvSpPr>
      <dsp:spPr>
        <a:xfrm>
          <a:off x="7229475" y="435247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B3EE0-94F6-104F-B65C-45B365394D14}" type="datetimeFigureOut">
              <a:rPr lang="en-US" smtClean="0"/>
              <a:t>6/27/22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9DBCB-B803-6646-988D-EB3FBC953D4E}" type="slidenum">
              <a:rPr lang="en-US" smtClean="0"/>
              <a:t>‹#›</a:t>
            </a:fld>
            <a:endParaRPr lang="en-US"/>
          </a:p>
        </p:txBody>
      </p:sp>
    </p:spTree>
    <p:extLst>
      <p:ext uri="{BB962C8B-B14F-4D97-AF65-F5344CB8AC3E}">
        <p14:creationId xmlns:p14="http://schemas.microsoft.com/office/powerpoint/2010/main" val="1332876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Suicide and violence are on the rise. In today’s world it has become increasingly important to try and identify red flags in social media. Our project will try to determine the emotional state of Twitter users based on their tweets to flag users which may be a threat to themselves or others using Natural Language Processing and sentiment analysis. The overarching goal of this project will be to classify these tweets by emotion types</a:t>
            </a:r>
            <a:br>
              <a:rPr lang="en-US" dirty="0"/>
            </a:br>
            <a:endParaRPr lang="en-US" dirty="0"/>
          </a:p>
        </p:txBody>
      </p:sp>
      <p:sp>
        <p:nvSpPr>
          <p:cNvPr id="4" name="Slide Number Placeholder 3"/>
          <p:cNvSpPr>
            <a:spLocks noGrp="1"/>
          </p:cNvSpPr>
          <p:nvPr>
            <p:ph type="sldNum" sz="quarter" idx="5"/>
          </p:nvPr>
        </p:nvSpPr>
        <p:spPr/>
        <p:txBody>
          <a:bodyPr/>
          <a:lstStyle/>
          <a:p>
            <a:fld id="{5A79DBCB-B803-6646-988D-EB3FBC953D4E}" type="slidenum">
              <a:rPr lang="en-US" smtClean="0"/>
              <a:t>2</a:t>
            </a:fld>
            <a:endParaRPr lang="en-US"/>
          </a:p>
        </p:txBody>
      </p:sp>
    </p:spTree>
    <p:extLst>
      <p:ext uri="{BB962C8B-B14F-4D97-AF65-F5344CB8AC3E}">
        <p14:creationId xmlns:p14="http://schemas.microsoft.com/office/powerpoint/2010/main" val="287992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of 1M</a:t>
            </a:r>
          </a:p>
        </p:txBody>
      </p:sp>
      <p:sp>
        <p:nvSpPr>
          <p:cNvPr id="4" name="Slide Number Placeholder 3"/>
          <p:cNvSpPr>
            <a:spLocks noGrp="1"/>
          </p:cNvSpPr>
          <p:nvPr>
            <p:ph type="sldNum" sz="quarter" idx="5"/>
          </p:nvPr>
        </p:nvSpPr>
        <p:spPr/>
        <p:txBody>
          <a:bodyPr/>
          <a:lstStyle/>
          <a:p>
            <a:fld id="{5A79DBCB-B803-6646-988D-EB3FBC953D4E}" type="slidenum">
              <a:rPr lang="en-US" smtClean="0"/>
              <a:t>6</a:t>
            </a:fld>
            <a:endParaRPr lang="en-US"/>
          </a:p>
        </p:txBody>
      </p:sp>
    </p:spTree>
    <p:extLst>
      <p:ext uri="{BB962C8B-B14F-4D97-AF65-F5344CB8AC3E}">
        <p14:creationId xmlns:p14="http://schemas.microsoft.com/office/powerpoint/2010/main" val="2246400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79DBCB-B803-6646-988D-EB3FBC953D4E}" type="slidenum">
              <a:rPr lang="en-US" smtClean="0"/>
              <a:t>7</a:t>
            </a:fld>
            <a:endParaRPr lang="en-US"/>
          </a:p>
        </p:txBody>
      </p:sp>
    </p:spTree>
    <p:extLst>
      <p:ext uri="{BB962C8B-B14F-4D97-AF65-F5344CB8AC3E}">
        <p14:creationId xmlns:p14="http://schemas.microsoft.com/office/powerpoint/2010/main" val="124354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79DBCB-B803-6646-988D-EB3FBC953D4E}" type="slidenum">
              <a:rPr lang="en-US" smtClean="0"/>
              <a:t>9</a:t>
            </a:fld>
            <a:endParaRPr lang="en-US"/>
          </a:p>
        </p:txBody>
      </p:sp>
    </p:spTree>
    <p:extLst>
      <p:ext uri="{BB962C8B-B14F-4D97-AF65-F5344CB8AC3E}">
        <p14:creationId xmlns:p14="http://schemas.microsoft.com/office/powerpoint/2010/main" val="84578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79DBCB-B803-6646-988D-EB3FBC953D4E}" type="slidenum">
              <a:rPr lang="en-US" smtClean="0"/>
              <a:t>12</a:t>
            </a:fld>
            <a:endParaRPr lang="en-US"/>
          </a:p>
        </p:txBody>
      </p:sp>
    </p:spTree>
    <p:extLst>
      <p:ext uri="{BB962C8B-B14F-4D97-AF65-F5344CB8AC3E}">
        <p14:creationId xmlns:p14="http://schemas.microsoft.com/office/powerpoint/2010/main" val="2928450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979D-388C-0144-1056-123D2E57B7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8FA5D9-F88E-536D-67F3-E302D27A1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5CF734-D368-F119-07BE-64143B375F0E}"/>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12DF1CD1-DEFC-D283-252C-F69DC2B68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F7BDE-8D61-D7A1-8194-D51B023BE5E7}"/>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171098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E830-0C48-DA9A-4ACB-CA7CC8BD34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0E5CB6-767D-22C5-E76F-9ABE61DD77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49853-BC84-EAB2-E037-63D242D01392}"/>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DA254E44-A492-D2DD-AD5F-7DC597770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BE168-CCC5-519C-2F33-98804303526C}"/>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408922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A6220-ADE5-682B-4ED2-EA31939E0A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1E6A95-D684-821E-85E4-A9CC6F0B40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8F10F-6A78-8258-1489-946EC19C7EA8}"/>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E9442DED-DD51-D163-13AD-9E3A686C6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F8EDD-D2A2-4790-25D4-93599B5F689F}"/>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03675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4B9E-EC84-CF32-6286-305E3F288B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8D045-E0E3-5ACB-8C2B-27E54F66D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E6F87-C18C-0796-783F-F80EEAB7000F}"/>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58C3C6E2-B972-72F4-0F3C-712FDB0EA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35ED6-80EB-9577-12DC-0E737B37A768}"/>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38800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244D-AD94-0F66-C9EE-F41710EE5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951162-2450-8199-DD75-0E39DC4BB5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E0CAE5-84C9-C6FD-D1AB-9729F33FDB90}"/>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668C4A20-6F7F-8516-3BFE-B22053267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03C5C-372A-49E0-FD72-28E2186F0E6F}"/>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02660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B744-AF69-1A8A-DEE8-23DD23913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630CC8-33B6-2829-3B3E-7FBF53BB4B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9F509C-BE2B-8633-7404-6AE570BCC3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0B23B1-A4E0-EDE5-F27E-FA39C72081EB}"/>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6" name="Footer Placeholder 5">
            <a:extLst>
              <a:ext uri="{FF2B5EF4-FFF2-40B4-BE49-F238E27FC236}">
                <a16:creationId xmlns:a16="http://schemas.microsoft.com/office/drawing/2014/main" id="{D02FA801-0F22-624D-EF35-6E1C7D1CC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8601B-4605-4B6E-6FC0-BEDE327B394D}"/>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52519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A36E-6D48-6187-D058-730A156A4E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59A8E7-F343-B473-3172-270C70145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C99D5-2A57-7B78-95CD-9B43CF84B0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4D32CD-C2B4-796E-2E6B-BE3628BE60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6C3F79-6FE2-040E-370E-F5601B44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EEA027-5BC1-D543-A2BB-FF848FF2EF02}"/>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8" name="Footer Placeholder 7">
            <a:extLst>
              <a:ext uri="{FF2B5EF4-FFF2-40B4-BE49-F238E27FC236}">
                <a16:creationId xmlns:a16="http://schemas.microsoft.com/office/drawing/2014/main" id="{75CAC396-5DC7-2810-3AEA-B6F2102DCC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3602A9-6F63-B29B-8EB4-3BD2BC037382}"/>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30967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6E23-141F-B6C9-D1DF-17E10C6522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28FBBB-9359-602F-0B40-3E80A41E1C9E}"/>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4" name="Footer Placeholder 3">
            <a:extLst>
              <a:ext uri="{FF2B5EF4-FFF2-40B4-BE49-F238E27FC236}">
                <a16:creationId xmlns:a16="http://schemas.microsoft.com/office/drawing/2014/main" id="{C1D12A3A-1F6C-DE01-092A-456FAD45C0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620365-D6E4-D979-A9BC-A5EAE0CD86C6}"/>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340599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4BD4ED-9D97-612C-9E50-A0FE932DBC5D}"/>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3" name="Footer Placeholder 2">
            <a:extLst>
              <a:ext uri="{FF2B5EF4-FFF2-40B4-BE49-F238E27FC236}">
                <a16:creationId xmlns:a16="http://schemas.microsoft.com/office/drawing/2014/main" id="{A56C94AE-389C-D69F-FE7B-75FA2112AA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A71D84-4827-E61B-D335-9E1E335E50DE}"/>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21693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22FD-BAB7-7CFB-C7CA-FFC4982FA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52AB8F-741A-6408-2207-285A4E654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8D1113-A924-4E1E-D2B0-695CF47D1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7F3AF-EE65-C832-D5E5-573A3C9C7964}"/>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6" name="Footer Placeholder 5">
            <a:extLst>
              <a:ext uri="{FF2B5EF4-FFF2-40B4-BE49-F238E27FC236}">
                <a16:creationId xmlns:a16="http://schemas.microsoft.com/office/drawing/2014/main" id="{4276377F-0729-3439-A7C1-0FC883317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6479F-5AD9-8374-87A1-80D6B346E67C}"/>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134783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F182-0EE4-3B36-CB3D-AC7B003F3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EAF293-E078-04A8-DA34-D20623509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F79B03-A5FB-79E9-4888-FF95406CC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2E863-D7D7-BFB8-0017-F4049D8AF593}"/>
              </a:ext>
            </a:extLst>
          </p:cNvPr>
          <p:cNvSpPr>
            <a:spLocks noGrp="1"/>
          </p:cNvSpPr>
          <p:nvPr>
            <p:ph type="dt" sz="half" idx="10"/>
          </p:nvPr>
        </p:nvSpPr>
        <p:spPr/>
        <p:txBody>
          <a:bodyPr/>
          <a:lstStyle/>
          <a:p>
            <a:fld id="{793D59A5-0FB3-8C41-91DB-68DD6D3AC60F}" type="datetimeFigureOut">
              <a:rPr lang="en-US" smtClean="0"/>
              <a:t>6/27/22</a:t>
            </a:fld>
            <a:endParaRPr lang="en-US"/>
          </a:p>
        </p:txBody>
      </p:sp>
      <p:sp>
        <p:nvSpPr>
          <p:cNvPr id="6" name="Footer Placeholder 5">
            <a:extLst>
              <a:ext uri="{FF2B5EF4-FFF2-40B4-BE49-F238E27FC236}">
                <a16:creationId xmlns:a16="http://schemas.microsoft.com/office/drawing/2014/main" id="{3033A9BC-7ABC-CF39-7089-343033B5F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DF297F-6908-E352-2F26-E695318D5FD2}"/>
              </a:ext>
            </a:extLst>
          </p:cNvPr>
          <p:cNvSpPr>
            <a:spLocks noGrp="1"/>
          </p:cNvSpPr>
          <p:nvPr>
            <p:ph type="sldNum" sz="quarter" idx="12"/>
          </p:nvPr>
        </p:nvSpPr>
        <p:spPr/>
        <p:txBody>
          <a:bodyPr/>
          <a:lstStyle/>
          <a:p>
            <a:fld id="{33E7CEEE-BE50-7D41-A731-6E8D11224C10}" type="slidenum">
              <a:rPr lang="en-US" smtClean="0"/>
              <a:t>‹#›</a:t>
            </a:fld>
            <a:endParaRPr lang="en-US"/>
          </a:p>
        </p:txBody>
      </p:sp>
    </p:spTree>
    <p:extLst>
      <p:ext uri="{BB962C8B-B14F-4D97-AF65-F5344CB8AC3E}">
        <p14:creationId xmlns:p14="http://schemas.microsoft.com/office/powerpoint/2010/main" val="365228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3DEA0-AB5E-B5E9-2101-6D359B980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B82D45-3E03-4A0A-4815-DF98341E43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959D6-BEF0-D3E8-2EC2-141F55A83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D59A5-0FB3-8C41-91DB-68DD6D3AC60F}" type="datetimeFigureOut">
              <a:rPr lang="en-US" smtClean="0"/>
              <a:t>6/27/22</a:t>
            </a:fld>
            <a:endParaRPr lang="en-US"/>
          </a:p>
        </p:txBody>
      </p:sp>
      <p:sp>
        <p:nvSpPr>
          <p:cNvPr id="5" name="Footer Placeholder 4">
            <a:extLst>
              <a:ext uri="{FF2B5EF4-FFF2-40B4-BE49-F238E27FC236}">
                <a16:creationId xmlns:a16="http://schemas.microsoft.com/office/drawing/2014/main" id="{F6839158-EAED-3C86-BFA6-C25D3EA362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BAFCB4-D6CA-CE38-E050-89487CD2E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7CEEE-BE50-7D41-A731-6E8D11224C10}" type="slidenum">
              <a:rPr lang="en-US" smtClean="0"/>
              <a:t>‹#›</a:t>
            </a:fld>
            <a:endParaRPr lang="en-US"/>
          </a:p>
        </p:txBody>
      </p:sp>
    </p:spTree>
    <p:extLst>
      <p:ext uri="{BB962C8B-B14F-4D97-AF65-F5344CB8AC3E}">
        <p14:creationId xmlns:p14="http://schemas.microsoft.com/office/powerpoint/2010/main" val="225610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EA2B-03C8-9992-1BA2-1990BAC321F9}"/>
              </a:ext>
            </a:extLst>
          </p:cNvPr>
          <p:cNvSpPr>
            <a:spLocks noGrp="1"/>
          </p:cNvSpPr>
          <p:nvPr>
            <p:ph type="ctrTitle"/>
          </p:nvPr>
        </p:nvSpPr>
        <p:spPr>
          <a:xfrm>
            <a:off x="7464614" y="1783959"/>
            <a:ext cx="4087306" cy="2889114"/>
          </a:xfrm>
        </p:spPr>
        <p:txBody>
          <a:bodyPr anchor="b">
            <a:normAutofit/>
          </a:bodyPr>
          <a:lstStyle/>
          <a:p>
            <a:pPr algn="l"/>
            <a:r>
              <a:rPr lang="en-US" sz="5400" dirty="0"/>
              <a:t>Classifying Emotions in Tweets</a:t>
            </a:r>
          </a:p>
        </p:txBody>
      </p:sp>
      <p:sp>
        <p:nvSpPr>
          <p:cNvPr id="3" name="Subtitle 2">
            <a:extLst>
              <a:ext uri="{FF2B5EF4-FFF2-40B4-BE49-F238E27FC236}">
                <a16:creationId xmlns:a16="http://schemas.microsoft.com/office/drawing/2014/main" id="{0BF5265C-A385-A333-190B-97B2FD4BE761}"/>
              </a:ext>
            </a:extLst>
          </p:cNvPr>
          <p:cNvSpPr>
            <a:spLocks noGrp="1"/>
          </p:cNvSpPr>
          <p:nvPr>
            <p:ph type="subTitle" idx="1"/>
          </p:nvPr>
        </p:nvSpPr>
        <p:spPr>
          <a:xfrm>
            <a:off x="7464612" y="4750893"/>
            <a:ext cx="4087305" cy="1147863"/>
          </a:xfrm>
        </p:spPr>
        <p:txBody>
          <a:bodyPr anchor="t">
            <a:normAutofit/>
          </a:bodyPr>
          <a:lstStyle/>
          <a:p>
            <a:pPr algn="l"/>
            <a:r>
              <a:rPr lang="en-US" sz="2000"/>
              <a:t>Jose Luis Estrada, Christopher Robinson, and Leonid Shpaner</a:t>
            </a:r>
          </a:p>
        </p:txBody>
      </p:sp>
      <p:sp>
        <p:nvSpPr>
          <p:cNvPr id="2055" name="Freeform: Shape 2054">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Twitter acquires anti-abuse technology provider Smyte | TechCrunch">
            <a:extLst>
              <a:ext uri="{FF2B5EF4-FFF2-40B4-BE49-F238E27FC236}">
                <a16:creationId xmlns:a16="http://schemas.microsoft.com/office/drawing/2014/main" id="{F3687161-5535-7CB0-D6E2-3296CDB402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24" r="24327"/>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4338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85619E-59AB-4E59-8DD1-77D17FCB3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6150" cy="6858000"/>
          </a:xfrm>
          <a:custGeom>
            <a:avLst/>
            <a:gdLst>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424315 w 7579856"/>
              <a:gd name="connsiteY4" fmla="*/ 333533 h 6858000"/>
              <a:gd name="connsiteX5" fmla="*/ 7371566 w 7579856"/>
              <a:gd name="connsiteY5" fmla="*/ 479678 h 6858000"/>
              <a:gd name="connsiteX6" fmla="*/ 7333409 w 7579856"/>
              <a:gd name="connsiteY6" fmla="*/ 639474 h 6858000"/>
              <a:gd name="connsiteX7" fmla="*/ 7277592 w 7579856"/>
              <a:gd name="connsiteY7" fmla="*/ 752461 h 6858000"/>
              <a:gd name="connsiteX8" fmla="*/ 7168002 w 7579856"/>
              <a:gd name="connsiteY8" fmla="*/ 908523 h 6858000"/>
              <a:gd name="connsiteX9" fmla="*/ 6878697 w 7579856"/>
              <a:gd name="connsiteY9" fmla="*/ 1346641 h 6858000"/>
              <a:gd name="connsiteX10" fmla="*/ 6794992 w 7579856"/>
              <a:gd name="connsiteY10" fmla="*/ 1562952 h 6858000"/>
              <a:gd name="connsiteX11" fmla="*/ 6734639 w 7579856"/>
              <a:gd name="connsiteY11" fmla="*/ 1920622 h 6858000"/>
              <a:gd name="connsiteX12" fmla="*/ 6730519 w 7579856"/>
              <a:gd name="connsiteY12" fmla="*/ 2097872 h 6858000"/>
              <a:gd name="connsiteX13" fmla="*/ 6705894 w 7579856"/>
              <a:gd name="connsiteY13" fmla="*/ 2420416 h 6858000"/>
              <a:gd name="connsiteX14" fmla="*/ 6683705 w 7579856"/>
              <a:gd name="connsiteY14" fmla="*/ 2654677 h 6858000"/>
              <a:gd name="connsiteX15" fmla="*/ 6638423 w 7579856"/>
              <a:gd name="connsiteY15" fmla="*/ 2846969 h 6858000"/>
              <a:gd name="connsiteX16" fmla="*/ 6553674 w 7579856"/>
              <a:gd name="connsiteY16" fmla="*/ 3101886 h 6858000"/>
              <a:gd name="connsiteX17" fmla="*/ 6511102 w 7579856"/>
              <a:gd name="connsiteY17" fmla="*/ 3227971 h 6858000"/>
              <a:gd name="connsiteX18" fmla="*/ 6492768 w 7579856"/>
              <a:gd name="connsiteY18" fmla="*/ 3410007 h 6858000"/>
              <a:gd name="connsiteX19" fmla="*/ 6483278 w 7579856"/>
              <a:gd name="connsiteY19" fmla="*/ 3413112 h 6858000"/>
              <a:gd name="connsiteX20" fmla="*/ 6457853 w 7579856"/>
              <a:gd name="connsiteY20" fmla="*/ 3475597 h 6858000"/>
              <a:gd name="connsiteX21" fmla="*/ 6410459 w 7579856"/>
              <a:gd name="connsiteY21" fmla="*/ 3726672 h 6858000"/>
              <a:gd name="connsiteX22" fmla="*/ 6359621 w 7579856"/>
              <a:gd name="connsiteY22" fmla="*/ 3847892 h 6858000"/>
              <a:gd name="connsiteX23" fmla="*/ 6334856 w 7579856"/>
              <a:gd name="connsiteY23" fmla="*/ 3885724 h 6858000"/>
              <a:gd name="connsiteX24" fmla="*/ 6293786 w 7579856"/>
              <a:gd name="connsiteY24" fmla="*/ 3949434 h 6858000"/>
              <a:gd name="connsiteX25" fmla="*/ 6245606 w 7579856"/>
              <a:gd name="connsiteY25" fmla="*/ 3999200 h 6858000"/>
              <a:gd name="connsiteX26" fmla="*/ 6141951 w 7579856"/>
              <a:gd name="connsiteY26" fmla="*/ 4086732 h 6858000"/>
              <a:gd name="connsiteX27" fmla="*/ 6078664 w 7579856"/>
              <a:gd name="connsiteY27" fmla="*/ 4186250 h 6858000"/>
              <a:gd name="connsiteX28" fmla="*/ 6022393 w 7579856"/>
              <a:gd name="connsiteY28" fmla="*/ 4256032 h 6858000"/>
              <a:gd name="connsiteX29" fmla="*/ 5948407 w 7579856"/>
              <a:gd name="connsiteY29" fmla="*/ 4384326 h 6858000"/>
              <a:gd name="connsiteX30" fmla="*/ 5876649 w 7579856"/>
              <a:gd name="connsiteY30" fmla="*/ 4557747 h 6858000"/>
              <a:gd name="connsiteX31" fmla="*/ 5843760 w 7579856"/>
              <a:gd name="connsiteY31" fmla="*/ 4628455 h 6858000"/>
              <a:gd name="connsiteX32" fmla="*/ 5770009 w 7579856"/>
              <a:gd name="connsiteY32" fmla="*/ 4708689 h 6858000"/>
              <a:gd name="connsiteX33" fmla="*/ 5725056 w 7579856"/>
              <a:gd name="connsiteY33" fmla="*/ 4751553 h 6858000"/>
              <a:gd name="connsiteX34" fmla="*/ 5673106 w 7579856"/>
              <a:gd name="connsiteY34" fmla="*/ 4803022 h 6858000"/>
              <a:gd name="connsiteX35" fmla="*/ 5646635 w 7579856"/>
              <a:gd name="connsiteY35" fmla="*/ 4918486 h 6858000"/>
              <a:gd name="connsiteX36" fmla="*/ 5632308 w 7579856"/>
              <a:gd name="connsiteY36" fmla="*/ 5003261 h 6858000"/>
              <a:gd name="connsiteX37" fmla="*/ 5600041 w 7579856"/>
              <a:gd name="connsiteY37" fmla="*/ 5126502 h 6858000"/>
              <a:gd name="connsiteX38" fmla="*/ 5593786 w 7579856"/>
              <a:gd name="connsiteY38" fmla="*/ 5183759 h 6858000"/>
              <a:gd name="connsiteX39" fmla="*/ 5566847 w 7579856"/>
              <a:gd name="connsiteY39" fmla="*/ 5283130 h 6858000"/>
              <a:gd name="connsiteX40" fmla="*/ 5545211 w 7579856"/>
              <a:gd name="connsiteY40" fmla="*/ 5391620 h 6858000"/>
              <a:gd name="connsiteX41" fmla="*/ 5504490 w 7579856"/>
              <a:gd name="connsiteY41" fmla="*/ 5443028 h 6858000"/>
              <a:gd name="connsiteX42" fmla="*/ 5495036 w 7579856"/>
              <a:gd name="connsiteY42" fmla="*/ 5535042 h 6858000"/>
              <a:gd name="connsiteX43" fmla="*/ 5481653 w 7579856"/>
              <a:gd name="connsiteY43" fmla="*/ 5579759 h 6858000"/>
              <a:gd name="connsiteX44" fmla="*/ 5453795 w 7579856"/>
              <a:gd name="connsiteY44" fmla="*/ 5665992 h 6858000"/>
              <a:gd name="connsiteX45" fmla="*/ 5417837 w 7579856"/>
              <a:gd name="connsiteY45" fmla="*/ 5741729 h 6858000"/>
              <a:gd name="connsiteX46" fmla="*/ 5398588 w 7579856"/>
              <a:gd name="connsiteY46" fmla="*/ 5893367 h 6858000"/>
              <a:gd name="connsiteX47" fmla="*/ 5412427 w 7579856"/>
              <a:gd name="connsiteY47" fmla="*/ 5943796 h 6858000"/>
              <a:gd name="connsiteX48" fmla="*/ 5400101 w 7579856"/>
              <a:gd name="connsiteY48" fmla="*/ 6000335 h 6858000"/>
              <a:gd name="connsiteX49" fmla="*/ 5408124 w 7579856"/>
              <a:gd name="connsiteY49" fmla="*/ 6055832 h 6858000"/>
              <a:gd name="connsiteX50" fmla="*/ 5382772 w 7579856"/>
              <a:gd name="connsiteY50" fmla="*/ 6106527 h 6858000"/>
              <a:gd name="connsiteX51" fmla="*/ 5354118 w 7579856"/>
              <a:gd name="connsiteY51" fmla="*/ 6177715 h 6858000"/>
              <a:gd name="connsiteX52" fmla="*/ 5352724 w 7579856"/>
              <a:gd name="connsiteY52" fmla="*/ 6231835 h 6858000"/>
              <a:gd name="connsiteX53" fmla="*/ 5314801 w 7579856"/>
              <a:gd name="connsiteY53" fmla="*/ 6378377 h 6858000"/>
              <a:gd name="connsiteX54" fmla="*/ 5346289 w 7579856"/>
              <a:gd name="connsiteY54" fmla="*/ 6531204 h 6858000"/>
              <a:gd name="connsiteX55" fmla="*/ 5296493 w 7579856"/>
              <a:gd name="connsiteY55" fmla="*/ 6828948 h 6858000"/>
              <a:gd name="connsiteX56" fmla="*/ 5299149 w 7579856"/>
              <a:gd name="connsiteY56" fmla="*/ 6850700 h 6858000"/>
              <a:gd name="connsiteX57" fmla="*/ 5293995 w 7579856"/>
              <a:gd name="connsiteY57" fmla="*/ 6858000 h 6858000"/>
              <a:gd name="connsiteX58" fmla="*/ 0 w 7579856"/>
              <a:gd name="connsiteY58" fmla="*/ 6858000 h 6858000"/>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 name="connsiteX0" fmla="*/ 0 w 7579856"/>
              <a:gd name="connsiteY0" fmla="*/ 0 h 6858000"/>
              <a:gd name="connsiteX1" fmla="*/ 7579856 w 7579856"/>
              <a:gd name="connsiteY1" fmla="*/ 0 h 6858000"/>
              <a:gd name="connsiteX2" fmla="*/ 7470504 w 7579856"/>
              <a:gd name="connsiteY2" fmla="*/ 260102 h 6858000"/>
              <a:gd name="connsiteX3" fmla="*/ 7393573 w 7579856"/>
              <a:gd name="connsiteY3" fmla="*/ 399956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579856" h="6858000">
                <a:moveTo>
                  <a:pt x="0" y="0"/>
                </a:moveTo>
                <a:lnTo>
                  <a:pt x="7579856" y="0"/>
                </a:lnTo>
                <a:lnTo>
                  <a:pt x="7470504" y="260102"/>
                </a:lnTo>
                <a:cubicBezTo>
                  <a:pt x="7461630" y="268839"/>
                  <a:pt x="7394342" y="394464"/>
                  <a:pt x="7393573" y="399956"/>
                </a:cubicBezTo>
                <a:cubicBezTo>
                  <a:pt x="7377083" y="436552"/>
                  <a:pt x="7379826" y="422089"/>
                  <a:pt x="7371566" y="479678"/>
                </a:cubicBezTo>
                <a:cubicBezTo>
                  <a:pt x="7375726" y="514866"/>
                  <a:pt x="7314090" y="538026"/>
                  <a:pt x="7333409" y="639474"/>
                </a:cubicBezTo>
                <a:cubicBezTo>
                  <a:pt x="7304030" y="645989"/>
                  <a:pt x="7277305" y="734514"/>
                  <a:pt x="7277592" y="752461"/>
                </a:cubicBezTo>
                <a:cubicBezTo>
                  <a:pt x="7263957" y="826326"/>
                  <a:pt x="7190549" y="831933"/>
                  <a:pt x="7168002" y="908523"/>
                </a:cubicBezTo>
                <a:cubicBezTo>
                  <a:pt x="7159192" y="1017987"/>
                  <a:pt x="6881131" y="1275734"/>
                  <a:pt x="6878697" y="1346641"/>
                </a:cubicBezTo>
                <a:cubicBezTo>
                  <a:pt x="6857377" y="1450976"/>
                  <a:pt x="6800249" y="1488570"/>
                  <a:pt x="6794992" y="1562952"/>
                </a:cubicBezTo>
                <a:cubicBezTo>
                  <a:pt x="6777186" y="1744477"/>
                  <a:pt x="6752997" y="1733417"/>
                  <a:pt x="6734639" y="1920622"/>
                </a:cubicBezTo>
                <a:cubicBezTo>
                  <a:pt x="6723638" y="2037344"/>
                  <a:pt x="6741520" y="1981150"/>
                  <a:pt x="6730519" y="2097872"/>
                </a:cubicBezTo>
                <a:lnTo>
                  <a:pt x="6705894" y="2420416"/>
                </a:lnTo>
                <a:cubicBezTo>
                  <a:pt x="6699729" y="2429580"/>
                  <a:pt x="6687282" y="2640728"/>
                  <a:pt x="6683705" y="2654677"/>
                </a:cubicBezTo>
                <a:cubicBezTo>
                  <a:pt x="6659846" y="2709901"/>
                  <a:pt x="6664499" y="2789595"/>
                  <a:pt x="6638423" y="2846969"/>
                </a:cubicBezTo>
                <a:cubicBezTo>
                  <a:pt x="6619172" y="2849418"/>
                  <a:pt x="6569554" y="3118422"/>
                  <a:pt x="6553674" y="3101886"/>
                </a:cubicBezTo>
                <a:cubicBezTo>
                  <a:pt x="6557982" y="3144969"/>
                  <a:pt x="6529319" y="3203242"/>
                  <a:pt x="6511102" y="3227971"/>
                </a:cubicBezTo>
                <a:cubicBezTo>
                  <a:pt x="6488937" y="3278163"/>
                  <a:pt x="6507177" y="3372316"/>
                  <a:pt x="6492768" y="3410007"/>
                </a:cubicBezTo>
                <a:cubicBezTo>
                  <a:pt x="6489589" y="3410402"/>
                  <a:pt x="6486392" y="3411447"/>
                  <a:pt x="6483278" y="3413112"/>
                </a:cubicBezTo>
                <a:cubicBezTo>
                  <a:pt x="6465197" y="3422775"/>
                  <a:pt x="6453811" y="3450753"/>
                  <a:pt x="6457853" y="3475597"/>
                </a:cubicBezTo>
                <a:cubicBezTo>
                  <a:pt x="6460183" y="3580433"/>
                  <a:pt x="6430321" y="3652787"/>
                  <a:pt x="6410459" y="3726672"/>
                </a:cubicBezTo>
                <a:cubicBezTo>
                  <a:pt x="6384227" y="3807490"/>
                  <a:pt x="6365561" y="3727296"/>
                  <a:pt x="6359621" y="3847892"/>
                </a:cubicBezTo>
                <a:cubicBezTo>
                  <a:pt x="6342065" y="3848387"/>
                  <a:pt x="6336582" y="3860219"/>
                  <a:pt x="6334856" y="3885724"/>
                </a:cubicBezTo>
                <a:cubicBezTo>
                  <a:pt x="6321106" y="3924250"/>
                  <a:pt x="6288462" y="3896248"/>
                  <a:pt x="6293786" y="3949434"/>
                </a:cubicBezTo>
                <a:lnTo>
                  <a:pt x="6245606" y="3999200"/>
                </a:lnTo>
                <a:cubicBezTo>
                  <a:pt x="6252452" y="3999667"/>
                  <a:pt x="6147291" y="4071013"/>
                  <a:pt x="6141951" y="4086732"/>
                </a:cubicBezTo>
                <a:lnTo>
                  <a:pt x="6078664" y="4186250"/>
                </a:lnTo>
                <a:cubicBezTo>
                  <a:pt x="6043445" y="4216806"/>
                  <a:pt x="6044102" y="4223020"/>
                  <a:pt x="6022393" y="4256032"/>
                </a:cubicBezTo>
                <a:cubicBezTo>
                  <a:pt x="6000683" y="4289045"/>
                  <a:pt x="6004124" y="4308922"/>
                  <a:pt x="5948407" y="4384326"/>
                </a:cubicBezTo>
                <a:cubicBezTo>
                  <a:pt x="5917508" y="4413425"/>
                  <a:pt x="5922990" y="4499081"/>
                  <a:pt x="5876649" y="4557747"/>
                </a:cubicBezTo>
                <a:cubicBezTo>
                  <a:pt x="5858396" y="4553894"/>
                  <a:pt x="5841562" y="4597689"/>
                  <a:pt x="5843760" y="4628455"/>
                </a:cubicBezTo>
                <a:lnTo>
                  <a:pt x="5770009" y="4708689"/>
                </a:lnTo>
                <a:cubicBezTo>
                  <a:pt x="5744628" y="4703789"/>
                  <a:pt x="5756788" y="4718752"/>
                  <a:pt x="5725056" y="4751553"/>
                </a:cubicBezTo>
                <a:cubicBezTo>
                  <a:pt x="5704052" y="4760054"/>
                  <a:pt x="5698443" y="4778037"/>
                  <a:pt x="5673106" y="4803022"/>
                </a:cubicBezTo>
                <a:cubicBezTo>
                  <a:pt x="5653325" y="4810967"/>
                  <a:pt x="5666864" y="4896812"/>
                  <a:pt x="5646635" y="4918486"/>
                </a:cubicBezTo>
                <a:cubicBezTo>
                  <a:pt x="5631909" y="4941605"/>
                  <a:pt x="5659196" y="4943736"/>
                  <a:pt x="5632308" y="5003261"/>
                </a:cubicBezTo>
                <a:cubicBezTo>
                  <a:pt x="5612112" y="5060835"/>
                  <a:pt x="5619821" y="5064904"/>
                  <a:pt x="5600041" y="5126502"/>
                </a:cubicBezTo>
                <a:cubicBezTo>
                  <a:pt x="5586116" y="5167992"/>
                  <a:pt x="5601826" y="5161046"/>
                  <a:pt x="5593786" y="5183759"/>
                </a:cubicBezTo>
                <a:cubicBezTo>
                  <a:pt x="5561334" y="5210589"/>
                  <a:pt x="5598993" y="5264555"/>
                  <a:pt x="5566847" y="5283130"/>
                </a:cubicBezTo>
                <a:lnTo>
                  <a:pt x="5545211" y="5391620"/>
                </a:lnTo>
                <a:lnTo>
                  <a:pt x="5504490" y="5443028"/>
                </a:lnTo>
                <a:cubicBezTo>
                  <a:pt x="5494192" y="5459332"/>
                  <a:pt x="5499256" y="5522813"/>
                  <a:pt x="5495036" y="5535042"/>
                </a:cubicBezTo>
                <a:cubicBezTo>
                  <a:pt x="5479787" y="5537507"/>
                  <a:pt x="5482184" y="5553460"/>
                  <a:pt x="5481653" y="5579759"/>
                </a:cubicBezTo>
                <a:cubicBezTo>
                  <a:pt x="5471160" y="5620723"/>
                  <a:pt x="5461279" y="5625872"/>
                  <a:pt x="5453795" y="5665992"/>
                </a:cubicBezTo>
                <a:cubicBezTo>
                  <a:pt x="5424217" y="5715929"/>
                  <a:pt x="5429438" y="5686607"/>
                  <a:pt x="5417837" y="5741729"/>
                </a:cubicBezTo>
                <a:cubicBezTo>
                  <a:pt x="5401590" y="5774002"/>
                  <a:pt x="5420077" y="5829059"/>
                  <a:pt x="5398588" y="5893367"/>
                </a:cubicBezTo>
                <a:cubicBezTo>
                  <a:pt x="5382045" y="5933309"/>
                  <a:pt x="5422284" y="5921390"/>
                  <a:pt x="5412427" y="5943796"/>
                </a:cubicBezTo>
                <a:lnTo>
                  <a:pt x="5400101" y="6000335"/>
                </a:lnTo>
                <a:lnTo>
                  <a:pt x="5408124" y="6055832"/>
                </a:lnTo>
                <a:cubicBezTo>
                  <a:pt x="5410319" y="6059068"/>
                  <a:pt x="5377455" y="6104819"/>
                  <a:pt x="5382772" y="6106527"/>
                </a:cubicBezTo>
                <a:lnTo>
                  <a:pt x="5354118" y="6177715"/>
                </a:lnTo>
                <a:cubicBezTo>
                  <a:pt x="5353654" y="6195756"/>
                  <a:pt x="5353188" y="6213795"/>
                  <a:pt x="5352724" y="6231835"/>
                </a:cubicBezTo>
                <a:lnTo>
                  <a:pt x="5314801" y="6378377"/>
                </a:lnTo>
                <a:cubicBezTo>
                  <a:pt x="5286767" y="6424906"/>
                  <a:pt x="5363614" y="6441657"/>
                  <a:pt x="5346289" y="6531204"/>
                </a:cubicBezTo>
                <a:cubicBezTo>
                  <a:pt x="5336370" y="6605939"/>
                  <a:pt x="5310363" y="6768382"/>
                  <a:pt x="5296493" y="6828948"/>
                </a:cubicBezTo>
                <a:cubicBezTo>
                  <a:pt x="5300217" y="6838357"/>
                  <a:pt x="5300699" y="6845216"/>
                  <a:pt x="5299149" y="6850700"/>
                </a:cubicBezTo>
                <a:lnTo>
                  <a:pt x="5293995"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411D50-4992-9833-881C-4A1160500FA2}"/>
              </a:ext>
            </a:extLst>
          </p:cNvPr>
          <p:cNvSpPr>
            <a:spLocks noGrp="1"/>
          </p:cNvSpPr>
          <p:nvPr>
            <p:ph type="title"/>
          </p:nvPr>
        </p:nvSpPr>
        <p:spPr>
          <a:xfrm>
            <a:off x="791809" y="1317273"/>
            <a:ext cx="3385450" cy="2549145"/>
          </a:xfrm>
        </p:spPr>
        <p:txBody>
          <a:bodyPr vert="horz" lIns="91440" tIns="45720" rIns="91440" bIns="45720" rtlCol="0" anchor="b">
            <a:normAutofit/>
          </a:bodyPr>
          <a:lstStyle/>
          <a:p>
            <a:pPr algn="ctr"/>
            <a:r>
              <a:rPr lang="en-US" sz="3600" kern="1200">
                <a:solidFill>
                  <a:schemeClr val="tx1">
                    <a:lumMod val="85000"/>
                    <a:lumOff val="15000"/>
                  </a:schemeClr>
                </a:solidFill>
                <a:latin typeface="+mj-lt"/>
                <a:ea typeface="+mj-ea"/>
                <a:cs typeface="+mj-cs"/>
              </a:rPr>
              <a:t>Results</a:t>
            </a:r>
          </a:p>
        </p:txBody>
      </p:sp>
      <p:sp>
        <p:nvSpPr>
          <p:cNvPr id="18" name="Freeform: Shape 17">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350" y="618119"/>
            <a:ext cx="6596369"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6">
            <a:extLst>
              <a:ext uri="{FF2B5EF4-FFF2-40B4-BE49-F238E27FC236}">
                <a16:creationId xmlns:a16="http://schemas.microsoft.com/office/drawing/2014/main" id="{11685A1B-C158-49A6-BF8F-0D4868852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48987" y="29485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D54C174E-351C-7CF9-6A94-4846AC073D4F}"/>
              </a:ext>
            </a:extLst>
          </p:cNvPr>
          <p:cNvGraphicFramePr>
            <a:graphicFrameLocks noGrp="1"/>
          </p:cNvGraphicFramePr>
          <p:nvPr>
            <p:ph idx="1"/>
            <p:extLst>
              <p:ext uri="{D42A27DB-BD31-4B8C-83A1-F6EECF244321}">
                <p14:modId xmlns:p14="http://schemas.microsoft.com/office/powerpoint/2010/main" val="411412877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14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53115-B9CA-D7AC-F12D-DA05423B2781}"/>
              </a:ext>
            </a:extLst>
          </p:cNvPr>
          <p:cNvSpPr>
            <a:spLocks noGrp="1"/>
          </p:cNvSpPr>
          <p:nvPr>
            <p:ph type="title"/>
          </p:nvPr>
        </p:nvSpPr>
        <p:spPr>
          <a:xfrm>
            <a:off x="838200" y="557188"/>
            <a:ext cx="10515600" cy="1133499"/>
          </a:xfrm>
        </p:spPr>
        <p:txBody>
          <a:bodyPr>
            <a:normAutofit/>
          </a:bodyPr>
          <a:lstStyle/>
          <a:p>
            <a:pPr algn="ctr"/>
            <a:r>
              <a:rPr lang="en-US" sz="5200"/>
              <a:t>Next-Steps and Conclusion</a:t>
            </a:r>
          </a:p>
        </p:txBody>
      </p:sp>
      <p:graphicFrame>
        <p:nvGraphicFramePr>
          <p:cNvPr id="21" name="Content Placeholder 2">
            <a:extLst>
              <a:ext uri="{FF2B5EF4-FFF2-40B4-BE49-F238E27FC236}">
                <a16:creationId xmlns:a16="http://schemas.microsoft.com/office/drawing/2014/main" id="{1D5D46CE-1DBD-889C-A716-BE7696012726}"/>
              </a:ext>
            </a:extLst>
          </p:cNvPr>
          <p:cNvGraphicFramePr>
            <a:graphicFrameLocks noGrp="1"/>
          </p:cNvGraphicFramePr>
          <p:nvPr>
            <p:ph idx="1"/>
            <p:extLst>
              <p:ext uri="{D42A27DB-BD31-4B8C-83A1-F6EECF244321}">
                <p14:modId xmlns:p14="http://schemas.microsoft.com/office/powerpoint/2010/main" val="274660837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61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E4469908-40F0-48EB-8B29-996548C1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DBD2A-5EBF-7BC9-1477-7610C8C1607B}"/>
              </a:ext>
            </a:extLst>
          </p:cNvPr>
          <p:cNvSpPr>
            <a:spLocks noGrp="1"/>
          </p:cNvSpPr>
          <p:nvPr>
            <p:ph type="title"/>
          </p:nvPr>
        </p:nvSpPr>
        <p:spPr>
          <a:xfrm>
            <a:off x="838200" y="4072041"/>
            <a:ext cx="10515600" cy="1286087"/>
          </a:xfrm>
          <a:noFill/>
        </p:spPr>
        <p:txBody>
          <a:bodyPr vert="horz" lIns="91440" tIns="45720" rIns="91440" bIns="45720" rtlCol="0" anchor="ctr">
            <a:normAutofit/>
          </a:bodyPr>
          <a:lstStyle/>
          <a:p>
            <a:pPr algn="ctr"/>
            <a:r>
              <a:rPr lang="en-US" sz="5200"/>
              <a:t>Thank you!</a:t>
            </a:r>
          </a:p>
        </p:txBody>
      </p:sp>
      <p:pic>
        <p:nvPicPr>
          <p:cNvPr id="1026" name="Picture 2" descr="Building a Twitter Sentiment Analysis in Python">
            <a:extLst>
              <a:ext uri="{FF2B5EF4-FFF2-40B4-BE49-F238E27FC236}">
                <a16:creationId xmlns:a16="http://schemas.microsoft.com/office/drawing/2014/main" id="{49ED7B43-D9AB-61CD-B506-28457D16B1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879" b="22480"/>
          <a:stretch/>
        </p:blipFill>
        <p:spPr bwMode="auto">
          <a:xfrm>
            <a:off x="20" y="1"/>
            <a:ext cx="12191979" cy="390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97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F0BE04F-BBD2-877C-A32E-B6337277920A}"/>
              </a:ext>
            </a:extLst>
          </p:cNvPr>
          <p:cNvSpPr>
            <a:spLocks noGrp="1"/>
          </p:cNvSpPr>
          <p:nvPr>
            <p:ph type="title"/>
          </p:nvPr>
        </p:nvSpPr>
        <p:spPr>
          <a:xfrm>
            <a:off x="838200" y="713312"/>
            <a:ext cx="4038600" cy="5431376"/>
          </a:xfrm>
        </p:spPr>
        <p:txBody>
          <a:bodyPr>
            <a:normAutofit/>
          </a:bodyPr>
          <a:lstStyle/>
          <a:p>
            <a:r>
              <a:rPr lang="en-US" dirty="0"/>
              <a:t>Project Description</a:t>
            </a:r>
          </a:p>
        </p:txBody>
      </p:sp>
      <p:sp>
        <p:nvSpPr>
          <p:cNvPr id="3" name="Content Placeholder 2">
            <a:extLst>
              <a:ext uri="{FF2B5EF4-FFF2-40B4-BE49-F238E27FC236}">
                <a16:creationId xmlns:a16="http://schemas.microsoft.com/office/drawing/2014/main" id="{4F190DE9-19BE-2BB4-07C9-46B9AA2A4E57}"/>
              </a:ext>
            </a:extLst>
          </p:cNvPr>
          <p:cNvSpPr>
            <a:spLocks noGrp="1"/>
          </p:cNvSpPr>
          <p:nvPr>
            <p:ph idx="1"/>
          </p:nvPr>
        </p:nvSpPr>
        <p:spPr>
          <a:xfrm>
            <a:off x="6095999" y="713313"/>
            <a:ext cx="5257801" cy="5431376"/>
          </a:xfrm>
        </p:spPr>
        <p:txBody>
          <a:bodyPr anchor="ctr">
            <a:normAutofit/>
          </a:bodyPr>
          <a:lstStyle/>
          <a:p>
            <a:pPr marL="0" indent="0">
              <a:buNone/>
            </a:pPr>
            <a:r>
              <a:rPr lang="en-US" sz="2400" dirty="0"/>
              <a:t>Several Twitter users have utilized the platform to influence actions or ideals on different topics such as finance, politics, etc. Given the recent violent events, this project aims to identify dangerous tweets to prevent future violent actions.</a:t>
            </a:r>
          </a:p>
          <a:p>
            <a:pPr marL="0" indent="0">
              <a:buNone/>
            </a:pPr>
            <a:br>
              <a:rPr lang="en-US" sz="2400" b="1" dirty="0"/>
            </a:br>
            <a:r>
              <a:rPr lang="en-US" sz="2400" b="1" dirty="0"/>
              <a:t>Problem Statement:</a:t>
            </a:r>
          </a:p>
          <a:p>
            <a:pPr marL="0" indent="0">
              <a:buNone/>
            </a:pPr>
            <a:r>
              <a:rPr lang="en-US" sz="2400" dirty="0"/>
              <a:t>Identify dangerous tweets based on tweets with negative connotations and a predictive classification model that surpasses .70 precision, recall, and f-1 scores to mark red flags in the system.</a:t>
            </a:r>
          </a:p>
        </p:txBody>
      </p:sp>
    </p:spTree>
    <p:extLst>
      <p:ext uri="{BB962C8B-B14F-4D97-AF65-F5344CB8AC3E}">
        <p14:creationId xmlns:p14="http://schemas.microsoft.com/office/powerpoint/2010/main" val="205105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914779-B8CA-F706-A3EE-617B5309D7E4}"/>
              </a:ext>
            </a:extLst>
          </p:cNvPr>
          <p:cNvSpPr>
            <a:spLocks noGrp="1"/>
          </p:cNvSpPr>
          <p:nvPr>
            <p:ph type="title"/>
          </p:nvPr>
        </p:nvSpPr>
        <p:spPr>
          <a:xfrm>
            <a:off x="1629751" y="1059116"/>
            <a:ext cx="8924392" cy="933486"/>
          </a:xfrm>
        </p:spPr>
        <p:txBody>
          <a:bodyPr>
            <a:normAutofit/>
          </a:bodyPr>
          <a:lstStyle/>
          <a:p>
            <a:pPr algn="ctr"/>
            <a:r>
              <a:rPr lang="en-US"/>
              <a:t>Data Description</a:t>
            </a:r>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290F41D-2DAA-947B-5017-D7345E56DE61}"/>
              </a:ext>
            </a:extLst>
          </p:cNvPr>
          <p:cNvSpPr>
            <a:spLocks noGrp="1"/>
          </p:cNvSpPr>
          <p:nvPr>
            <p:ph idx="1"/>
          </p:nvPr>
        </p:nvSpPr>
        <p:spPr>
          <a:xfrm>
            <a:off x="1957986" y="2292176"/>
            <a:ext cx="8273380" cy="3329395"/>
          </a:xfrm>
        </p:spPr>
        <p:txBody>
          <a:bodyPr>
            <a:normAutofit/>
          </a:bodyPr>
          <a:lstStyle/>
          <a:p>
            <a:pPr marL="0" indent="0">
              <a:buNone/>
            </a:pPr>
            <a:r>
              <a:rPr lang="en-US" sz="2400" dirty="0"/>
              <a:t>Source: Stanford Engineering: Computer Science Department</a:t>
            </a:r>
          </a:p>
          <a:p>
            <a:pPr lvl="1"/>
            <a:r>
              <a:rPr lang="en-US" dirty="0"/>
              <a:t>Train: 1.6 million records</a:t>
            </a:r>
          </a:p>
          <a:p>
            <a:pPr lvl="1"/>
            <a:r>
              <a:rPr lang="en-US" dirty="0"/>
              <a:t>Test: 500 records</a:t>
            </a:r>
          </a:p>
          <a:p>
            <a:pPr marL="0" indent="0">
              <a:buNone/>
            </a:pPr>
            <a:r>
              <a:rPr lang="en-US" sz="2400" dirty="0"/>
              <a:t>Date range: April 2009 - May 2009</a:t>
            </a:r>
          </a:p>
          <a:p>
            <a:pPr marL="0" indent="0">
              <a:buNone/>
            </a:pPr>
            <a:r>
              <a:rPr lang="en-US" sz="2400" dirty="0"/>
              <a:t>The data includes the following factors:</a:t>
            </a:r>
          </a:p>
          <a:p>
            <a:pPr lvl="1"/>
            <a:r>
              <a:rPr lang="en-US" dirty="0"/>
              <a:t>Polarity, Tweet ID, Date, Query Name, User, and Text</a:t>
            </a:r>
          </a:p>
        </p:txBody>
      </p:sp>
    </p:spTree>
    <p:extLst>
      <p:ext uri="{BB962C8B-B14F-4D97-AF65-F5344CB8AC3E}">
        <p14:creationId xmlns:p14="http://schemas.microsoft.com/office/powerpoint/2010/main" val="409271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94BF6D8-BAB7-4EB4-9B19-BB8B2F0F7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7B034CC-A61E-4904-9250-1F6CA1103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3126633"/>
          </a:xfrm>
          <a:custGeom>
            <a:avLst/>
            <a:gdLst>
              <a:gd name="connsiteX0" fmla="*/ 0 w 12192000"/>
              <a:gd name="connsiteY0" fmla="*/ 1162137 h 3126633"/>
              <a:gd name="connsiteX1" fmla="*/ 41243 w 12192000"/>
              <a:gd name="connsiteY1" fmla="*/ 1179838 h 3126633"/>
              <a:gd name="connsiteX2" fmla="*/ 26724 w 12192000"/>
              <a:gd name="connsiteY2" fmla="*/ 1190407 h 3126633"/>
              <a:gd name="connsiteX3" fmla="*/ 24833 w 12192000"/>
              <a:gd name="connsiteY3" fmla="*/ 1189500 h 3126633"/>
              <a:gd name="connsiteX4" fmla="*/ 3588 w 12192000"/>
              <a:gd name="connsiteY4" fmla="*/ 1309614 h 3126633"/>
              <a:gd name="connsiteX5" fmla="*/ 0 w 12192000"/>
              <a:gd name="connsiteY5" fmla="*/ 1310495 h 3126633"/>
              <a:gd name="connsiteX6" fmla="*/ 0 w 12192000"/>
              <a:gd name="connsiteY6" fmla="*/ 0 h 3126633"/>
              <a:gd name="connsiteX7" fmla="*/ 12192000 w 12192000"/>
              <a:gd name="connsiteY7" fmla="*/ 0 h 3126633"/>
              <a:gd name="connsiteX8" fmla="*/ 12191969 w 12192000"/>
              <a:gd name="connsiteY8" fmla="*/ 3121262 h 3126633"/>
              <a:gd name="connsiteX9" fmla="*/ 12188582 w 12192000"/>
              <a:gd name="connsiteY9" fmla="*/ 3121834 h 3126633"/>
              <a:gd name="connsiteX10" fmla="*/ 12185024 w 12192000"/>
              <a:gd name="connsiteY10" fmla="*/ 3122641 h 3126633"/>
              <a:gd name="connsiteX11" fmla="*/ 12171796 w 12192000"/>
              <a:gd name="connsiteY11" fmla="*/ 3121209 h 3126633"/>
              <a:gd name="connsiteX12" fmla="*/ 12166812 w 12192000"/>
              <a:gd name="connsiteY12" fmla="*/ 3126633 h 3126633"/>
              <a:gd name="connsiteX13" fmla="*/ 12122004 w 12192000"/>
              <a:gd name="connsiteY13" fmla="*/ 3124393 h 3126633"/>
              <a:gd name="connsiteX14" fmla="*/ 12036609 w 12192000"/>
              <a:gd name="connsiteY14" fmla="*/ 3109888 h 3126633"/>
              <a:gd name="connsiteX15" fmla="*/ 12023452 w 12192000"/>
              <a:gd name="connsiteY15" fmla="*/ 3103952 h 3126633"/>
              <a:gd name="connsiteX16" fmla="*/ 11936381 w 12192000"/>
              <a:gd name="connsiteY16" fmla="*/ 3094474 h 3126633"/>
              <a:gd name="connsiteX17" fmla="*/ 11876861 w 12192000"/>
              <a:gd name="connsiteY17" fmla="*/ 3084187 h 3126633"/>
              <a:gd name="connsiteX18" fmla="*/ 11864150 w 12192000"/>
              <a:gd name="connsiteY18" fmla="*/ 3078415 h 3126633"/>
              <a:gd name="connsiteX19" fmla="*/ 11849315 w 12192000"/>
              <a:gd name="connsiteY19" fmla="*/ 3083344 h 3126633"/>
              <a:gd name="connsiteX20" fmla="*/ 11844903 w 12192000"/>
              <a:gd name="connsiteY20" fmla="*/ 3088180 h 3126633"/>
              <a:gd name="connsiteX21" fmla="*/ 11797558 w 12192000"/>
              <a:gd name="connsiteY21" fmla="*/ 3078578 h 3126633"/>
              <a:gd name="connsiteX22" fmla="*/ 11791833 w 12192000"/>
              <a:gd name="connsiteY22" fmla="*/ 3078309 h 3126633"/>
              <a:gd name="connsiteX23" fmla="*/ 11752368 w 12192000"/>
              <a:gd name="connsiteY23" fmla="*/ 3079667 h 3126633"/>
              <a:gd name="connsiteX24" fmla="*/ 11693668 w 12192000"/>
              <a:gd name="connsiteY24" fmla="*/ 3086682 h 3126633"/>
              <a:gd name="connsiteX25" fmla="*/ 11632752 w 12192000"/>
              <a:gd name="connsiteY25" fmla="*/ 3102951 h 3126633"/>
              <a:gd name="connsiteX26" fmla="*/ 11597584 w 12192000"/>
              <a:gd name="connsiteY26" fmla="*/ 3109557 h 3126633"/>
              <a:gd name="connsiteX27" fmla="*/ 11573118 w 12192000"/>
              <a:gd name="connsiteY27" fmla="*/ 3117154 h 3126633"/>
              <a:gd name="connsiteX28" fmla="*/ 11504799 w 12192000"/>
              <a:gd name="connsiteY28" fmla="*/ 3121480 h 3126633"/>
              <a:gd name="connsiteX29" fmla="*/ 11443938 w 12192000"/>
              <a:gd name="connsiteY29" fmla="*/ 3120255 h 3126633"/>
              <a:gd name="connsiteX30" fmla="*/ 11436492 w 12192000"/>
              <a:gd name="connsiteY30" fmla="*/ 3121550 h 3126633"/>
              <a:gd name="connsiteX31" fmla="*/ 11407691 w 12192000"/>
              <a:gd name="connsiteY31" fmla="*/ 3107633 h 3126633"/>
              <a:gd name="connsiteX32" fmla="*/ 11341642 w 12192000"/>
              <a:gd name="connsiteY32" fmla="*/ 3101531 h 3126633"/>
              <a:gd name="connsiteX33" fmla="*/ 11307726 w 12192000"/>
              <a:gd name="connsiteY33" fmla="*/ 3095706 h 3126633"/>
              <a:gd name="connsiteX34" fmla="*/ 1982093 w 12192000"/>
              <a:gd name="connsiteY34" fmla="*/ 1505517 h 3126633"/>
              <a:gd name="connsiteX35" fmla="*/ 1978611 w 12192000"/>
              <a:gd name="connsiteY35" fmla="*/ 1502931 h 3126633"/>
              <a:gd name="connsiteX36" fmla="*/ 1931618 w 12192000"/>
              <a:gd name="connsiteY36" fmla="*/ 1488633 h 3126633"/>
              <a:gd name="connsiteX37" fmla="*/ 1925144 w 12192000"/>
              <a:gd name="connsiteY37" fmla="*/ 1491811 h 3126633"/>
              <a:gd name="connsiteX38" fmla="*/ 1858854 w 12192000"/>
              <a:gd name="connsiteY38" fmla="*/ 1451562 h 3126633"/>
              <a:gd name="connsiteX39" fmla="*/ 1764339 w 12192000"/>
              <a:gd name="connsiteY39" fmla="*/ 1434249 h 3126633"/>
              <a:gd name="connsiteX40" fmla="*/ 1693396 w 12192000"/>
              <a:gd name="connsiteY40" fmla="*/ 1427850 h 3126633"/>
              <a:gd name="connsiteX41" fmla="*/ 1653459 w 12192000"/>
              <a:gd name="connsiteY41" fmla="*/ 1421384 h 3126633"/>
              <a:gd name="connsiteX42" fmla="*/ 1624573 w 12192000"/>
              <a:gd name="connsiteY42" fmla="*/ 1419871 h 3126633"/>
              <a:gd name="connsiteX43" fmla="*/ 1550101 w 12192000"/>
              <a:gd name="connsiteY43" fmla="*/ 1398845 h 3126633"/>
              <a:gd name="connsiteX44" fmla="*/ 1426261 w 12192000"/>
              <a:gd name="connsiteY44" fmla="*/ 1356816 h 3126633"/>
              <a:gd name="connsiteX45" fmla="*/ 1400063 w 12192000"/>
              <a:gd name="connsiteY45" fmla="*/ 1349493 h 3126633"/>
              <a:gd name="connsiteX46" fmla="*/ 1378201 w 12192000"/>
              <a:gd name="connsiteY46" fmla="*/ 1349649 h 3126633"/>
              <a:gd name="connsiteX47" fmla="*/ 1373704 w 12192000"/>
              <a:gd name="connsiteY47" fmla="*/ 1355309 h 3126633"/>
              <a:gd name="connsiteX48" fmla="*/ 1359400 w 12192000"/>
              <a:gd name="connsiteY48" fmla="*/ 1352317 h 3126633"/>
              <a:gd name="connsiteX49" fmla="*/ 1355734 w 12192000"/>
              <a:gd name="connsiteY49" fmla="*/ 1352870 h 3126633"/>
              <a:gd name="connsiteX50" fmla="*/ 1334569 w 12192000"/>
              <a:gd name="connsiteY50" fmla="*/ 1354687 h 3126633"/>
              <a:gd name="connsiteX51" fmla="*/ 1285959 w 12192000"/>
              <a:gd name="connsiteY51" fmla="*/ 1325074 h 3126633"/>
              <a:gd name="connsiteX52" fmla="*/ 1228970 w 12192000"/>
              <a:gd name="connsiteY52" fmla="*/ 1316194 h 3126633"/>
              <a:gd name="connsiteX53" fmla="*/ 1081691 w 12192000"/>
              <a:gd name="connsiteY53" fmla="*/ 1276195 h 3126633"/>
              <a:gd name="connsiteX54" fmla="*/ 888229 w 12192000"/>
              <a:gd name="connsiteY54" fmla="*/ 1233330 h 3126633"/>
              <a:gd name="connsiteX55" fmla="*/ 749674 w 12192000"/>
              <a:gd name="connsiteY55" fmla="*/ 1151252 h 3126633"/>
              <a:gd name="connsiteX56" fmla="*/ 634863 w 12192000"/>
              <a:gd name="connsiteY56" fmla="*/ 1125089 h 3126633"/>
              <a:gd name="connsiteX57" fmla="*/ 572744 w 12192000"/>
              <a:gd name="connsiteY57" fmla="*/ 1095470 h 3126633"/>
              <a:gd name="connsiteX58" fmla="*/ 557235 w 12192000"/>
              <a:gd name="connsiteY58" fmla="*/ 1085440 h 3126633"/>
              <a:gd name="connsiteX59" fmla="*/ 554948 w 12192000"/>
              <a:gd name="connsiteY59" fmla="*/ 1085817 h 3126633"/>
              <a:gd name="connsiteX60" fmla="*/ 535764 w 12192000"/>
              <a:gd name="connsiteY60" fmla="*/ 1078928 h 3126633"/>
              <a:gd name="connsiteX61" fmla="*/ 532336 w 12192000"/>
              <a:gd name="connsiteY61" fmla="*/ 1074208 h 3126633"/>
              <a:gd name="connsiteX62" fmla="*/ 519417 w 12192000"/>
              <a:gd name="connsiteY62" fmla="*/ 1068474 h 3126633"/>
              <a:gd name="connsiteX63" fmla="*/ 494620 w 12192000"/>
              <a:gd name="connsiteY63" fmla="*/ 1054470 h 3126633"/>
              <a:gd name="connsiteX64" fmla="*/ 489369 w 12192000"/>
              <a:gd name="connsiteY64" fmla="*/ 1054392 h 3126633"/>
              <a:gd name="connsiteX65" fmla="*/ 451015 w 12192000"/>
              <a:gd name="connsiteY65" fmla="*/ 1037228 h 3126633"/>
              <a:gd name="connsiteX66" fmla="*/ 450196 w 12192000"/>
              <a:gd name="connsiteY66" fmla="*/ 1038199 h 3126633"/>
              <a:gd name="connsiteX67" fmla="*/ 438116 w 12192000"/>
              <a:gd name="connsiteY67" fmla="*/ 1038634 h 3126633"/>
              <a:gd name="connsiteX68" fmla="*/ 415692 w 12192000"/>
              <a:gd name="connsiteY68" fmla="*/ 1036714 h 3126633"/>
              <a:gd name="connsiteX69" fmla="*/ 360396 w 12192000"/>
              <a:gd name="connsiteY69" fmla="*/ 1047226 h 3126633"/>
              <a:gd name="connsiteX70" fmla="*/ 320375 w 12192000"/>
              <a:gd name="connsiteY70" fmla="*/ 1029464 h 3126633"/>
              <a:gd name="connsiteX71" fmla="*/ 312145 w 12192000"/>
              <a:gd name="connsiteY71" fmla="*/ 1026541 h 3126633"/>
              <a:gd name="connsiteX72" fmla="*/ 311908 w 12192000"/>
              <a:gd name="connsiteY72" fmla="*/ 1026752 h 3126633"/>
              <a:gd name="connsiteX73" fmla="*/ 303080 w 12192000"/>
              <a:gd name="connsiteY73" fmla="*/ 1024202 h 3126633"/>
              <a:gd name="connsiteX74" fmla="*/ 297138 w 12192000"/>
              <a:gd name="connsiteY74" fmla="*/ 1021211 h 3126633"/>
              <a:gd name="connsiteX75" fmla="*/ 281171 w 12192000"/>
              <a:gd name="connsiteY75" fmla="*/ 1015539 h 3126633"/>
              <a:gd name="connsiteX76" fmla="*/ 275188 w 12192000"/>
              <a:gd name="connsiteY76" fmla="*/ 1015372 h 3126633"/>
              <a:gd name="connsiteX77" fmla="*/ 225883 w 12192000"/>
              <a:gd name="connsiteY77" fmla="*/ 1034896 h 3126633"/>
              <a:gd name="connsiteX78" fmla="*/ 121223 w 12192000"/>
              <a:gd name="connsiteY78" fmla="*/ 1031062 h 3126633"/>
              <a:gd name="connsiteX79" fmla="*/ 52326 w 12192000"/>
              <a:gd name="connsiteY79" fmla="*/ 1033555 h 3126633"/>
              <a:gd name="connsiteX80" fmla="*/ 16761 w 12192000"/>
              <a:gd name="connsiteY80" fmla="*/ 1032900 h 3126633"/>
              <a:gd name="connsiteX81" fmla="*/ 0 w 12192000"/>
              <a:gd name="connsiteY81" fmla="*/ 1026822 h 3126633"/>
              <a:gd name="connsiteX0" fmla="*/ 0 w 12192000"/>
              <a:gd name="connsiteY0" fmla="*/ 1162137 h 3126633"/>
              <a:gd name="connsiteX1" fmla="*/ 41243 w 12192000"/>
              <a:gd name="connsiteY1" fmla="*/ 1179838 h 3126633"/>
              <a:gd name="connsiteX2" fmla="*/ 26724 w 12192000"/>
              <a:gd name="connsiteY2" fmla="*/ 1190407 h 3126633"/>
              <a:gd name="connsiteX3" fmla="*/ 24833 w 12192000"/>
              <a:gd name="connsiteY3" fmla="*/ 1189500 h 3126633"/>
              <a:gd name="connsiteX4" fmla="*/ 3588 w 12192000"/>
              <a:gd name="connsiteY4" fmla="*/ 1309614 h 3126633"/>
              <a:gd name="connsiteX5" fmla="*/ 0 w 12192000"/>
              <a:gd name="connsiteY5" fmla="*/ 1162137 h 3126633"/>
              <a:gd name="connsiteX6" fmla="*/ 0 w 12192000"/>
              <a:gd name="connsiteY6" fmla="*/ 0 h 3126633"/>
              <a:gd name="connsiteX7" fmla="*/ 12192000 w 12192000"/>
              <a:gd name="connsiteY7" fmla="*/ 0 h 3126633"/>
              <a:gd name="connsiteX8" fmla="*/ 12191969 w 12192000"/>
              <a:gd name="connsiteY8" fmla="*/ 3121262 h 3126633"/>
              <a:gd name="connsiteX9" fmla="*/ 12188582 w 12192000"/>
              <a:gd name="connsiteY9" fmla="*/ 3121834 h 3126633"/>
              <a:gd name="connsiteX10" fmla="*/ 12185024 w 12192000"/>
              <a:gd name="connsiteY10" fmla="*/ 3122641 h 3126633"/>
              <a:gd name="connsiteX11" fmla="*/ 12171796 w 12192000"/>
              <a:gd name="connsiteY11" fmla="*/ 3121209 h 3126633"/>
              <a:gd name="connsiteX12" fmla="*/ 12166812 w 12192000"/>
              <a:gd name="connsiteY12" fmla="*/ 3126633 h 3126633"/>
              <a:gd name="connsiteX13" fmla="*/ 12122004 w 12192000"/>
              <a:gd name="connsiteY13" fmla="*/ 3124393 h 3126633"/>
              <a:gd name="connsiteX14" fmla="*/ 12036609 w 12192000"/>
              <a:gd name="connsiteY14" fmla="*/ 3109888 h 3126633"/>
              <a:gd name="connsiteX15" fmla="*/ 12023452 w 12192000"/>
              <a:gd name="connsiteY15" fmla="*/ 3103952 h 3126633"/>
              <a:gd name="connsiteX16" fmla="*/ 11936381 w 12192000"/>
              <a:gd name="connsiteY16" fmla="*/ 3094474 h 3126633"/>
              <a:gd name="connsiteX17" fmla="*/ 11876861 w 12192000"/>
              <a:gd name="connsiteY17" fmla="*/ 3084187 h 3126633"/>
              <a:gd name="connsiteX18" fmla="*/ 11864150 w 12192000"/>
              <a:gd name="connsiteY18" fmla="*/ 3078415 h 3126633"/>
              <a:gd name="connsiteX19" fmla="*/ 11849315 w 12192000"/>
              <a:gd name="connsiteY19" fmla="*/ 3083344 h 3126633"/>
              <a:gd name="connsiteX20" fmla="*/ 11844903 w 12192000"/>
              <a:gd name="connsiteY20" fmla="*/ 3088180 h 3126633"/>
              <a:gd name="connsiteX21" fmla="*/ 11797558 w 12192000"/>
              <a:gd name="connsiteY21" fmla="*/ 3078578 h 3126633"/>
              <a:gd name="connsiteX22" fmla="*/ 11791833 w 12192000"/>
              <a:gd name="connsiteY22" fmla="*/ 3078309 h 3126633"/>
              <a:gd name="connsiteX23" fmla="*/ 11752368 w 12192000"/>
              <a:gd name="connsiteY23" fmla="*/ 3079667 h 3126633"/>
              <a:gd name="connsiteX24" fmla="*/ 11693668 w 12192000"/>
              <a:gd name="connsiteY24" fmla="*/ 3086682 h 3126633"/>
              <a:gd name="connsiteX25" fmla="*/ 11632752 w 12192000"/>
              <a:gd name="connsiteY25" fmla="*/ 3102951 h 3126633"/>
              <a:gd name="connsiteX26" fmla="*/ 11597584 w 12192000"/>
              <a:gd name="connsiteY26" fmla="*/ 3109557 h 3126633"/>
              <a:gd name="connsiteX27" fmla="*/ 11573118 w 12192000"/>
              <a:gd name="connsiteY27" fmla="*/ 3117154 h 3126633"/>
              <a:gd name="connsiteX28" fmla="*/ 11504799 w 12192000"/>
              <a:gd name="connsiteY28" fmla="*/ 3121480 h 3126633"/>
              <a:gd name="connsiteX29" fmla="*/ 11443938 w 12192000"/>
              <a:gd name="connsiteY29" fmla="*/ 3120255 h 3126633"/>
              <a:gd name="connsiteX30" fmla="*/ 11436492 w 12192000"/>
              <a:gd name="connsiteY30" fmla="*/ 3121550 h 3126633"/>
              <a:gd name="connsiteX31" fmla="*/ 11407691 w 12192000"/>
              <a:gd name="connsiteY31" fmla="*/ 3107633 h 3126633"/>
              <a:gd name="connsiteX32" fmla="*/ 11341642 w 12192000"/>
              <a:gd name="connsiteY32" fmla="*/ 3101531 h 3126633"/>
              <a:gd name="connsiteX33" fmla="*/ 11307726 w 12192000"/>
              <a:gd name="connsiteY33" fmla="*/ 3095706 h 3126633"/>
              <a:gd name="connsiteX34" fmla="*/ 1982093 w 12192000"/>
              <a:gd name="connsiteY34" fmla="*/ 1505517 h 3126633"/>
              <a:gd name="connsiteX35" fmla="*/ 1978611 w 12192000"/>
              <a:gd name="connsiteY35" fmla="*/ 1502931 h 3126633"/>
              <a:gd name="connsiteX36" fmla="*/ 1931618 w 12192000"/>
              <a:gd name="connsiteY36" fmla="*/ 1488633 h 3126633"/>
              <a:gd name="connsiteX37" fmla="*/ 1925144 w 12192000"/>
              <a:gd name="connsiteY37" fmla="*/ 1491811 h 3126633"/>
              <a:gd name="connsiteX38" fmla="*/ 1858854 w 12192000"/>
              <a:gd name="connsiteY38" fmla="*/ 1451562 h 3126633"/>
              <a:gd name="connsiteX39" fmla="*/ 1764339 w 12192000"/>
              <a:gd name="connsiteY39" fmla="*/ 1434249 h 3126633"/>
              <a:gd name="connsiteX40" fmla="*/ 1693396 w 12192000"/>
              <a:gd name="connsiteY40" fmla="*/ 1427850 h 3126633"/>
              <a:gd name="connsiteX41" fmla="*/ 1653459 w 12192000"/>
              <a:gd name="connsiteY41" fmla="*/ 1421384 h 3126633"/>
              <a:gd name="connsiteX42" fmla="*/ 1624573 w 12192000"/>
              <a:gd name="connsiteY42" fmla="*/ 1419871 h 3126633"/>
              <a:gd name="connsiteX43" fmla="*/ 1550101 w 12192000"/>
              <a:gd name="connsiteY43" fmla="*/ 1398845 h 3126633"/>
              <a:gd name="connsiteX44" fmla="*/ 1426261 w 12192000"/>
              <a:gd name="connsiteY44" fmla="*/ 1356816 h 3126633"/>
              <a:gd name="connsiteX45" fmla="*/ 1400063 w 12192000"/>
              <a:gd name="connsiteY45" fmla="*/ 1349493 h 3126633"/>
              <a:gd name="connsiteX46" fmla="*/ 1378201 w 12192000"/>
              <a:gd name="connsiteY46" fmla="*/ 1349649 h 3126633"/>
              <a:gd name="connsiteX47" fmla="*/ 1373704 w 12192000"/>
              <a:gd name="connsiteY47" fmla="*/ 1355309 h 3126633"/>
              <a:gd name="connsiteX48" fmla="*/ 1359400 w 12192000"/>
              <a:gd name="connsiteY48" fmla="*/ 1352317 h 3126633"/>
              <a:gd name="connsiteX49" fmla="*/ 1355734 w 12192000"/>
              <a:gd name="connsiteY49" fmla="*/ 1352870 h 3126633"/>
              <a:gd name="connsiteX50" fmla="*/ 1334569 w 12192000"/>
              <a:gd name="connsiteY50" fmla="*/ 1354687 h 3126633"/>
              <a:gd name="connsiteX51" fmla="*/ 1285959 w 12192000"/>
              <a:gd name="connsiteY51" fmla="*/ 1325074 h 3126633"/>
              <a:gd name="connsiteX52" fmla="*/ 1228970 w 12192000"/>
              <a:gd name="connsiteY52" fmla="*/ 1316194 h 3126633"/>
              <a:gd name="connsiteX53" fmla="*/ 1081691 w 12192000"/>
              <a:gd name="connsiteY53" fmla="*/ 1276195 h 3126633"/>
              <a:gd name="connsiteX54" fmla="*/ 888229 w 12192000"/>
              <a:gd name="connsiteY54" fmla="*/ 1233330 h 3126633"/>
              <a:gd name="connsiteX55" fmla="*/ 749674 w 12192000"/>
              <a:gd name="connsiteY55" fmla="*/ 1151252 h 3126633"/>
              <a:gd name="connsiteX56" fmla="*/ 634863 w 12192000"/>
              <a:gd name="connsiteY56" fmla="*/ 1125089 h 3126633"/>
              <a:gd name="connsiteX57" fmla="*/ 572744 w 12192000"/>
              <a:gd name="connsiteY57" fmla="*/ 1095470 h 3126633"/>
              <a:gd name="connsiteX58" fmla="*/ 557235 w 12192000"/>
              <a:gd name="connsiteY58" fmla="*/ 1085440 h 3126633"/>
              <a:gd name="connsiteX59" fmla="*/ 554948 w 12192000"/>
              <a:gd name="connsiteY59" fmla="*/ 1085817 h 3126633"/>
              <a:gd name="connsiteX60" fmla="*/ 535764 w 12192000"/>
              <a:gd name="connsiteY60" fmla="*/ 1078928 h 3126633"/>
              <a:gd name="connsiteX61" fmla="*/ 532336 w 12192000"/>
              <a:gd name="connsiteY61" fmla="*/ 1074208 h 3126633"/>
              <a:gd name="connsiteX62" fmla="*/ 519417 w 12192000"/>
              <a:gd name="connsiteY62" fmla="*/ 1068474 h 3126633"/>
              <a:gd name="connsiteX63" fmla="*/ 494620 w 12192000"/>
              <a:gd name="connsiteY63" fmla="*/ 1054470 h 3126633"/>
              <a:gd name="connsiteX64" fmla="*/ 489369 w 12192000"/>
              <a:gd name="connsiteY64" fmla="*/ 1054392 h 3126633"/>
              <a:gd name="connsiteX65" fmla="*/ 451015 w 12192000"/>
              <a:gd name="connsiteY65" fmla="*/ 1037228 h 3126633"/>
              <a:gd name="connsiteX66" fmla="*/ 450196 w 12192000"/>
              <a:gd name="connsiteY66" fmla="*/ 1038199 h 3126633"/>
              <a:gd name="connsiteX67" fmla="*/ 438116 w 12192000"/>
              <a:gd name="connsiteY67" fmla="*/ 1038634 h 3126633"/>
              <a:gd name="connsiteX68" fmla="*/ 415692 w 12192000"/>
              <a:gd name="connsiteY68" fmla="*/ 1036714 h 3126633"/>
              <a:gd name="connsiteX69" fmla="*/ 360396 w 12192000"/>
              <a:gd name="connsiteY69" fmla="*/ 1047226 h 3126633"/>
              <a:gd name="connsiteX70" fmla="*/ 320375 w 12192000"/>
              <a:gd name="connsiteY70" fmla="*/ 1029464 h 3126633"/>
              <a:gd name="connsiteX71" fmla="*/ 312145 w 12192000"/>
              <a:gd name="connsiteY71" fmla="*/ 1026541 h 3126633"/>
              <a:gd name="connsiteX72" fmla="*/ 311908 w 12192000"/>
              <a:gd name="connsiteY72" fmla="*/ 1026752 h 3126633"/>
              <a:gd name="connsiteX73" fmla="*/ 303080 w 12192000"/>
              <a:gd name="connsiteY73" fmla="*/ 1024202 h 3126633"/>
              <a:gd name="connsiteX74" fmla="*/ 297138 w 12192000"/>
              <a:gd name="connsiteY74" fmla="*/ 1021211 h 3126633"/>
              <a:gd name="connsiteX75" fmla="*/ 281171 w 12192000"/>
              <a:gd name="connsiteY75" fmla="*/ 1015539 h 3126633"/>
              <a:gd name="connsiteX76" fmla="*/ 275188 w 12192000"/>
              <a:gd name="connsiteY76" fmla="*/ 1015372 h 3126633"/>
              <a:gd name="connsiteX77" fmla="*/ 225883 w 12192000"/>
              <a:gd name="connsiteY77" fmla="*/ 1034896 h 3126633"/>
              <a:gd name="connsiteX78" fmla="*/ 121223 w 12192000"/>
              <a:gd name="connsiteY78" fmla="*/ 1031062 h 3126633"/>
              <a:gd name="connsiteX79" fmla="*/ 52326 w 12192000"/>
              <a:gd name="connsiteY79" fmla="*/ 1033555 h 3126633"/>
              <a:gd name="connsiteX80" fmla="*/ 16761 w 12192000"/>
              <a:gd name="connsiteY80" fmla="*/ 1032900 h 3126633"/>
              <a:gd name="connsiteX81" fmla="*/ 0 w 12192000"/>
              <a:gd name="connsiteY81" fmla="*/ 1026822 h 3126633"/>
              <a:gd name="connsiteX82" fmla="*/ 0 w 12192000"/>
              <a:gd name="connsiteY82" fmla="*/ 0 h 3126633"/>
              <a:gd name="connsiteX0" fmla="*/ 224 w 12192224"/>
              <a:gd name="connsiteY0" fmla="*/ 1162137 h 3126633"/>
              <a:gd name="connsiteX1" fmla="*/ 41467 w 12192224"/>
              <a:gd name="connsiteY1" fmla="*/ 1179838 h 3126633"/>
              <a:gd name="connsiteX2" fmla="*/ 26948 w 12192224"/>
              <a:gd name="connsiteY2" fmla="*/ 1190407 h 3126633"/>
              <a:gd name="connsiteX3" fmla="*/ 25057 w 12192224"/>
              <a:gd name="connsiteY3" fmla="*/ 1189500 h 3126633"/>
              <a:gd name="connsiteX4" fmla="*/ 224 w 12192224"/>
              <a:gd name="connsiteY4" fmla="*/ 1162137 h 3126633"/>
              <a:gd name="connsiteX5" fmla="*/ 224 w 12192224"/>
              <a:gd name="connsiteY5" fmla="*/ 0 h 3126633"/>
              <a:gd name="connsiteX6" fmla="*/ 12192224 w 12192224"/>
              <a:gd name="connsiteY6" fmla="*/ 0 h 3126633"/>
              <a:gd name="connsiteX7" fmla="*/ 12192193 w 12192224"/>
              <a:gd name="connsiteY7" fmla="*/ 3121262 h 3126633"/>
              <a:gd name="connsiteX8" fmla="*/ 12188806 w 12192224"/>
              <a:gd name="connsiteY8" fmla="*/ 3121834 h 3126633"/>
              <a:gd name="connsiteX9" fmla="*/ 12185248 w 12192224"/>
              <a:gd name="connsiteY9" fmla="*/ 3122641 h 3126633"/>
              <a:gd name="connsiteX10" fmla="*/ 12172020 w 12192224"/>
              <a:gd name="connsiteY10" fmla="*/ 3121209 h 3126633"/>
              <a:gd name="connsiteX11" fmla="*/ 12167036 w 12192224"/>
              <a:gd name="connsiteY11" fmla="*/ 3126633 h 3126633"/>
              <a:gd name="connsiteX12" fmla="*/ 12122228 w 12192224"/>
              <a:gd name="connsiteY12" fmla="*/ 3124393 h 3126633"/>
              <a:gd name="connsiteX13" fmla="*/ 12036833 w 12192224"/>
              <a:gd name="connsiteY13" fmla="*/ 3109888 h 3126633"/>
              <a:gd name="connsiteX14" fmla="*/ 12023676 w 12192224"/>
              <a:gd name="connsiteY14" fmla="*/ 3103952 h 3126633"/>
              <a:gd name="connsiteX15" fmla="*/ 11936605 w 12192224"/>
              <a:gd name="connsiteY15" fmla="*/ 3094474 h 3126633"/>
              <a:gd name="connsiteX16" fmla="*/ 11877085 w 12192224"/>
              <a:gd name="connsiteY16" fmla="*/ 3084187 h 3126633"/>
              <a:gd name="connsiteX17" fmla="*/ 11864374 w 12192224"/>
              <a:gd name="connsiteY17" fmla="*/ 3078415 h 3126633"/>
              <a:gd name="connsiteX18" fmla="*/ 11849539 w 12192224"/>
              <a:gd name="connsiteY18" fmla="*/ 3083344 h 3126633"/>
              <a:gd name="connsiteX19" fmla="*/ 11845127 w 12192224"/>
              <a:gd name="connsiteY19" fmla="*/ 3088180 h 3126633"/>
              <a:gd name="connsiteX20" fmla="*/ 11797782 w 12192224"/>
              <a:gd name="connsiteY20" fmla="*/ 3078578 h 3126633"/>
              <a:gd name="connsiteX21" fmla="*/ 11792057 w 12192224"/>
              <a:gd name="connsiteY21" fmla="*/ 3078309 h 3126633"/>
              <a:gd name="connsiteX22" fmla="*/ 11752592 w 12192224"/>
              <a:gd name="connsiteY22" fmla="*/ 3079667 h 3126633"/>
              <a:gd name="connsiteX23" fmla="*/ 11693892 w 12192224"/>
              <a:gd name="connsiteY23" fmla="*/ 3086682 h 3126633"/>
              <a:gd name="connsiteX24" fmla="*/ 11632976 w 12192224"/>
              <a:gd name="connsiteY24" fmla="*/ 3102951 h 3126633"/>
              <a:gd name="connsiteX25" fmla="*/ 11597808 w 12192224"/>
              <a:gd name="connsiteY25" fmla="*/ 3109557 h 3126633"/>
              <a:gd name="connsiteX26" fmla="*/ 11573342 w 12192224"/>
              <a:gd name="connsiteY26" fmla="*/ 3117154 h 3126633"/>
              <a:gd name="connsiteX27" fmla="*/ 11505023 w 12192224"/>
              <a:gd name="connsiteY27" fmla="*/ 3121480 h 3126633"/>
              <a:gd name="connsiteX28" fmla="*/ 11444162 w 12192224"/>
              <a:gd name="connsiteY28" fmla="*/ 3120255 h 3126633"/>
              <a:gd name="connsiteX29" fmla="*/ 11436716 w 12192224"/>
              <a:gd name="connsiteY29" fmla="*/ 3121550 h 3126633"/>
              <a:gd name="connsiteX30" fmla="*/ 11407915 w 12192224"/>
              <a:gd name="connsiteY30" fmla="*/ 3107633 h 3126633"/>
              <a:gd name="connsiteX31" fmla="*/ 11341866 w 12192224"/>
              <a:gd name="connsiteY31" fmla="*/ 3101531 h 3126633"/>
              <a:gd name="connsiteX32" fmla="*/ 11307950 w 12192224"/>
              <a:gd name="connsiteY32" fmla="*/ 3095706 h 3126633"/>
              <a:gd name="connsiteX33" fmla="*/ 1982317 w 12192224"/>
              <a:gd name="connsiteY33" fmla="*/ 1505517 h 3126633"/>
              <a:gd name="connsiteX34" fmla="*/ 1978835 w 12192224"/>
              <a:gd name="connsiteY34" fmla="*/ 1502931 h 3126633"/>
              <a:gd name="connsiteX35" fmla="*/ 1931842 w 12192224"/>
              <a:gd name="connsiteY35" fmla="*/ 1488633 h 3126633"/>
              <a:gd name="connsiteX36" fmla="*/ 1925368 w 12192224"/>
              <a:gd name="connsiteY36" fmla="*/ 1491811 h 3126633"/>
              <a:gd name="connsiteX37" fmla="*/ 1859078 w 12192224"/>
              <a:gd name="connsiteY37" fmla="*/ 1451562 h 3126633"/>
              <a:gd name="connsiteX38" fmla="*/ 1764563 w 12192224"/>
              <a:gd name="connsiteY38" fmla="*/ 1434249 h 3126633"/>
              <a:gd name="connsiteX39" fmla="*/ 1693620 w 12192224"/>
              <a:gd name="connsiteY39" fmla="*/ 1427850 h 3126633"/>
              <a:gd name="connsiteX40" fmla="*/ 1653683 w 12192224"/>
              <a:gd name="connsiteY40" fmla="*/ 1421384 h 3126633"/>
              <a:gd name="connsiteX41" fmla="*/ 1624797 w 12192224"/>
              <a:gd name="connsiteY41" fmla="*/ 1419871 h 3126633"/>
              <a:gd name="connsiteX42" fmla="*/ 1550325 w 12192224"/>
              <a:gd name="connsiteY42" fmla="*/ 1398845 h 3126633"/>
              <a:gd name="connsiteX43" fmla="*/ 1426485 w 12192224"/>
              <a:gd name="connsiteY43" fmla="*/ 1356816 h 3126633"/>
              <a:gd name="connsiteX44" fmla="*/ 1400287 w 12192224"/>
              <a:gd name="connsiteY44" fmla="*/ 1349493 h 3126633"/>
              <a:gd name="connsiteX45" fmla="*/ 1378425 w 12192224"/>
              <a:gd name="connsiteY45" fmla="*/ 1349649 h 3126633"/>
              <a:gd name="connsiteX46" fmla="*/ 1373928 w 12192224"/>
              <a:gd name="connsiteY46" fmla="*/ 1355309 h 3126633"/>
              <a:gd name="connsiteX47" fmla="*/ 1359624 w 12192224"/>
              <a:gd name="connsiteY47" fmla="*/ 1352317 h 3126633"/>
              <a:gd name="connsiteX48" fmla="*/ 1355958 w 12192224"/>
              <a:gd name="connsiteY48" fmla="*/ 1352870 h 3126633"/>
              <a:gd name="connsiteX49" fmla="*/ 1334793 w 12192224"/>
              <a:gd name="connsiteY49" fmla="*/ 1354687 h 3126633"/>
              <a:gd name="connsiteX50" fmla="*/ 1286183 w 12192224"/>
              <a:gd name="connsiteY50" fmla="*/ 1325074 h 3126633"/>
              <a:gd name="connsiteX51" fmla="*/ 1229194 w 12192224"/>
              <a:gd name="connsiteY51" fmla="*/ 1316194 h 3126633"/>
              <a:gd name="connsiteX52" fmla="*/ 1081915 w 12192224"/>
              <a:gd name="connsiteY52" fmla="*/ 1276195 h 3126633"/>
              <a:gd name="connsiteX53" fmla="*/ 888453 w 12192224"/>
              <a:gd name="connsiteY53" fmla="*/ 1233330 h 3126633"/>
              <a:gd name="connsiteX54" fmla="*/ 749898 w 12192224"/>
              <a:gd name="connsiteY54" fmla="*/ 1151252 h 3126633"/>
              <a:gd name="connsiteX55" fmla="*/ 635087 w 12192224"/>
              <a:gd name="connsiteY55" fmla="*/ 1125089 h 3126633"/>
              <a:gd name="connsiteX56" fmla="*/ 572968 w 12192224"/>
              <a:gd name="connsiteY56" fmla="*/ 1095470 h 3126633"/>
              <a:gd name="connsiteX57" fmla="*/ 557459 w 12192224"/>
              <a:gd name="connsiteY57" fmla="*/ 1085440 h 3126633"/>
              <a:gd name="connsiteX58" fmla="*/ 555172 w 12192224"/>
              <a:gd name="connsiteY58" fmla="*/ 1085817 h 3126633"/>
              <a:gd name="connsiteX59" fmla="*/ 535988 w 12192224"/>
              <a:gd name="connsiteY59" fmla="*/ 1078928 h 3126633"/>
              <a:gd name="connsiteX60" fmla="*/ 532560 w 12192224"/>
              <a:gd name="connsiteY60" fmla="*/ 1074208 h 3126633"/>
              <a:gd name="connsiteX61" fmla="*/ 519641 w 12192224"/>
              <a:gd name="connsiteY61" fmla="*/ 1068474 h 3126633"/>
              <a:gd name="connsiteX62" fmla="*/ 494844 w 12192224"/>
              <a:gd name="connsiteY62" fmla="*/ 1054470 h 3126633"/>
              <a:gd name="connsiteX63" fmla="*/ 489593 w 12192224"/>
              <a:gd name="connsiteY63" fmla="*/ 1054392 h 3126633"/>
              <a:gd name="connsiteX64" fmla="*/ 451239 w 12192224"/>
              <a:gd name="connsiteY64" fmla="*/ 1037228 h 3126633"/>
              <a:gd name="connsiteX65" fmla="*/ 450420 w 12192224"/>
              <a:gd name="connsiteY65" fmla="*/ 1038199 h 3126633"/>
              <a:gd name="connsiteX66" fmla="*/ 438340 w 12192224"/>
              <a:gd name="connsiteY66" fmla="*/ 1038634 h 3126633"/>
              <a:gd name="connsiteX67" fmla="*/ 415916 w 12192224"/>
              <a:gd name="connsiteY67" fmla="*/ 1036714 h 3126633"/>
              <a:gd name="connsiteX68" fmla="*/ 360620 w 12192224"/>
              <a:gd name="connsiteY68" fmla="*/ 1047226 h 3126633"/>
              <a:gd name="connsiteX69" fmla="*/ 320599 w 12192224"/>
              <a:gd name="connsiteY69" fmla="*/ 1029464 h 3126633"/>
              <a:gd name="connsiteX70" fmla="*/ 312369 w 12192224"/>
              <a:gd name="connsiteY70" fmla="*/ 1026541 h 3126633"/>
              <a:gd name="connsiteX71" fmla="*/ 312132 w 12192224"/>
              <a:gd name="connsiteY71" fmla="*/ 1026752 h 3126633"/>
              <a:gd name="connsiteX72" fmla="*/ 303304 w 12192224"/>
              <a:gd name="connsiteY72" fmla="*/ 1024202 h 3126633"/>
              <a:gd name="connsiteX73" fmla="*/ 297362 w 12192224"/>
              <a:gd name="connsiteY73" fmla="*/ 1021211 h 3126633"/>
              <a:gd name="connsiteX74" fmla="*/ 281395 w 12192224"/>
              <a:gd name="connsiteY74" fmla="*/ 1015539 h 3126633"/>
              <a:gd name="connsiteX75" fmla="*/ 275412 w 12192224"/>
              <a:gd name="connsiteY75" fmla="*/ 1015372 h 3126633"/>
              <a:gd name="connsiteX76" fmla="*/ 226107 w 12192224"/>
              <a:gd name="connsiteY76" fmla="*/ 1034896 h 3126633"/>
              <a:gd name="connsiteX77" fmla="*/ 121447 w 12192224"/>
              <a:gd name="connsiteY77" fmla="*/ 1031062 h 3126633"/>
              <a:gd name="connsiteX78" fmla="*/ 52550 w 12192224"/>
              <a:gd name="connsiteY78" fmla="*/ 1033555 h 3126633"/>
              <a:gd name="connsiteX79" fmla="*/ 16985 w 12192224"/>
              <a:gd name="connsiteY79" fmla="*/ 1032900 h 3126633"/>
              <a:gd name="connsiteX80" fmla="*/ 224 w 12192224"/>
              <a:gd name="connsiteY80" fmla="*/ 1026822 h 3126633"/>
              <a:gd name="connsiteX81" fmla="*/ 224 w 12192224"/>
              <a:gd name="connsiteY81" fmla="*/ 0 h 3126633"/>
              <a:gd name="connsiteX0" fmla="*/ 24833 w 12192000"/>
              <a:gd name="connsiteY0" fmla="*/ 1189500 h 3126633"/>
              <a:gd name="connsiteX1" fmla="*/ 41243 w 12192000"/>
              <a:gd name="connsiteY1" fmla="*/ 1179838 h 3126633"/>
              <a:gd name="connsiteX2" fmla="*/ 26724 w 12192000"/>
              <a:gd name="connsiteY2" fmla="*/ 1190407 h 3126633"/>
              <a:gd name="connsiteX3" fmla="*/ 24833 w 12192000"/>
              <a:gd name="connsiteY3" fmla="*/ 1189500 h 3126633"/>
              <a:gd name="connsiteX4" fmla="*/ 0 w 12192000"/>
              <a:gd name="connsiteY4" fmla="*/ 0 h 3126633"/>
              <a:gd name="connsiteX5" fmla="*/ 12192000 w 12192000"/>
              <a:gd name="connsiteY5" fmla="*/ 0 h 3126633"/>
              <a:gd name="connsiteX6" fmla="*/ 12191969 w 12192000"/>
              <a:gd name="connsiteY6" fmla="*/ 3121262 h 3126633"/>
              <a:gd name="connsiteX7" fmla="*/ 12188582 w 12192000"/>
              <a:gd name="connsiteY7" fmla="*/ 3121834 h 3126633"/>
              <a:gd name="connsiteX8" fmla="*/ 12185024 w 12192000"/>
              <a:gd name="connsiteY8" fmla="*/ 3122641 h 3126633"/>
              <a:gd name="connsiteX9" fmla="*/ 12171796 w 12192000"/>
              <a:gd name="connsiteY9" fmla="*/ 3121209 h 3126633"/>
              <a:gd name="connsiteX10" fmla="*/ 12166812 w 12192000"/>
              <a:gd name="connsiteY10" fmla="*/ 3126633 h 3126633"/>
              <a:gd name="connsiteX11" fmla="*/ 12122004 w 12192000"/>
              <a:gd name="connsiteY11" fmla="*/ 3124393 h 3126633"/>
              <a:gd name="connsiteX12" fmla="*/ 12036609 w 12192000"/>
              <a:gd name="connsiteY12" fmla="*/ 3109888 h 3126633"/>
              <a:gd name="connsiteX13" fmla="*/ 12023452 w 12192000"/>
              <a:gd name="connsiteY13" fmla="*/ 3103952 h 3126633"/>
              <a:gd name="connsiteX14" fmla="*/ 11936381 w 12192000"/>
              <a:gd name="connsiteY14" fmla="*/ 3094474 h 3126633"/>
              <a:gd name="connsiteX15" fmla="*/ 11876861 w 12192000"/>
              <a:gd name="connsiteY15" fmla="*/ 3084187 h 3126633"/>
              <a:gd name="connsiteX16" fmla="*/ 11864150 w 12192000"/>
              <a:gd name="connsiteY16" fmla="*/ 3078415 h 3126633"/>
              <a:gd name="connsiteX17" fmla="*/ 11849315 w 12192000"/>
              <a:gd name="connsiteY17" fmla="*/ 3083344 h 3126633"/>
              <a:gd name="connsiteX18" fmla="*/ 11844903 w 12192000"/>
              <a:gd name="connsiteY18" fmla="*/ 3088180 h 3126633"/>
              <a:gd name="connsiteX19" fmla="*/ 11797558 w 12192000"/>
              <a:gd name="connsiteY19" fmla="*/ 3078578 h 3126633"/>
              <a:gd name="connsiteX20" fmla="*/ 11791833 w 12192000"/>
              <a:gd name="connsiteY20" fmla="*/ 3078309 h 3126633"/>
              <a:gd name="connsiteX21" fmla="*/ 11752368 w 12192000"/>
              <a:gd name="connsiteY21" fmla="*/ 3079667 h 3126633"/>
              <a:gd name="connsiteX22" fmla="*/ 11693668 w 12192000"/>
              <a:gd name="connsiteY22" fmla="*/ 3086682 h 3126633"/>
              <a:gd name="connsiteX23" fmla="*/ 11632752 w 12192000"/>
              <a:gd name="connsiteY23" fmla="*/ 3102951 h 3126633"/>
              <a:gd name="connsiteX24" fmla="*/ 11597584 w 12192000"/>
              <a:gd name="connsiteY24" fmla="*/ 3109557 h 3126633"/>
              <a:gd name="connsiteX25" fmla="*/ 11573118 w 12192000"/>
              <a:gd name="connsiteY25" fmla="*/ 3117154 h 3126633"/>
              <a:gd name="connsiteX26" fmla="*/ 11504799 w 12192000"/>
              <a:gd name="connsiteY26" fmla="*/ 3121480 h 3126633"/>
              <a:gd name="connsiteX27" fmla="*/ 11443938 w 12192000"/>
              <a:gd name="connsiteY27" fmla="*/ 3120255 h 3126633"/>
              <a:gd name="connsiteX28" fmla="*/ 11436492 w 12192000"/>
              <a:gd name="connsiteY28" fmla="*/ 3121550 h 3126633"/>
              <a:gd name="connsiteX29" fmla="*/ 11407691 w 12192000"/>
              <a:gd name="connsiteY29" fmla="*/ 3107633 h 3126633"/>
              <a:gd name="connsiteX30" fmla="*/ 11341642 w 12192000"/>
              <a:gd name="connsiteY30" fmla="*/ 3101531 h 3126633"/>
              <a:gd name="connsiteX31" fmla="*/ 11307726 w 12192000"/>
              <a:gd name="connsiteY31" fmla="*/ 3095706 h 3126633"/>
              <a:gd name="connsiteX32" fmla="*/ 1982093 w 12192000"/>
              <a:gd name="connsiteY32" fmla="*/ 1505517 h 3126633"/>
              <a:gd name="connsiteX33" fmla="*/ 1978611 w 12192000"/>
              <a:gd name="connsiteY33" fmla="*/ 1502931 h 3126633"/>
              <a:gd name="connsiteX34" fmla="*/ 1931618 w 12192000"/>
              <a:gd name="connsiteY34" fmla="*/ 1488633 h 3126633"/>
              <a:gd name="connsiteX35" fmla="*/ 1925144 w 12192000"/>
              <a:gd name="connsiteY35" fmla="*/ 1491811 h 3126633"/>
              <a:gd name="connsiteX36" fmla="*/ 1858854 w 12192000"/>
              <a:gd name="connsiteY36" fmla="*/ 1451562 h 3126633"/>
              <a:gd name="connsiteX37" fmla="*/ 1764339 w 12192000"/>
              <a:gd name="connsiteY37" fmla="*/ 1434249 h 3126633"/>
              <a:gd name="connsiteX38" fmla="*/ 1693396 w 12192000"/>
              <a:gd name="connsiteY38" fmla="*/ 1427850 h 3126633"/>
              <a:gd name="connsiteX39" fmla="*/ 1653459 w 12192000"/>
              <a:gd name="connsiteY39" fmla="*/ 1421384 h 3126633"/>
              <a:gd name="connsiteX40" fmla="*/ 1624573 w 12192000"/>
              <a:gd name="connsiteY40" fmla="*/ 1419871 h 3126633"/>
              <a:gd name="connsiteX41" fmla="*/ 1550101 w 12192000"/>
              <a:gd name="connsiteY41" fmla="*/ 1398845 h 3126633"/>
              <a:gd name="connsiteX42" fmla="*/ 1426261 w 12192000"/>
              <a:gd name="connsiteY42" fmla="*/ 1356816 h 3126633"/>
              <a:gd name="connsiteX43" fmla="*/ 1400063 w 12192000"/>
              <a:gd name="connsiteY43" fmla="*/ 1349493 h 3126633"/>
              <a:gd name="connsiteX44" fmla="*/ 1378201 w 12192000"/>
              <a:gd name="connsiteY44" fmla="*/ 1349649 h 3126633"/>
              <a:gd name="connsiteX45" fmla="*/ 1373704 w 12192000"/>
              <a:gd name="connsiteY45" fmla="*/ 1355309 h 3126633"/>
              <a:gd name="connsiteX46" fmla="*/ 1359400 w 12192000"/>
              <a:gd name="connsiteY46" fmla="*/ 1352317 h 3126633"/>
              <a:gd name="connsiteX47" fmla="*/ 1355734 w 12192000"/>
              <a:gd name="connsiteY47" fmla="*/ 1352870 h 3126633"/>
              <a:gd name="connsiteX48" fmla="*/ 1334569 w 12192000"/>
              <a:gd name="connsiteY48" fmla="*/ 1354687 h 3126633"/>
              <a:gd name="connsiteX49" fmla="*/ 1285959 w 12192000"/>
              <a:gd name="connsiteY49" fmla="*/ 1325074 h 3126633"/>
              <a:gd name="connsiteX50" fmla="*/ 1228970 w 12192000"/>
              <a:gd name="connsiteY50" fmla="*/ 1316194 h 3126633"/>
              <a:gd name="connsiteX51" fmla="*/ 1081691 w 12192000"/>
              <a:gd name="connsiteY51" fmla="*/ 1276195 h 3126633"/>
              <a:gd name="connsiteX52" fmla="*/ 888229 w 12192000"/>
              <a:gd name="connsiteY52" fmla="*/ 1233330 h 3126633"/>
              <a:gd name="connsiteX53" fmla="*/ 749674 w 12192000"/>
              <a:gd name="connsiteY53" fmla="*/ 1151252 h 3126633"/>
              <a:gd name="connsiteX54" fmla="*/ 634863 w 12192000"/>
              <a:gd name="connsiteY54" fmla="*/ 1125089 h 3126633"/>
              <a:gd name="connsiteX55" fmla="*/ 572744 w 12192000"/>
              <a:gd name="connsiteY55" fmla="*/ 1095470 h 3126633"/>
              <a:gd name="connsiteX56" fmla="*/ 557235 w 12192000"/>
              <a:gd name="connsiteY56" fmla="*/ 1085440 h 3126633"/>
              <a:gd name="connsiteX57" fmla="*/ 554948 w 12192000"/>
              <a:gd name="connsiteY57" fmla="*/ 1085817 h 3126633"/>
              <a:gd name="connsiteX58" fmla="*/ 535764 w 12192000"/>
              <a:gd name="connsiteY58" fmla="*/ 1078928 h 3126633"/>
              <a:gd name="connsiteX59" fmla="*/ 532336 w 12192000"/>
              <a:gd name="connsiteY59" fmla="*/ 1074208 h 3126633"/>
              <a:gd name="connsiteX60" fmla="*/ 519417 w 12192000"/>
              <a:gd name="connsiteY60" fmla="*/ 1068474 h 3126633"/>
              <a:gd name="connsiteX61" fmla="*/ 494620 w 12192000"/>
              <a:gd name="connsiteY61" fmla="*/ 1054470 h 3126633"/>
              <a:gd name="connsiteX62" fmla="*/ 489369 w 12192000"/>
              <a:gd name="connsiteY62" fmla="*/ 1054392 h 3126633"/>
              <a:gd name="connsiteX63" fmla="*/ 451015 w 12192000"/>
              <a:gd name="connsiteY63" fmla="*/ 1037228 h 3126633"/>
              <a:gd name="connsiteX64" fmla="*/ 450196 w 12192000"/>
              <a:gd name="connsiteY64" fmla="*/ 1038199 h 3126633"/>
              <a:gd name="connsiteX65" fmla="*/ 438116 w 12192000"/>
              <a:gd name="connsiteY65" fmla="*/ 1038634 h 3126633"/>
              <a:gd name="connsiteX66" fmla="*/ 415692 w 12192000"/>
              <a:gd name="connsiteY66" fmla="*/ 1036714 h 3126633"/>
              <a:gd name="connsiteX67" fmla="*/ 360396 w 12192000"/>
              <a:gd name="connsiteY67" fmla="*/ 1047226 h 3126633"/>
              <a:gd name="connsiteX68" fmla="*/ 320375 w 12192000"/>
              <a:gd name="connsiteY68" fmla="*/ 1029464 h 3126633"/>
              <a:gd name="connsiteX69" fmla="*/ 312145 w 12192000"/>
              <a:gd name="connsiteY69" fmla="*/ 1026541 h 3126633"/>
              <a:gd name="connsiteX70" fmla="*/ 311908 w 12192000"/>
              <a:gd name="connsiteY70" fmla="*/ 1026752 h 3126633"/>
              <a:gd name="connsiteX71" fmla="*/ 303080 w 12192000"/>
              <a:gd name="connsiteY71" fmla="*/ 1024202 h 3126633"/>
              <a:gd name="connsiteX72" fmla="*/ 297138 w 12192000"/>
              <a:gd name="connsiteY72" fmla="*/ 1021211 h 3126633"/>
              <a:gd name="connsiteX73" fmla="*/ 281171 w 12192000"/>
              <a:gd name="connsiteY73" fmla="*/ 1015539 h 3126633"/>
              <a:gd name="connsiteX74" fmla="*/ 275188 w 12192000"/>
              <a:gd name="connsiteY74" fmla="*/ 1015372 h 3126633"/>
              <a:gd name="connsiteX75" fmla="*/ 225883 w 12192000"/>
              <a:gd name="connsiteY75" fmla="*/ 1034896 h 3126633"/>
              <a:gd name="connsiteX76" fmla="*/ 121223 w 12192000"/>
              <a:gd name="connsiteY76" fmla="*/ 1031062 h 3126633"/>
              <a:gd name="connsiteX77" fmla="*/ 52326 w 12192000"/>
              <a:gd name="connsiteY77" fmla="*/ 1033555 h 3126633"/>
              <a:gd name="connsiteX78" fmla="*/ 16761 w 12192000"/>
              <a:gd name="connsiteY78" fmla="*/ 1032900 h 3126633"/>
              <a:gd name="connsiteX79" fmla="*/ 0 w 12192000"/>
              <a:gd name="connsiteY79" fmla="*/ 1026822 h 3126633"/>
              <a:gd name="connsiteX80" fmla="*/ 0 w 12192000"/>
              <a:gd name="connsiteY80" fmla="*/ 0 h 3126633"/>
              <a:gd name="connsiteX0" fmla="*/ 26724 w 12192000"/>
              <a:gd name="connsiteY0" fmla="*/ 1190407 h 3126633"/>
              <a:gd name="connsiteX1" fmla="*/ 41243 w 12192000"/>
              <a:gd name="connsiteY1" fmla="*/ 1179838 h 3126633"/>
              <a:gd name="connsiteX2" fmla="*/ 26724 w 12192000"/>
              <a:gd name="connsiteY2" fmla="*/ 1190407 h 3126633"/>
              <a:gd name="connsiteX3" fmla="*/ 0 w 12192000"/>
              <a:gd name="connsiteY3" fmla="*/ 0 h 3126633"/>
              <a:gd name="connsiteX4" fmla="*/ 12192000 w 12192000"/>
              <a:gd name="connsiteY4" fmla="*/ 0 h 3126633"/>
              <a:gd name="connsiteX5" fmla="*/ 12191969 w 12192000"/>
              <a:gd name="connsiteY5" fmla="*/ 3121262 h 3126633"/>
              <a:gd name="connsiteX6" fmla="*/ 12188582 w 12192000"/>
              <a:gd name="connsiteY6" fmla="*/ 3121834 h 3126633"/>
              <a:gd name="connsiteX7" fmla="*/ 12185024 w 12192000"/>
              <a:gd name="connsiteY7" fmla="*/ 3122641 h 3126633"/>
              <a:gd name="connsiteX8" fmla="*/ 12171796 w 12192000"/>
              <a:gd name="connsiteY8" fmla="*/ 3121209 h 3126633"/>
              <a:gd name="connsiteX9" fmla="*/ 12166812 w 12192000"/>
              <a:gd name="connsiteY9" fmla="*/ 3126633 h 3126633"/>
              <a:gd name="connsiteX10" fmla="*/ 12122004 w 12192000"/>
              <a:gd name="connsiteY10" fmla="*/ 3124393 h 3126633"/>
              <a:gd name="connsiteX11" fmla="*/ 12036609 w 12192000"/>
              <a:gd name="connsiteY11" fmla="*/ 3109888 h 3126633"/>
              <a:gd name="connsiteX12" fmla="*/ 12023452 w 12192000"/>
              <a:gd name="connsiteY12" fmla="*/ 3103952 h 3126633"/>
              <a:gd name="connsiteX13" fmla="*/ 11936381 w 12192000"/>
              <a:gd name="connsiteY13" fmla="*/ 3094474 h 3126633"/>
              <a:gd name="connsiteX14" fmla="*/ 11876861 w 12192000"/>
              <a:gd name="connsiteY14" fmla="*/ 3084187 h 3126633"/>
              <a:gd name="connsiteX15" fmla="*/ 11864150 w 12192000"/>
              <a:gd name="connsiteY15" fmla="*/ 3078415 h 3126633"/>
              <a:gd name="connsiteX16" fmla="*/ 11849315 w 12192000"/>
              <a:gd name="connsiteY16" fmla="*/ 3083344 h 3126633"/>
              <a:gd name="connsiteX17" fmla="*/ 11844903 w 12192000"/>
              <a:gd name="connsiteY17" fmla="*/ 3088180 h 3126633"/>
              <a:gd name="connsiteX18" fmla="*/ 11797558 w 12192000"/>
              <a:gd name="connsiteY18" fmla="*/ 3078578 h 3126633"/>
              <a:gd name="connsiteX19" fmla="*/ 11791833 w 12192000"/>
              <a:gd name="connsiteY19" fmla="*/ 3078309 h 3126633"/>
              <a:gd name="connsiteX20" fmla="*/ 11752368 w 12192000"/>
              <a:gd name="connsiteY20" fmla="*/ 3079667 h 3126633"/>
              <a:gd name="connsiteX21" fmla="*/ 11693668 w 12192000"/>
              <a:gd name="connsiteY21" fmla="*/ 3086682 h 3126633"/>
              <a:gd name="connsiteX22" fmla="*/ 11632752 w 12192000"/>
              <a:gd name="connsiteY22" fmla="*/ 3102951 h 3126633"/>
              <a:gd name="connsiteX23" fmla="*/ 11597584 w 12192000"/>
              <a:gd name="connsiteY23" fmla="*/ 3109557 h 3126633"/>
              <a:gd name="connsiteX24" fmla="*/ 11573118 w 12192000"/>
              <a:gd name="connsiteY24" fmla="*/ 3117154 h 3126633"/>
              <a:gd name="connsiteX25" fmla="*/ 11504799 w 12192000"/>
              <a:gd name="connsiteY25" fmla="*/ 3121480 h 3126633"/>
              <a:gd name="connsiteX26" fmla="*/ 11443938 w 12192000"/>
              <a:gd name="connsiteY26" fmla="*/ 3120255 h 3126633"/>
              <a:gd name="connsiteX27" fmla="*/ 11436492 w 12192000"/>
              <a:gd name="connsiteY27" fmla="*/ 3121550 h 3126633"/>
              <a:gd name="connsiteX28" fmla="*/ 11407691 w 12192000"/>
              <a:gd name="connsiteY28" fmla="*/ 3107633 h 3126633"/>
              <a:gd name="connsiteX29" fmla="*/ 11341642 w 12192000"/>
              <a:gd name="connsiteY29" fmla="*/ 3101531 h 3126633"/>
              <a:gd name="connsiteX30" fmla="*/ 11307726 w 12192000"/>
              <a:gd name="connsiteY30" fmla="*/ 3095706 h 3126633"/>
              <a:gd name="connsiteX31" fmla="*/ 1982093 w 12192000"/>
              <a:gd name="connsiteY31" fmla="*/ 1505517 h 3126633"/>
              <a:gd name="connsiteX32" fmla="*/ 1978611 w 12192000"/>
              <a:gd name="connsiteY32" fmla="*/ 1502931 h 3126633"/>
              <a:gd name="connsiteX33" fmla="*/ 1931618 w 12192000"/>
              <a:gd name="connsiteY33" fmla="*/ 1488633 h 3126633"/>
              <a:gd name="connsiteX34" fmla="*/ 1925144 w 12192000"/>
              <a:gd name="connsiteY34" fmla="*/ 1491811 h 3126633"/>
              <a:gd name="connsiteX35" fmla="*/ 1858854 w 12192000"/>
              <a:gd name="connsiteY35" fmla="*/ 1451562 h 3126633"/>
              <a:gd name="connsiteX36" fmla="*/ 1764339 w 12192000"/>
              <a:gd name="connsiteY36" fmla="*/ 1434249 h 3126633"/>
              <a:gd name="connsiteX37" fmla="*/ 1693396 w 12192000"/>
              <a:gd name="connsiteY37" fmla="*/ 1427850 h 3126633"/>
              <a:gd name="connsiteX38" fmla="*/ 1653459 w 12192000"/>
              <a:gd name="connsiteY38" fmla="*/ 1421384 h 3126633"/>
              <a:gd name="connsiteX39" fmla="*/ 1624573 w 12192000"/>
              <a:gd name="connsiteY39" fmla="*/ 1419871 h 3126633"/>
              <a:gd name="connsiteX40" fmla="*/ 1550101 w 12192000"/>
              <a:gd name="connsiteY40" fmla="*/ 1398845 h 3126633"/>
              <a:gd name="connsiteX41" fmla="*/ 1426261 w 12192000"/>
              <a:gd name="connsiteY41" fmla="*/ 1356816 h 3126633"/>
              <a:gd name="connsiteX42" fmla="*/ 1400063 w 12192000"/>
              <a:gd name="connsiteY42" fmla="*/ 1349493 h 3126633"/>
              <a:gd name="connsiteX43" fmla="*/ 1378201 w 12192000"/>
              <a:gd name="connsiteY43" fmla="*/ 1349649 h 3126633"/>
              <a:gd name="connsiteX44" fmla="*/ 1373704 w 12192000"/>
              <a:gd name="connsiteY44" fmla="*/ 1355309 h 3126633"/>
              <a:gd name="connsiteX45" fmla="*/ 1359400 w 12192000"/>
              <a:gd name="connsiteY45" fmla="*/ 1352317 h 3126633"/>
              <a:gd name="connsiteX46" fmla="*/ 1355734 w 12192000"/>
              <a:gd name="connsiteY46" fmla="*/ 1352870 h 3126633"/>
              <a:gd name="connsiteX47" fmla="*/ 1334569 w 12192000"/>
              <a:gd name="connsiteY47" fmla="*/ 1354687 h 3126633"/>
              <a:gd name="connsiteX48" fmla="*/ 1285959 w 12192000"/>
              <a:gd name="connsiteY48" fmla="*/ 1325074 h 3126633"/>
              <a:gd name="connsiteX49" fmla="*/ 1228970 w 12192000"/>
              <a:gd name="connsiteY49" fmla="*/ 1316194 h 3126633"/>
              <a:gd name="connsiteX50" fmla="*/ 1081691 w 12192000"/>
              <a:gd name="connsiteY50" fmla="*/ 1276195 h 3126633"/>
              <a:gd name="connsiteX51" fmla="*/ 888229 w 12192000"/>
              <a:gd name="connsiteY51" fmla="*/ 1233330 h 3126633"/>
              <a:gd name="connsiteX52" fmla="*/ 749674 w 12192000"/>
              <a:gd name="connsiteY52" fmla="*/ 1151252 h 3126633"/>
              <a:gd name="connsiteX53" fmla="*/ 634863 w 12192000"/>
              <a:gd name="connsiteY53" fmla="*/ 1125089 h 3126633"/>
              <a:gd name="connsiteX54" fmla="*/ 572744 w 12192000"/>
              <a:gd name="connsiteY54" fmla="*/ 1095470 h 3126633"/>
              <a:gd name="connsiteX55" fmla="*/ 557235 w 12192000"/>
              <a:gd name="connsiteY55" fmla="*/ 1085440 h 3126633"/>
              <a:gd name="connsiteX56" fmla="*/ 554948 w 12192000"/>
              <a:gd name="connsiteY56" fmla="*/ 1085817 h 3126633"/>
              <a:gd name="connsiteX57" fmla="*/ 535764 w 12192000"/>
              <a:gd name="connsiteY57" fmla="*/ 1078928 h 3126633"/>
              <a:gd name="connsiteX58" fmla="*/ 532336 w 12192000"/>
              <a:gd name="connsiteY58" fmla="*/ 1074208 h 3126633"/>
              <a:gd name="connsiteX59" fmla="*/ 519417 w 12192000"/>
              <a:gd name="connsiteY59" fmla="*/ 1068474 h 3126633"/>
              <a:gd name="connsiteX60" fmla="*/ 494620 w 12192000"/>
              <a:gd name="connsiteY60" fmla="*/ 1054470 h 3126633"/>
              <a:gd name="connsiteX61" fmla="*/ 489369 w 12192000"/>
              <a:gd name="connsiteY61" fmla="*/ 1054392 h 3126633"/>
              <a:gd name="connsiteX62" fmla="*/ 451015 w 12192000"/>
              <a:gd name="connsiteY62" fmla="*/ 1037228 h 3126633"/>
              <a:gd name="connsiteX63" fmla="*/ 450196 w 12192000"/>
              <a:gd name="connsiteY63" fmla="*/ 1038199 h 3126633"/>
              <a:gd name="connsiteX64" fmla="*/ 438116 w 12192000"/>
              <a:gd name="connsiteY64" fmla="*/ 1038634 h 3126633"/>
              <a:gd name="connsiteX65" fmla="*/ 415692 w 12192000"/>
              <a:gd name="connsiteY65" fmla="*/ 1036714 h 3126633"/>
              <a:gd name="connsiteX66" fmla="*/ 360396 w 12192000"/>
              <a:gd name="connsiteY66" fmla="*/ 1047226 h 3126633"/>
              <a:gd name="connsiteX67" fmla="*/ 320375 w 12192000"/>
              <a:gd name="connsiteY67" fmla="*/ 1029464 h 3126633"/>
              <a:gd name="connsiteX68" fmla="*/ 312145 w 12192000"/>
              <a:gd name="connsiteY68" fmla="*/ 1026541 h 3126633"/>
              <a:gd name="connsiteX69" fmla="*/ 311908 w 12192000"/>
              <a:gd name="connsiteY69" fmla="*/ 1026752 h 3126633"/>
              <a:gd name="connsiteX70" fmla="*/ 303080 w 12192000"/>
              <a:gd name="connsiteY70" fmla="*/ 1024202 h 3126633"/>
              <a:gd name="connsiteX71" fmla="*/ 297138 w 12192000"/>
              <a:gd name="connsiteY71" fmla="*/ 1021211 h 3126633"/>
              <a:gd name="connsiteX72" fmla="*/ 281171 w 12192000"/>
              <a:gd name="connsiteY72" fmla="*/ 1015539 h 3126633"/>
              <a:gd name="connsiteX73" fmla="*/ 275188 w 12192000"/>
              <a:gd name="connsiteY73" fmla="*/ 1015372 h 3126633"/>
              <a:gd name="connsiteX74" fmla="*/ 225883 w 12192000"/>
              <a:gd name="connsiteY74" fmla="*/ 1034896 h 3126633"/>
              <a:gd name="connsiteX75" fmla="*/ 121223 w 12192000"/>
              <a:gd name="connsiteY75" fmla="*/ 1031062 h 3126633"/>
              <a:gd name="connsiteX76" fmla="*/ 52326 w 12192000"/>
              <a:gd name="connsiteY76" fmla="*/ 1033555 h 3126633"/>
              <a:gd name="connsiteX77" fmla="*/ 16761 w 12192000"/>
              <a:gd name="connsiteY77" fmla="*/ 1032900 h 3126633"/>
              <a:gd name="connsiteX78" fmla="*/ 0 w 12192000"/>
              <a:gd name="connsiteY78" fmla="*/ 1026822 h 3126633"/>
              <a:gd name="connsiteX79" fmla="*/ 0 w 12192000"/>
              <a:gd name="connsiteY79"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78611 w 12192000"/>
              <a:gd name="connsiteY29" fmla="*/ 1502931 h 3126633"/>
              <a:gd name="connsiteX30" fmla="*/ 1931618 w 12192000"/>
              <a:gd name="connsiteY30" fmla="*/ 1488633 h 3126633"/>
              <a:gd name="connsiteX31" fmla="*/ 1925144 w 12192000"/>
              <a:gd name="connsiteY31" fmla="*/ 1491811 h 3126633"/>
              <a:gd name="connsiteX32" fmla="*/ 1858854 w 12192000"/>
              <a:gd name="connsiteY32" fmla="*/ 1451562 h 3126633"/>
              <a:gd name="connsiteX33" fmla="*/ 1764339 w 12192000"/>
              <a:gd name="connsiteY33" fmla="*/ 1434249 h 3126633"/>
              <a:gd name="connsiteX34" fmla="*/ 1693396 w 12192000"/>
              <a:gd name="connsiteY34" fmla="*/ 1427850 h 3126633"/>
              <a:gd name="connsiteX35" fmla="*/ 1653459 w 12192000"/>
              <a:gd name="connsiteY35" fmla="*/ 1421384 h 3126633"/>
              <a:gd name="connsiteX36" fmla="*/ 1624573 w 12192000"/>
              <a:gd name="connsiteY36" fmla="*/ 1419871 h 3126633"/>
              <a:gd name="connsiteX37" fmla="*/ 1550101 w 12192000"/>
              <a:gd name="connsiteY37" fmla="*/ 1398845 h 3126633"/>
              <a:gd name="connsiteX38" fmla="*/ 1426261 w 12192000"/>
              <a:gd name="connsiteY38" fmla="*/ 1356816 h 3126633"/>
              <a:gd name="connsiteX39" fmla="*/ 1400063 w 12192000"/>
              <a:gd name="connsiteY39" fmla="*/ 1349493 h 3126633"/>
              <a:gd name="connsiteX40" fmla="*/ 1378201 w 12192000"/>
              <a:gd name="connsiteY40" fmla="*/ 1349649 h 3126633"/>
              <a:gd name="connsiteX41" fmla="*/ 1373704 w 12192000"/>
              <a:gd name="connsiteY41" fmla="*/ 1355309 h 3126633"/>
              <a:gd name="connsiteX42" fmla="*/ 1359400 w 12192000"/>
              <a:gd name="connsiteY42" fmla="*/ 1352317 h 3126633"/>
              <a:gd name="connsiteX43" fmla="*/ 1355734 w 12192000"/>
              <a:gd name="connsiteY43" fmla="*/ 1352870 h 3126633"/>
              <a:gd name="connsiteX44" fmla="*/ 1334569 w 12192000"/>
              <a:gd name="connsiteY44" fmla="*/ 1354687 h 3126633"/>
              <a:gd name="connsiteX45" fmla="*/ 1285959 w 12192000"/>
              <a:gd name="connsiteY45" fmla="*/ 1325074 h 3126633"/>
              <a:gd name="connsiteX46" fmla="*/ 1228970 w 12192000"/>
              <a:gd name="connsiteY46" fmla="*/ 1316194 h 3126633"/>
              <a:gd name="connsiteX47" fmla="*/ 1081691 w 12192000"/>
              <a:gd name="connsiteY47" fmla="*/ 1276195 h 3126633"/>
              <a:gd name="connsiteX48" fmla="*/ 888229 w 12192000"/>
              <a:gd name="connsiteY48" fmla="*/ 1233330 h 3126633"/>
              <a:gd name="connsiteX49" fmla="*/ 749674 w 12192000"/>
              <a:gd name="connsiteY49" fmla="*/ 1151252 h 3126633"/>
              <a:gd name="connsiteX50" fmla="*/ 634863 w 12192000"/>
              <a:gd name="connsiteY50" fmla="*/ 1125089 h 3126633"/>
              <a:gd name="connsiteX51" fmla="*/ 572744 w 12192000"/>
              <a:gd name="connsiteY51" fmla="*/ 1095470 h 3126633"/>
              <a:gd name="connsiteX52" fmla="*/ 557235 w 12192000"/>
              <a:gd name="connsiteY52" fmla="*/ 1085440 h 3126633"/>
              <a:gd name="connsiteX53" fmla="*/ 554948 w 12192000"/>
              <a:gd name="connsiteY53" fmla="*/ 1085817 h 3126633"/>
              <a:gd name="connsiteX54" fmla="*/ 535764 w 12192000"/>
              <a:gd name="connsiteY54" fmla="*/ 1078928 h 3126633"/>
              <a:gd name="connsiteX55" fmla="*/ 532336 w 12192000"/>
              <a:gd name="connsiteY55" fmla="*/ 1074208 h 3126633"/>
              <a:gd name="connsiteX56" fmla="*/ 519417 w 12192000"/>
              <a:gd name="connsiteY56" fmla="*/ 1068474 h 3126633"/>
              <a:gd name="connsiteX57" fmla="*/ 494620 w 12192000"/>
              <a:gd name="connsiteY57" fmla="*/ 1054470 h 3126633"/>
              <a:gd name="connsiteX58" fmla="*/ 489369 w 12192000"/>
              <a:gd name="connsiteY58" fmla="*/ 1054392 h 3126633"/>
              <a:gd name="connsiteX59" fmla="*/ 451015 w 12192000"/>
              <a:gd name="connsiteY59" fmla="*/ 1037228 h 3126633"/>
              <a:gd name="connsiteX60" fmla="*/ 450196 w 12192000"/>
              <a:gd name="connsiteY60" fmla="*/ 1038199 h 3126633"/>
              <a:gd name="connsiteX61" fmla="*/ 438116 w 12192000"/>
              <a:gd name="connsiteY61" fmla="*/ 1038634 h 3126633"/>
              <a:gd name="connsiteX62" fmla="*/ 415692 w 12192000"/>
              <a:gd name="connsiteY62" fmla="*/ 1036714 h 3126633"/>
              <a:gd name="connsiteX63" fmla="*/ 360396 w 12192000"/>
              <a:gd name="connsiteY63" fmla="*/ 1047226 h 3126633"/>
              <a:gd name="connsiteX64" fmla="*/ 320375 w 12192000"/>
              <a:gd name="connsiteY64" fmla="*/ 1029464 h 3126633"/>
              <a:gd name="connsiteX65" fmla="*/ 312145 w 12192000"/>
              <a:gd name="connsiteY65" fmla="*/ 1026541 h 3126633"/>
              <a:gd name="connsiteX66" fmla="*/ 311908 w 12192000"/>
              <a:gd name="connsiteY66" fmla="*/ 1026752 h 3126633"/>
              <a:gd name="connsiteX67" fmla="*/ 303080 w 12192000"/>
              <a:gd name="connsiteY67" fmla="*/ 1024202 h 3126633"/>
              <a:gd name="connsiteX68" fmla="*/ 297138 w 12192000"/>
              <a:gd name="connsiteY68" fmla="*/ 1021211 h 3126633"/>
              <a:gd name="connsiteX69" fmla="*/ 281171 w 12192000"/>
              <a:gd name="connsiteY69" fmla="*/ 1015539 h 3126633"/>
              <a:gd name="connsiteX70" fmla="*/ 275188 w 12192000"/>
              <a:gd name="connsiteY70" fmla="*/ 1015372 h 3126633"/>
              <a:gd name="connsiteX71" fmla="*/ 225883 w 12192000"/>
              <a:gd name="connsiteY71" fmla="*/ 1034896 h 3126633"/>
              <a:gd name="connsiteX72" fmla="*/ 121223 w 12192000"/>
              <a:gd name="connsiteY72" fmla="*/ 1031062 h 3126633"/>
              <a:gd name="connsiteX73" fmla="*/ 52326 w 12192000"/>
              <a:gd name="connsiteY73" fmla="*/ 1033555 h 3126633"/>
              <a:gd name="connsiteX74" fmla="*/ 16761 w 12192000"/>
              <a:gd name="connsiteY74" fmla="*/ 1032900 h 3126633"/>
              <a:gd name="connsiteX75" fmla="*/ 0 w 12192000"/>
              <a:gd name="connsiteY75" fmla="*/ 1026822 h 3126633"/>
              <a:gd name="connsiteX76" fmla="*/ 0 w 12192000"/>
              <a:gd name="connsiteY76"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925144 w 12192000"/>
              <a:gd name="connsiteY30" fmla="*/ 1491811 h 3126633"/>
              <a:gd name="connsiteX31" fmla="*/ 1858854 w 12192000"/>
              <a:gd name="connsiteY31" fmla="*/ 1451562 h 3126633"/>
              <a:gd name="connsiteX32" fmla="*/ 1764339 w 12192000"/>
              <a:gd name="connsiteY32" fmla="*/ 1434249 h 3126633"/>
              <a:gd name="connsiteX33" fmla="*/ 1693396 w 12192000"/>
              <a:gd name="connsiteY33" fmla="*/ 1427850 h 3126633"/>
              <a:gd name="connsiteX34" fmla="*/ 1653459 w 12192000"/>
              <a:gd name="connsiteY34" fmla="*/ 1421384 h 3126633"/>
              <a:gd name="connsiteX35" fmla="*/ 1624573 w 12192000"/>
              <a:gd name="connsiteY35" fmla="*/ 1419871 h 3126633"/>
              <a:gd name="connsiteX36" fmla="*/ 1550101 w 12192000"/>
              <a:gd name="connsiteY36" fmla="*/ 1398845 h 3126633"/>
              <a:gd name="connsiteX37" fmla="*/ 1426261 w 12192000"/>
              <a:gd name="connsiteY37" fmla="*/ 1356816 h 3126633"/>
              <a:gd name="connsiteX38" fmla="*/ 1400063 w 12192000"/>
              <a:gd name="connsiteY38" fmla="*/ 1349493 h 3126633"/>
              <a:gd name="connsiteX39" fmla="*/ 1378201 w 12192000"/>
              <a:gd name="connsiteY39" fmla="*/ 1349649 h 3126633"/>
              <a:gd name="connsiteX40" fmla="*/ 1373704 w 12192000"/>
              <a:gd name="connsiteY40" fmla="*/ 1355309 h 3126633"/>
              <a:gd name="connsiteX41" fmla="*/ 1359400 w 12192000"/>
              <a:gd name="connsiteY41" fmla="*/ 1352317 h 3126633"/>
              <a:gd name="connsiteX42" fmla="*/ 1355734 w 12192000"/>
              <a:gd name="connsiteY42" fmla="*/ 1352870 h 3126633"/>
              <a:gd name="connsiteX43" fmla="*/ 1334569 w 12192000"/>
              <a:gd name="connsiteY43" fmla="*/ 1354687 h 3126633"/>
              <a:gd name="connsiteX44" fmla="*/ 1285959 w 12192000"/>
              <a:gd name="connsiteY44" fmla="*/ 1325074 h 3126633"/>
              <a:gd name="connsiteX45" fmla="*/ 1228970 w 12192000"/>
              <a:gd name="connsiteY45" fmla="*/ 1316194 h 3126633"/>
              <a:gd name="connsiteX46" fmla="*/ 1081691 w 12192000"/>
              <a:gd name="connsiteY46" fmla="*/ 1276195 h 3126633"/>
              <a:gd name="connsiteX47" fmla="*/ 888229 w 12192000"/>
              <a:gd name="connsiteY47" fmla="*/ 1233330 h 3126633"/>
              <a:gd name="connsiteX48" fmla="*/ 749674 w 12192000"/>
              <a:gd name="connsiteY48" fmla="*/ 1151252 h 3126633"/>
              <a:gd name="connsiteX49" fmla="*/ 634863 w 12192000"/>
              <a:gd name="connsiteY49" fmla="*/ 1125089 h 3126633"/>
              <a:gd name="connsiteX50" fmla="*/ 572744 w 12192000"/>
              <a:gd name="connsiteY50" fmla="*/ 1095470 h 3126633"/>
              <a:gd name="connsiteX51" fmla="*/ 557235 w 12192000"/>
              <a:gd name="connsiteY51" fmla="*/ 1085440 h 3126633"/>
              <a:gd name="connsiteX52" fmla="*/ 554948 w 12192000"/>
              <a:gd name="connsiteY52" fmla="*/ 1085817 h 3126633"/>
              <a:gd name="connsiteX53" fmla="*/ 535764 w 12192000"/>
              <a:gd name="connsiteY53" fmla="*/ 1078928 h 3126633"/>
              <a:gd name="connsiteX54" fmla="*/ 532336 w 12192000"/>
              <a:gd name="connsiteY54" fmla="*/ 1074208 h 3126633"/>
              <a:gd name="connsiteX55" fmla="*/ 519417 w 12192000"/>
              <a:gd name="connsiteY55" fmla="*/ 1068474 h 3126633"/>
              <a:gd name="connsiteX56" fmla="*/ 494620 w 12192000"/>
              <a:gd name="connsiteY56" fmla="*/ 1054470 h 3126633"/>
              <a:gd name="connsiteX57" fmla="*/ 489369 w 12192000"/>
              <a:gd name="connsiteY57" fmla="*/ 1054392 h 3126633"/>
              <a:gd name="connsiteX58" fmla="*/ 451015 w 12192000"/>
              <a:gd name="connsiteY58" fmla="*/ 1037228 h 3126633"/>
              <a:gd name="connsiteX59" fmla="*/ 450196 w 12192000"/>
              <a:gd name="connsiteY59" fmla="*/ 1038199 h 3126633"/>
              <a:gd name="connsiteX60" fmla="*/ 438116 w 12192000"/>
              <a:gd name="connsiteY60" fmla="*/ 1038634 h 3126633"/>
              <a:gd name="connsiteX61" fmla="*/ 415692 w 12192000"/>
              <a:gd name="connsiteY61" fmla="*/ 1036714 h 3126633"/>
              <a:gd name="connsiteX62" fmla="*/ 360396 w 12192000"/>
              <a:gd name="connsiteY62" fmla="*/ 1047226 h 3126633"/>
              <a:gd name="connsiteX63" fmla="*/ 320375 w 12192000"/>
              <a:gd name="connsiteY63" fmla="*/ 1029464 h 3126633"/>
              <a:gd name="connsiteX64" fmla="*/ 312145 w 12192000"/>
              <a:gd name="connsiteY64" fmla="*/ 1026541 h 3126633"/>
              <a:gd name="connsiteX65" fmla="*/ 311908 w 12192000"/>
              <a:gd name="connsiteY65" fmla="*/ 1026752 h 3126633"/>
              <a:gd name="connsiteX66" fmla="*/ 303080 w 12192000"/>
              <a:gd name="connsiteY66" fmla="*/ 1024202 h 3126633"/>
              <a:gd name="connsiteX67" fmla="*/ 297138 w 12192000"/>
              <a:gd name="connsiteY67" fmla="*/ 1021211 h 3126633"/>
              <a:gd name="connsiteX68" fmla="*/ 281171 w 12192000"/>
              <a:gd name="connsiteY68" fmla="*/ 1015539 h 3126633"/>
              <a:gd name="connsiteX69" fmla="*/ 275188 w 12192000"/>
              <a:gd name="connsiteY69" fmla="*/ 1015372 h 3126633"/>
              <a:gd name="connsiteX70" fmla="*/ 225883 w 12192000"/>
              <a:gd name="connsiteY70" fmla="*/ 1034896 h 3126633"/>
              <a:gd name="connsiteX71" fmla="*/ 121223 w 12192000"/>
              <a:gd name="connsiteY71" fmla="*/ 1031062 h 3126633"/>
              <a:gd name="connsiteX72" fmla="*/ 52326 w 12192000"/>
              <a:gd name="connsiteY72" fmla="*/ 1033555 h 3126633"/>
              <a:gd name="connsiteX73" fmla="*/ 16761 w 12192000"/>
              <a:gd name="connsiteY73" fmla="*/ 1032900 h 3126633"/>
              <a:gd name="connsiteX74" fmla="*/ 0 w 12192000"/>
              <a:gd name="connsiteY74" fmla="*/ 1026822 h 3126633"/>
              <a:gd name="connsiteX75" fmla="*/ 0 w 12192000"/>
              <a:gd name="connsiteY75"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925144 w 12192000"/>
              <a:gd name="connsiteY30" fmla="*/ 1491811 h 3126633"/>
              <a:gd name="connsiteX31" fmla="*/ 1764339 w 12192000"/>
              <a:gd name="connsiteY31" fmla="*/ 1434249 h 3126633"/>
              <a:gd name="connsiteX32" fmla="*/ 1693396 w 12192000"/>
              <a:gd name="connsiteY32" fmla="*/ 1427850 h 3126633"/>
              <a:gd name="connsiteX33" fmla="*/ 1653459 w 12192000"/>
              <a:gd name="connsiteY33" fmla="*/ 1421384 h 3126633"/>
              <a:gd name="connsiteX34" fmla="*/ 1624573 w 12192000"/>
              <a:gd name="connsiteY34" fmla="*/ 1419871 h 3126633"/>
              <a:gd name="connsiteX35" fmla="*/ 1550101 w 12192000"/>
              <a:gd name="connsiteY35" fmla="*/ 1398845 h 3126633"/>
              <a:gd name="connsiteX36" fmla="*/ 1426261 w 12192000"/>
              <a:gd name="connsiteY36" fmla="*/ 1356816 h 3126633"/>
              <a:gd name="connsiteX37" fmla="*/ 1400063 w 12192000"/>
              <a:gd name="connsiteY37" fmla="*/ 1349493 h 3126633"/>
              <a:gd name="connsiteX38" fmla="*/ 1378201 w 12192000"/>
              <a:gd name="connsiteY38" fmla="*/ 1349649 h 3126633"/>
              <a:gd name="connsiteX39" fmla="*/ 1373704 w 12192000"/>
              <a:gd name="connsiteY39" fmla="*/ 1355309 h 3126633"/>
              <a:gd name="connsiteX40" fmla="*/ 1359400 w 12192000"/>
              <a:gd name="connsiteY40" fmla="*/ 1352317 h 3126633"/>
              <a:gd name="connsiteX41" fmla="*/ 1355734 w 12192000"/>
              <a:gd name="connsiteY41" fmla="*/ 1352870 h 3126633"/>
              <a:gd name="connsiteX42" fmla="*/ 1334569 w 12192000"/>
              <a:gd name="connsiteY42" fmla="*/ 1354687 h 3126633"/>
              <a:gd name="connsiteX43" fmla="*/ 1285959 w 12192000"/>
              <a:gd name="connsiteY43" fmla="*/ 1325074 h 3126633"/>
              <a:gd name="connsiteX44" fmla="*/ 1228970 w 12192000"/>
              <a:gd name="connsiteY44" fmla="*/ 1316194 h 3126633"/>
              <a:gd name="connsiteX45" fmla="*/ 1081691 w 12192000"/>
              <a:gd name="connsiteY45" fmla="*/ 1276195 h 3126633"/>
              <a:gd name="connsiteX46" fmla="*/ 888229 w 12192000"/>
              <a:gd name="connsiteY46" fmla="*/ 1233330 h 3126633"/>
              <a:gd name="connsiteX47" fmla="*/ 749674 w 12192000"/>
              <a:gd name="connsiteY47" fmla="*/ 1151252 h 3126633"/>
              <a:gd name="connsiteX48" fmla="*/ 634863 w 12192000"/>
              <a:gd name="connsiteY48" fmla="*/ 1125089 h 3126633"/>
              <a:gd name="connsiteX49" fmla="*/ 572744 w 12192000"/>
              <a:gd name="connsiteY49" fmla="*/ 1095470 h 3126633"/>
              <a:gd name="connsiteX50" fmla="*/ 557235 w 12192000"/>
              <a:gd name="connsiteY50" fmla="*/ 1085440 h 3126633"/>
              <a:gd name="connsiteX51" fmla="*/ 554948 w 12192000"/>
              <a:gd name="connsiteY51" fmla="*/ 1085817 h 3126633"/>
              <a:gd name="connsiteX52" fmla="*/ 535764 w 12192000"/>
              <a:gd name="connsiteY52" fmla="*/ 1078928 h 3126633"/>
              <a:gd name="connsiteX53" fmla="*/ 532336 w 12192000"/>
              <a:gd name="connsiteY53" fmla="*/ 1074208 h 3126633"/>
              <a:gd name="connsiteX54" fmla="*/ 519417 w 12192000"/>
              <a:gd name="connsiteY54" fmla="*/ 1068474 h 3126633"/>
              <a:gd name="connsiteX55" fmla="*/ 494620 w 12192000"/>
              <a:gd name="connsiteY55" fmla="*/ 1054470 h 3126633"/>
              <a:gd name="connsiteX56" fmla="*/ 489369 w 12192000"/>
              <a:gd name="connsiteY56" fmla="*/ 1054392 h 3126633"/>
              <a:gd name="connsiteX57" fmla="*/ 451015 w 12192000"/>
              <a:gd name="connsiteY57" fmla="*/ 1037228 h 3126633"/>
              <a:gd name="connsiteX58" fmla="*/ 450196 w 12192000"/>
              <a:gd name="connsiteY58" fmla="*/ 1038199 h 3126633"/>
              <a:gd name="connsiteX59" fmla="*/ 438116 w 12192000"/>
              <a:gd name="connsiteY59" fmla="*/ 1038634 h 3126633"/>
              <a:gd name="connsiteX60" fmla="*/ 415692 w 12192000"/>
              <a:gd name="connsiteY60" fmla="*/ 1036714 h 3126633"/>
              <a:gd name="connsiteX61" fmla="*/ 360396 w 12192000"/>
              <a:gd name="connsiteY61" fmla="*/ 1047226 h 3126633"/>
              <a:gd name="connsiteX62" fmla="*/ 320375 w 12192000"/>
              <a:gd name="connsiteY62" fmla="*/ 1029464 h 3126633"/>
              <a:gd name="connsiteX63" fmla="*/ 312145 w 12192000"/>
              <a:gd name="connsiteY63" fmla="*/ 1026541 h 3126633"/>
              <a:gd name="connsiteX64" fmla="*/ 311908 w 12192000"/>
              <a:gd name="connsiteY64" fmla="*/ 1026752 h 3126633"/>
              <a:gd name="connsiteX65" fmla="*/ 303080 w 12192000"/>
              <a:gd name="connsiteY65" fmla="*/ 1024202 h 3126633"/>
              <a:gd name="connsiteX66" fmla="*/ 297138 w 12192000"/>
              <a:gd name="connsiteY66" fmla="*/ 1021211 h 3126633"/>
              <a:gd name="connsiteX67" fmla="*/ 281171 w 12192000"/>
              <a:gd name="connsiteY67" fmla="*/ 1015539 h 3126633"/>
              <a:gd name="connsiteX68" fmla="*/ 275188 w 12192000"/>
              <a:gd name="connsiteY68" fmla="*/ 1015372 h 3126633"/>
              <a:gd name="connsiteX69" fmla="*/ 225883 w 12192000"/>
              <a:gd name="connsiteY69" fmla="*/ 1034896 h 3126633"/>
              <a:gd name="connsiteX70" fmla="*/ 121223 w 12192000"/>
              <a:gd name="connsiteY70" fmla="*/ 1031062 h 3126633"/>
              <a:gd name="connsiteX71" fmla="*/ 52326 w 12192000"/>
              <a:gd name="connsiteY71" fmla="*/ 1033555 h 3126633"/>
              <a:gd name="connsiteX72" fmla="*/ 16761 w 12192000"/>
              <a:gd name="connsiteY72" fmla="*/ 1032900 h 3126633"/>
              <a:gd name="connsiteX73" fmla="*/ 0 w 12192000"/>
              <a:gd name="connsiteY73" fmla="*/ 1026822 h 3126633"/>
              <a:gd name="connsiteX74" fmla="*/ 0 w 12192000"/>
              <a:gd name="connsiteY74"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925144 w 12192000"/>
              <a:gd name="connsiteY30" fmla="*/ 1491811 h 3126633"/>
              <a:gd name="connsiteX31" fmla="*/ 1693396 w 12192000"/>
              <a:gd name="connsiteY31" fmla="*/ 1427850 h 3126633"/>
              <a:gd name="connsiteX32" fmla="*/ 1653459 w 12192000"/>
              <a:gd name="connsiteY32" fmla="*/ 1421384 h 3126633"/>
              <a:gd name="connsiteX33" fmla="*/ 1624573 w 12192000"/>
              <a:gd name="connsiteY33" fmla="*/ 1419871 h 3126633"/>
              <a:gd name="connsiteX34" fmla="*/ 1550101 w 12192000"/>
              <a:gd name="connsiteY34" fmla="*/ 1398845 h 3126633"/>
              <a:gd name="connsiteX35" fmla="*/ 1426261 w 12192000"/>
              <a:gd name="connsiteY35" fmla="*/ 1356816 h 3126633"/>
              <a:gd name="connsiteX36" fmla="*/ 1400063 w 12192000"/>
              <a:gd name="connsiteY36" fmla="*/ 1349493 h 3126633"/>
              <a:gd name="connsiteX37" fmla="*/ 1378201 w 12192000"/>
              <a:gd name="connsiteY37" fmla="*/ 1349649 h 3126633"/>
              <a:gd name="connsiteX38" fmla="*/ 1373704 w 12192000"/>
              <a:gd name="connsiteY38" fmla="*/ 1355309 h 3126633"/>
              <a:gd name="connsiteX39" fmla="*/ 1359400 w 12192000"/>
              <a:gd name="connsiteY39" fmla="*/ 1352317 h 3126633"/>
              <a:gd name="connsiteX40" fmla="*/ 1355734 w 12192000"/>
              <a:gd name="connsiteY40" fmla="*/ 1352870 h 3126633"/>
              <a:gd name="connsiteX41" fmla="*/ 1334569 w 12192000"/>
              <a:gd name="connsiteY41" fmla="*/ 1354687 h 3126633"/>
              <a:gd name="connsiteX42" fmla="*/ 1285959 w 12192000"/>
              <a:gd name="connsiteY42" fmla="*/ 1325074 h 3126633"/>
              <a:gd name="connsiteX43" fmla="*/ 1228970 w 12192000"/>
              <a:gd name="connsiteY43" fmla="*/ 1316194 h 3126633"/>
              <a:gd name="connsiteX44" fmla="*/ 1081691 w 12192000"/>
              <a:gd name="connsiteY44" fmla="*/ 1276195 h 3126633"/>
              <a:gd name="connsiteX45" fmla="*/ 888229 w 12192000"/>
              <a:gd name="connsiteY45" fmla="*/ 1233330 h 3126633"/>
              <a:gd name="connsiteX46" fmla="*/ 749674 w 12192000"/>
              <a:gd name="connsiteY46" fmla="*/ 1151252 h 3126633"/>
              <a:gd name="connsiteX47" fmla="*/ 634863 w 12192000"/>
              <a:gd name="connsiteY47" fmla="*/ 1125089 h 3126633"/>
              <a:gd name="connsiteX48" fmla="*/ 572744 w 12192000"/>
              <a:gd name="connsiteY48" fmla="*/ 1095470 h 3126633"/>
              <a:gd name="connsiteX49" fmla="*/ 557235 w 12192000"/>
              <a:gd name="connsiteY49" fmla="*/ 1085440 h 3126633"/>
              <a:gd name="connsiteX50" fmla="*/ 554948 w 12192000"/>
              <a:gd name="connsiteY50" fmla="*/ 1085817 h 3126633"/>
              <a:gd name="connsiteX51" fmla="*/ 535764 w 12192000"/>
              <a:gd name="connsiteY51" fmla="*/ 1078928 h 3126633"/>
              <a:gd name="connsiteX52" fmla="*/ 532336 w 12192000"/>
              <a:gd name="connsiteY52" fmla="*/ 1074208 h 3126633"/>
              <a:gd name="connsiteX53" fmla="*/ 519417 w 12192000"/>
              <a:gd name="connsiteY53" fmla="*/ 1068474 h 3126633"/>
              <a:gd name="connsiteX54" fmla="*/ 494620 w 12192000"/>
              <a:gd name="connsiteY54" fmla="*/ 1054470 h 3126633"/>
              <a:gd name="connsiteX55" fmla="*/ 489369 w 12192000"/>
              <a:gd name="connsiteY55" fmla="*/ 1054392 h 3126633"/>
              <a:gd name="connsiteX56" fmla="*/ 451015 w 12192000"/>
              <a:gd name="connsiteY56" fmla="*/ 1037228 h 3126633"/>
              <a:gd name="connsiteX57" fmla="*/ 450196 w 12192000"/>
              <a:gd name="connsiteY57" fmla="*/ 1038199 h 3126633"/>
              <a:gd name="connsiteX58" fmla="*/ 438116 w 12192000"/>
              <a:gd name="connsiteY58" fmla="*/ 1038634 h 3126633"/>
              <a:gd name="connsiteX59" fmla="*/ 415692 w 12192000"/>
              <a:gd name="connsiteY59" fmla="*/ 1036714 h 3126633"/>
              <a:gd name="connsiteX60" fmla="*/ 360396 w 12192000"/>
              <a:gd name="connsiteY60" fmla="*/ 1047226 h 3126633"/>
              <a:gd name="connsiteX61" fmla="*/ 320375 w 12192000"/>
              <a:gd name="connsiteY61" fmla="*/ 1029464 h 3126633"/>
              <a:gd name="connsiteX62" fmla="*/ 312145 w 12192000"/>
              <a:gd name="connsiteY62" fmla="*/ 1026541 h 3126633"/>
              <a:gd name="connsiteX63" fmla="*/ 311908 w 12192000"/>
              <a:gd name="connsiteY63" fmla="*/ 1026752 h 3126633"/>
              <a:gd name="connsiteX64" fmla="*/ 303080 w 12192000"/>
              <a:gd name="connsiteY64" fmla="*/ 1024202 h 3126633"/>
              <a:gd name="connsiteX65" fmla="*/ 297138 w 12192000"/>
              <a:gd name="connsiteY65" fmla="*/ 1021211 h 3126633"/>
              <a:gd name="connsiteX66" fmla="*/ 281171 w 12192000"/>
              <a:gd name="connsiteY66" fmla="*/ 1015539 h 3126633"/>
              <a:gd name="connsiteX67" fmla="*/ 275188 w 12192000"/>
              <a:gd name="connsiteY67" fmla="*/ 1015372 h 3126633"/>
              <a:gd name="connsiteX68" fmla="*/ 225883 w 12192000"/>
              <a:gd name="connsiteY68" fmla="*/ 1034896 h 3126633"/>
              <a:gd name="connsiteX69" fmla="*/ 121223 w 12192000"/>
              <a:gd name="connsiteY69" fmla="*/ 1031062 h 3126633"/>
              <a:gd name="connsiteX70" fmla="*/ 52326 w 12192000"/>
              <a:gd name="connsiteY70" fmla="*/ 1033555 h 3126633"/>
              <a:gd name="connsiteX71" fmla="*/ 16761 w 12192000"/>
              <a:gd name="connsiteY71" fmla="*/ 1032900 h 3126633"/>
              <a:gd name="connsiteX72" fmla="*/ 0 w 12192000"/>
              <a:gd name="connsiteY72" fmla="*/ 1026822 h 3126633"/>
              <a:gd name="connsiteX73" fmla="*/ 0 w 12192000"/>
              <a:gd name="connsiteY73"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925144 w 12192000"/>
              <a:gd name="connsiteY30" fmla="*/ 1491811 h 3126633"/>
              <a:gd name="connsiteX31" fmla="*/ 1693396 w 12192000"/>
              <a:gd name="connsiteY31" fmla="*/ 1427850 h 3126633"/>
              <a:gd name="connsiteX32" fmla="*/ 1653459 w 12192000"/>
              <a:gd name="connsiteY32" fmla="*/ 1421384 h 3126633"/>
              <a:gd name="connsiteX33" fmla="*/ 1624573 w 12192000"/>
              <a:gd name="connsiteY33" fmla="*/ 1419871 h 3126633"/>
              <a:gd name="connsiteX34" fmla="*/ 1550101 w 12192000"/>
              <a:gd name="connsiteY34" fmla="*/ 1398845 h 3126633"/>
              <a:gd name="connsiteX35" fmla="*/ 1426261 w 12192000"/>
              <a:gd name="connsiteY35" fmla="*/ 1356816 h 3126633"/>
              <a:gd name="connsiteX36" fmla="*/ 1400063 w 12192000"/>
              <a:gd name="connsiteY36" fmla="*/ 1349493 h 3126633"/>
              <a:gd name="connsiteX37" fmla="*/ 1378201 w 12192000"/>
              <a:gd name="connsiteY37" fmla="*/ 1349649 h 3126633"/>
              <a:gd name="connsiteX38" fmla="*/ 1373704 w 12192000"/>
              <a:gd name="connsiteY38" fmla="*/ 1355309 h 3126633"/>
              <a:gd name="connsiteX39" fmla="*/ 1359400 w 12192000"/>
              <a:gd name="connsiteY39" fmla="*/ 1352317 h 3126633"/>
              <a:gd name="connsiteX40" fmla="*/ 1355734 w 12192000"/>
              <a:gd name="connsiteY40" fmla="*/ 1352870 h 3126633"/>
              <a:gd name="connsiteX41" fmla="*/ 1334569 w 12192000"/>
              <a:gd name="connsiteY41" fmla="*/ 1354687 h 3126633"/>
              <a:gd name="connsiteX42" fmla="*/ 1285959 w 12192000"/>
              <a:gd name="connsiteY42" fmla="*/ 1325074 h 3126633"/>
              <a:gd name="connsiteX43" fmla="*/ 1228970 w 12192000"/>
              <a:gd name="connsiteY43" fmla="*/ 1316194 h 3126633"/>
              <a:gd name="connsiteX44" fmla="*/ 1081691 w 12192000"/>
              <a:gd name="connsiteY44" fmla="*/ 1276195 h 3126633"/>
              <a:gd name="connsiteX45" fmla="*/ 749674 w 12192000"/>
              <a:gd name="connsiteY45" fmla="*/ 1151252 h 3126633"/>
              <a:gd name="connsiteX46" fmla="*/ 634863 w 12192000"/>
              <a:gd name="connsiteY46" fmla="*/ 1125089 h 3126633"/>
              <a:gd name="connsiteX47" fmla="*/ 572744 w 12192000"/>
              <a:gd name="connsiteY47" fmla="*/ 1095470 h 3126633"/>
              <a:gd name="connsiteX48" fmla="*/ 557235 w 12192000"/>
              <a:gd name="connsiteY48" fmla="*/ 1085440 h 3126633"/>
              <a:gd name="connsiteX49" fmla="*/ 554948 w 12192000"/>
              <a:gd name="connsiteY49" fmla="*/ 1085817 h 3126633"/>
              <a:gd name="connsiteX50" fmla="*/ 535764 w 12192000"/>
              <a:gd name="connsiteY50" fmla="*/ 1078928 h 3126633"/>
              <a:gd name="connsiteX51" fmla="*/ 532336 w 12192000"/>
              <a:gd name="connsiteY51" fmla="*/ 1074208 h 3126633"/>
              <a:gd name="connsiteX52" fmla="*/ 519417 w 12192000"/>
              <a:gd name="connsiteY52" fmla="*/ 1068474 h 3126633"/>
              <a:gd name="connsiteX53" fmla="*/ 494620 w 12192000"/>
              <a:gd name="connsiteY53" fmla="*/ 1054470 h 3126633"/>
              <a:gd name="connsiteX54" fmla="*/ 489369 w 12192000"/>
              <a:gd name="connsiteY54" fmla="*/ 1054392 h 3126633"/>
              <a:gd name="connsiteX55" fmla="*/ 451015 w 12192000"/>
              <a:gd name="connsiteY55" fmla="*/ 1037228 h 3126633"/>
              <a:gd name="connsiteX56" fmla="*/ 450196 w 12192000"/>
              <a:gd name="connsiteY56" fmla="*/ 1038199 h 3126633"/>
              <a:gd name="connsiteX57" fmla="*/ 438116 w 12192000"/>
              <a:gd name="connsiteY57" fmla="*/ 1038634 h 3126633"/>
              <a:gd name="connsiteX58" fmla="*/ 415692 w 12192000"/>
              <a:gd name="connsiteY58" fmla="*/ 1036714 h 3126633"/>
              <a:gd name="connsiteX59" fmla="*/ 360396 w 12192000"/>
              <a:gd name="connsiteY59" fmla="*/ 1047226 h 3126633"/>
              <a:gd name="connsiteX60" fmla="*/ 320375 w 12192000"/>
              <a:gd name="connsiteY60" fmla="*/ 1029464 h 3126633"/>
              <a:gd name="connsiteX61" fmla="*/ 312145 w 12192000"/>
              <a:gd name="connsiteY61" fmla="*/ 1026541 h 3126633"/>
              <a:gd name="connsiteX62" fmla="*/ 311908 w 12192000"/>
              <a:gd name="connsiteY62" fmla="*/ 1026752 h 3126633"/>
              <a:gd name="connsiteX63" fmla="*/ 303080 w 12192000"/>
              <a:gd name="connsiteY63" fmla="*/ 1024202 h 3126633"/>
              <a:gd name="connsiteX64" fmla="*/ 297138 w 12192000"/>
              <a:gd name="connsiteY64" fmla="*/ 1021211 h 3126633"/>
              <a:gd name="connsiteX65" fmla="*/ 281171 w 12192000"/>
              <a:gd name="connsiteY65" fmla="*/ 1015539 h 3126633"/>
              <a:gd name="connsiteX66" fmla="*/ 275188 w 12192000"/>
              <a:gd name="connsiteY66" fmla="*/ 1015372 h 3126633"/>
              <a:gd name="connsiteX67" fmla="*/ 225883 w 12192000"/>
              <a:gd name="connsiteY67" fmla="*/ 1034896 h 3126633"/>
              <a:gd name="connsiteX68" fmla="*/ 121223 w 12192000"/>
              <a:gd name="connsiteY68" fmla="*/ 1031062 h 3126633"/>
              <a:gd name="connsiteX69" fmla="*/ 52326 w 12192000"/>
              <a:gd name="connsiteY69" fmla="*/ 1033555 h 3126633"/>
              <a:gd name="connsiteX70" fmla="*/ 16761 w 12192000"/>
              <a:gd name="connsiteY70" fmla="*/ 1032900 h 3126633"/>
              <a:gd name="connsiteX71" fmla="*/ 0 w 12192000"/>
              <a:gd name="connsiteY71" fmla="*/ 1026822 h 3126633"/>
              <a:gd name="connsiteX72" fmla="*/ 0 w 12192000"/>
              <a:gd name="connsiteY72"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925144 w 12192000"/>
              <a:gd name="connsiteY30" fmla="*/ 1491811 h 3126633"/>
              <a:gd name="connsiteX31" fmla="*/ 1693396 w 12192000"/>
              <a:gd name="connsiteY31" fmla="*/ 1427850 h 3126633"/>
              <a:gd name="connsiteX32" fmla="*/ 1653459 w 12192000"/>
              <a:gd name="connsiteY32" fmla="*/ 1421384 h 3126633"/>
              <a:gd name="connsiteX33" fmla="*/ 1624573 w 12192000"/>
              <a:gd name="connsiteY33" fmla="*/ 1419871 h 3126633"/>
              <a:gd name="connsiteX34" fmla="*/ 1426261 w 12192000"/>
              <a:gd name="connsiteY34" fmla="*/ 1356816 h 3126633"/>
              <a:gd name="connsiteX35" fmla="*/ 1400063 w 12192000"/>
              <a:gd name="connsiteY35" fmla="*/ 1349493 h 3126633"/>
              <a:gd name="connsiteX36" fmla="*/ 1378201 w 12192000"/>
              <a:gd name="connsiteY36" fmla="*/ 1349649 h 3126633"/>
              <a:gd name="connsiteX37" fmla="*/ 1373704 w 12192000"/>
              <a:gd name="connsiteY37" fmla="*/ 1355309 h 3126633"/>
              <a:gd name="connsiteX38" fmla="*/ 1359400 w 12192000"/>
              <a:gd name="connsiteY38" fmla="*/ 1352317 h 3126633"/>
              <a:gd name="connsiteX39" fmla="*/ 1355734 w 12192000"/>
              <a:gd name="connsiteY39" fmla="*/ 1352870 h 3126633"/>
              <a:gd name="connsiteX40" fmla="*/ 1334569 w 12192000"/>
              <a:gd name="connsiteY40" fmla="*/ 1354687 h 3126633"/>
              <a:gd name="connsiteX41" fmla="*/ 1285959 w 12192000"/>
              <a:gd name="connsiteY41" fmla="*/ 1325074 h 3126633"/>
              <a:gd name="connsiteX42" fmla="*/ 1228970 w 12192000"/>
              <a:gd name="connsiteY42" fmla="*/ 1316194 h 3126633"/>
              <a:gd name="connsiteX43" fmla="*/ 1081691 w 12192000"/>
              <a:gd name="connsiteY43" fmla="*/ 1276195 h 3126633"/>
              <a:gd name="connsiteX44" fmla="*/ 749674 w 12192000"/>
              <a:gd name="connsiteY44" fmla="*/ 1151252 h 3126633"/>
              <a:gd name="connsiteX45" fmla="*/ 634863 w 12192000"/>
              <a:gd name="connsiteY45" fmla="*/ 1125089 h 3126633"/>
              <a:gd name="connsiteX46" fmla="*/ 572744 w 12192000"/>
              <a:gd name="connsiteY46" fmla="*/ 1095470 h 3126633"/>
              <a:gd name="connsiteX47" fmla="*/ 557235 w 12192000"/>
              <a:gd name="connsiteY47" fmla="*/ 1085440 h 3126633"/>
              <a:gd name="connsiteX48" fmla="*/ 554948 w 12192000"/>
              <a:gd name="connsiteY48" fmla="*/ 1085817 h 3126633"/>
              <a:gd name="connsiteX49" fmla="*/ 535764 w 12192000"/>
              <a:gd name="connsiteY49" fmla="*/ 1078928 h 3126633"/>
              <a:gd name="connsiteX50" fmla="*/ 532336 w 12192000"/>
              <a:gd name="connsiteY50" fmla="*/ 1074208 h 3126633"/>
              <a:gd name="connsiteX51" fmla="*/ 519417 w 12192000"/>
              <a:gd name="connsiteY51" fmla="*/ 1068474 h 3126633"/>
              <a:gd name="connsiteX52" fmla="*/ 494620 w 12192000"/>
              <a:gd name="connsiteY52" fmla="*/ 1054470 h 3126633"/>
              <a:gd name="connsiteX53" fmla="*/ 489369 w 12192000"/>
              <a:gd name="connsiteY53" fmla="*/ 1054392 h 3126633"/>
              <a:gd name="connsiteX54" fmla="*/ 451015 w 12192000"/>
              <a:gd name="connsiteY54" fmla="*/ 1037228 h 3126633"/>
              <a:gd name="connsiteX55" fmla="*/ 450196 w 12192000"/>
              <a:gd name="connsiteY55" fmla="*/ 1038199 h 3126633"/>
              <a:gd name="connsiteX56" fmla="*/ 438116 w 12192000"/>
              <a:gd name="connsiteY56" fmla="*/ 1038634 h 3126633"/>
              <a:gd name="connsiteX57" fmla="*/ 415692 w 12192000"/>
              <a:gd name="connsiteY57" fmla="*/ 1036714 h 3126633"/>
              <a:gd name="connsiteX58" fmla="*/ 360396 w 12192000"/>
              <a:gd name="connsiteY58" fmla="*/ 1047226 h 3126633"/>
              <a:gd name="connsiteX59" fmla="*/ 320375 w 12192000"/>
              <a:gd name="connsiteY59" fmla="*/ 1029464 h 3126633"/>
              <a:gd name="connsiteX60" fmla="*/ 312145 w 12192000"/>
              <a:gd name="connsiteY60" fmla="*/ 1026541 h 3126633"/>
              <a:gd name="connsiteX61" fmla="*/ 311908 w 12192000"/>
              <a:gd name="connsiteY61" fmla="*/ 1026752 h 3126633"/>
              <a:gd name="connsiteX62" fmla="*/ 303080 w 12192000"/>
              <a:gd name="connsiteY62" fmla="*/ 1024202 h 3126633"/>
              <a:gd name="connsiteX63" fmla="*/ 297138 w 12192000"/>
              <a:gd name="connsiteY63" fmla="*/ 1021211 h 3126633"/>
              <a:gd name="connsiteX64" fmla="*/ 281171 w 12192000"/>
              <a:gd name="connsiteY64" fmla="*/ 1015539 h 3126633"/>
              <a:gd name="connsiteX65" fmla="*/ 275188 w 12192000"/>
              <a:gd name="connsiteY65" fmla="*/ 1015372 h 3126633"/>
              <a:gd name="connsiteX66" fmla="*/ 225883 w 12192000"/>
              <a:gd name="connsiteY66" fmla="*/ 1034896 h 3126633"/>
              <a:gd name="connsiteX67" fmla="*/ 121223 w 12192000"/>
              <a:gd name="connsiteY67" fmla="*/ 1031062 h 3126633"/>
              <a:gd name="connsiteX68" fmla="*/ 52326 w 12192000"/>
              <a:gd name="connsiteY68" fmla="*/ 1033555 h 3126633"/>
              <a:gd name="connsiteX69" fmla="*/ 16761 w 12192000"/>
              <a:gd name="connsiteY69" fmla="*/ 1032900 h 3126633"/>
              <a:gd name="connsiteX70" fmla="*/ 0 w 12192000"/>
              <a:gd name="connsiteY70" fmla="*/ 1026822 h 3126633"/>
              <a:gd name="connsiteX71" fmla="*/ 0 w 12192000"/>
              <a:gd name="connsiteY71"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693396 w 12192000"/>
              <a:gd name="connsiteY30" fmla="*/ 1427850 h 3126633"/>
              <a:gd name="connsiteX31" fmla="*/ 1653459 w 12192000"/>
              <a:gd name="connsiteY31" fmla="*/ 1421384 h 3126633"/>
              <a:gd name="connsiteX32" fmla="*/ 1624573 w 12192000"/>
              <a:gd name="connsiteY32" fmla="*/ 1419871 h 3126633"/>
              <a:gd name="connsiteX33" fmla="*/ 1426261 w 12192000"/>
              <a:gd name="connsiteY33" fmla="*/ 1356816 h 3126633"/>
              <a:gd name="connsiteX34" fmla="*/ 1400063 w 12192000"/>
              <a:gd name="connsiteY34" fmla="*/ 1349493 h 3126633"/>
              <a:gd name="connsiteX35" fmla="*/ 1378201 w 12192000"/>
              <a:gd name="connsiteY35" fmla="*/ 1349649 h 3126633"/>
              <a:gd name="connsiteX36" fmla="*/ 1373704 w 12192000"/>
              <a:gd name="connsiteY36" fmla="*/ 1355309 h 3126633"/>
              <a:gd name="connsiteX37" fmla="*/ 1359400 w 12192000"/>
              <a:gd name="connsiteY37" fmla="*/ 1352317 h 3126633"/>
              <a:gd name="connsiteX38" fmla="*/ 1355734 w 12192000"/>
              <a:gd name="connsiteY38" fmla="*/ 1352870 h 3126633"/>
              <a:gd name="connsiteX39" fmla="*/ 1334569 w 12192000"/>
              <a:gd name="connsiteY39" fmla="*/ 1354687 h 3126633"/>
              <a:gd name="connsiteX40" fmla="*/ 1285959 w 12192000"/>
              <a:gd name="connsiteY40" fmla="*/ 1325074 h 3126633"/>
              <a:gd name="connsiteX41" fmla="*/ 1228970 w 12192000"/>
              <a:gd name="connsiteY41" fmla="*/ 1316194 h 3126633"/>
              <a:gd name="connsiteX42" fmla="*/ 1081691 w 12192000"/>
              <a:gd name="connsiteY42" fmla="*/ 1276195 h 3126633"/>
              <a:gd name="connsiteX43" fmla="*/ 749674 w 12192000"/>
              <a:gd name="connsiteY43" fmla="*/ 1151252 h 3126633"/>
              <a:gd name="connsiteX44" fmla="*/ 634863 w 12192000"/>
              <a:gd name="connsiteY44" fmla="*/ 1125089 h 3126633"/>
              <a:gd name="connsiteX45" fmla="*/ 572744 w 12192000"/>
              <a:gd name="connsiteY45" fmla="*/ 1095470 h 3126633"/>
              <a:gd name="connsiteX46" fmla="*/ 557235 w 12192000"/>
              <a:gd name="connsiteY46" fmla="*/ 1085440 h 3126633"/>
              <a:gd name="connsiteX47" fmla="*/ 554948 w 12192000"/>
              <a:gd name="connsiteY47" fmla="*/ 1085817 h 3126633"/>
              <a:gd name="connsiteX48" fmla="*/ 535764 w 12192000"/>
              <a:gd name="connsiteY48" fmla="*/ 1078928 h 3126633"/>
              <a:gd name="connsiteX49" fmla="*/ 532336 w 12192000"/>
              <a:gd name="connsiteY49" fmla="*/ 1074208 h 3126633"/>
              <a:gd name="connsiteX50" fmla="*/ 519417 w 12192000"/>
              <a:gd name="connsiteY50" fmla="*/ 1068474 h 3126633"/>
              <a:gd name="connsiteX51" fmla="*/ 494620 w 12192000"/>
              <a:gd name="connsiteY51" fmla="*/ 1054470 h 3126633"/>
              <a:gd name="connsiteX52" fmla="*/ 489369 w 12192000"/>
              <a:gd name="connsiteY52" fmla="*/ 1054392 h 3126633"/>
              <a:gd name="connsiteX53" fmla="*/ 451015 w 12192000"/>
              <a:gd name="connsiteY53" fmla="*/ 1037228 h 3126633"/>
              <a:gd name="connsiteX54" fmla="*/ 450196 w 12192000"/>
              <a:gd name="connsiteY54" fmla="*/ 1038199 h 3126633"/>
              <a:gd name="connsiteX55" fmla="*/ 438116 w 12192000"/>
              <a:gd name="connsiteY55" fmla="*/ 1038634 h 3126633"/>
              <a:gd name="connsiteX56" fmla="*/ 415692 w 12192000"/>
              <a:gd name="connsiteY56" fmla="*/ 1036714 h 3126633"/>
              <a:gd name="connsiteX57" fmla="*/ 360396 w 12192000"/>
              <a:gd name="connsiteY57" fmla="*/ 1047226 h 3126633"/>
              <a:gd name="connsiteX58" fmla="*/ 320375 w 12192000"/>
              <a:gd name="connsiteY58" fmla="*/ 1029464 h 3126633"/>
              <a:gd name="connsiteX59" fmla="*/ 312145 w 12192000"/>
              <a:gd name="connsiteY59" fmla="*/ 1026541 h 3126633"/>
              <a:gd name="connsiteX60" fmla="*/ 311908 w 12192000"/>
              <a:gd name="connsiteY60" fmla="*/ 1026752 h 3126633"/>
              <a:gd name="connsiteX61" fmla="*/ 303080 w 12192000"/>
              <a:gd name="connsiteY61" fmla="*/ 1024202 h 3126633"/>
              <a:gd name="connsiteX62" fmla="*/ 297138 w 12192000"/>
              <a:gd name="connsiteY62" fmla="*/ 1021211 h 3126633"/>
              <a:gd name="connsiteX63" fmla="*/ 281171 w 12192000"/>
              <a:gd name="connsiteY63" fmla="*/ 1015539 h 3126633"/>
              <a:gd name="connsiteX64" fmla="*/ 275188 w 12192000"/>
              <a:gd name="connsiteY64" fmla="*/ 1015372 h 3126633"/>
              <a:gd name="connsiteX65" fmla="*/ 225883 w 12192000"/>
              <a:gd name="connsiteY65" fmla="*/ 1034896 h 3126633"/>
              <a:gd name="connsiteX66" fmla="*/ 121223 w 12192000"/>
              <a:gd name="connsiteY66" fmla="*/ 1031062 h 3126633"/>
              <a:gd name="connsiteX67" fmla="*/ 52326 w 12192000"/>
              <a:gd name="connsiteY67" fmla="*/ 1033555 h 3126633"/>
              <a:gd name="connsiteX68" fmla="*/ 16761 w 12192000"/>
              <a:gd name="connsiteY68" fmla="*/ 1032900 h 3126633"/>
              <a:gd name="connsiteX69" fmla="*/ 0 w 12192000"/>
              <a:gd name="connsiteY69" fmla="*/ 1026822 h 3126633"/>
              <a:gd name="connsiteX70" fmla="*/ 0 w 12192000"/>
              <a:gd name="connsiteY70"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931618 w 12192000"/>
              <a:gd name="connsiteY29" fmla="*/ 1488633 h 3126633"/>
              <a:gd name="connsiteX30" fmla="*/ 1693396 w 12192000"/>
              <a:gd name="connsiteY30" fmla="*/ 1427850 h 3126633"/>
              <a:gd name="connsiteX31" fmla="*/ 1653459 w 12192000"/>
              <a:gd name="connsiteY31" fmla="*/ 1421384 h 3126633"/>
              <a:gd name="connsiteX32" fmla="*/ 1426261 w 12192000"/>
              <a:gd name="connsiteY32" fmla="*/ 1356816 h 3126633"/>
              <a:gd name="connsiteX33" fmla="*/ 1400063 w 12192000"/>
              <a:gd name="connsiteY33" fmla="*/ 1349493 h 3126633"/>
              <a:gd name="connsiteX34" fmla="*/ 1378201 w 12192000"/>
              <a:gd name="connsiteY34" fmla="*/ 1349649 h 3126633"/>
              <a:gd name="connsiteX35" fmla="*/ 1373704 w 12192000"/>
              <a:gd name="connsiteY35" fmla="*/ 1355309 h 3126633"/>
              <a:gd name="connsiteX36" fmla="*/ 1359400 w 12192000"/>
              <a:gd name="connsiteY36" fmla="*/ 1352317 h 3126633"/>
              <a:gd name="connsiteX37" fmla="*/ 1355734 w 12192000"/>
              <a:gd name="connsiteY37" fmla="*/ 1352870 h 3126633"/>
              <a:gd name="connsiteX38" fmla="*/ 1334569 w 12192000"/>
              <a:gd name="connsiteY38" fmla="*/ 1354687 h 3126633"/>
              <a:gd name="connsiteX39" fmla="*/ 1285959 w 12192000"/>
              <a:gd name="connsiteY39" fmla="*/ 1325074 h 3126633"/>
              <a:gd name="connsiteX40" fmla="*/ 1228970 w 12192000"/>
              <a:gd name="connsiteY40" fmla="*/ 1316194 h 3126633"/>
              <a:gd name="connsiteX41" fmla="*/ 1081691 w 12192000"/>
              <a:gd name="connsiteY41" fmla="*/ 1276195 h 3126633"/>
              <a:gd name="connsiteX42" fmla="*/ 749674 w 12192000"/>
              <a:gd name="connsiteY42" fmla="*/ 1151252 h 3126633"/>
              <a:gd name="connsiteX43" fmla="*/ 634863 w 12192000"/>
              <a:gd name="connsiteY43" fmla="*/ 1125089 h 3126633"/>
              <a:gd name="connsiteX44" fmla="*/ 572744 w 12192000"/>
              <a:gd name="connsiteY44" fmla="*/ 1095470 h 3126633"/>
              <a:gd name="connsiteX45" fmla="*/ 557235 w 12192000"/>
              <a:gd name="connsiteY45" fmla="*/ 1085440 h 3126633"/>
              <a:gd name="connsiteX46" fmla="*/ 554948 w 12192000"/>
              <a:gd name="connsiteY46" fmla="*/ 1085817 h 3126633"/>
              <a:gd name="connsiteX47" fmla="*/ 535764 w 12192000"/>
              <a:gd name="connsiteY47" fmla="*/ 1078928 h 3126633"/>
              <a:gd name="connsiteX48" fmla="*/ 532336 w 12192000"/>
              <a:gd name="connsiteY48" fmla="*/ 1074208 h 3126633"/>
              <a:gd name="connsiteX49" fmla="*/ 519417 w 12192000"/>
              <a:gd name="connsiteY49" fmla="*/ 1068474 h 3126633"/>
              <a:gd name="connsiteX50" fmla="*/ 494620 w 12192000"/>
              <a:gd name="connsiteY50" fmla="*/ 1054470 h 3126633"/>
              <a:gd name="connsiteX51" fmla="*/ 489369 w 12192000"/>
              <a:gd name="connsiteY51" fmla="*/ 1054392 h 3126633"/>
              <a:gd name="connsiteX52" fmla="*/ 451015 w 12192000"/>
              <a:gd name="connsiteY52" fmla="*/ 1037228 h 3126633"/>
              <a:gd name="connsiteX53" fmla="*/ 450196 w 12192000"/>
              <a:gd name="connsiteY53" fmla="*/ 1038199 h 3126633"/>
              <a:gd name="connsiteX54" fmla="*/ 438116 w 12192000"/>
              <a:gd name="connsiteY54" fmla="*/ 1038634 h 3126633"/>
              <a:gd name="connsiteX55" fmla="*/ 415692 w 12192000"/>
              <a:gd name="connsiteY55" fmla="*/ 1036714 h 3126633"/>
              <a:gd name="connsiteX56" fmla="*/ 360396 w 12192000"/>
              <a:gd name="connsiteY56" fmla="*/ 1047226 h 3126633"/>
              <a:gd name="connsiteX57" fmla="*/ 320375 w 12192000"/>
              <a:gd name="connsiteY57" fmla="*/ 1029464 h 3126633"/>
              <a:gd name="connsiteX58" fmla="*/ 312145 w 12192000"/>
              <a:gd name="connsiteY58" fmla="*/ 1026541 h 3126633"/>
              <a:gd name="connsiteX59" fmla="*/ 311908 w 12192000"/>
              <a:gd name="connsiteY59" fmla="*/ 1026752 h 3126633"/>
              <a:gd name="connsiteX60" fmla="*/ 303080 w 12192000"/>
              <a:gd name="connsiteY60" fmla="*/ 1024202 h 3126633"/>
              <a:gd name="connsiteX61" fmla="*/ 297138 w 12192000"/>
              <a:gd name="connsiteY61" fmla="*/ 1021211 h 3126633"/>
              <a:gd name="connsiteX62" fmla="*/ 281171 w 12192000"/>
              <a:gd name="connsiteY62" fmla="*/ 1015539 h 3126633"/>
              <a:gd name="connsiteX63" fmla="*/ 275188 w 12192000"/>
              <a:gd name="connsiteY63" fmla="*/ 1015372 h 3126633"/>
              <a:gd name="connsiteX64" fmla="*/ 225883 w 12192000"/>
              <a:gd name="connsiteY64" fmla="*/ 1034896 h 3126633"/>
              <a:gd name="connsiteX65" fmla="*/ 121223 w 12192000"/>
              <a:gd name="connsiteY65" fmla="*/ 1031062 h 3126633"/>
              <a:gd name="connsiteX66" fmla="*/ 52326 w 12192000"/>
              <a:gd name="connsiteY66" fmla="*/ 1033555 h 3126633"/>
              <a:gd name="connsiteX67" fmla="*/ 16761 w 12192000"/>
              <a:gd name="connsiteY67" fmla="*/ 1032900 h 3126633"/>
              <a:gd name="connsiteX68" fmla="*/ 0 w 12192000"/>
              <a:gd name="connsiteY68" fmla="*/ 1026822 h 3126633"/>
              <a:gd name="connsiteX69" fmla="*/ 0 w 12192000"/>
              <a:gd name="connsiteY69"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982093 w 12192000"/>
              <a:gd name="connsiteY28" fmla="*/ 1505517 h 3126633"/>
              <a:gd name="connsiteX29" fmla="*/ 1693396 w 12192000"/>
              <a:gd name="connsiteY29" fmla="*/ 1427850 h 3126633"/>
              <a:gd name="connsiteX30" fmla="*/ 1653459 w 12192000"/>
              <a:gd name="connsiteY30" fmla="*/ 1421384 h 3126633"/>
              <a:gd name="connsiteX31" fmla="*/ 1426261 w 12192000"/>
              <a:gd name="connsiteY31" fmla="*/ 1356816 h 3126633"/>
              <a:gd name="connsiteX32" fmla="*/ 1400063 w 12192000"/>
              <a:gd name="connsiteY32" fmla="*/ 1349493 h 3126633"/>
              <a:gd name="connsiteX33" fmla="*/ 1378201 w 12192000"/>
              <a:gd name="connsiteY33" fmla="*/ 1349649 h 3126633"/>
              <a:gd name="connsiteX34" fmla="*/ 1373704 w 12192000"/>
              <a:gd name="connsiteY34" fmla="*/ 1355309 h 3126633"/>
              <a:gd name="connsiteX35" fmla="*/ 1359400 w 12192000"/>
              <a:gd name="connsiteY35" fmla="*/ 1352317 h 3126633"/>
              <a:gd name="connsiteX36" fmla="*/ 1355734 w 12192000"/>
              <a:gd name="connsiteY36" fmla="*/ 1352870 h 3126633"/>
              <a:gd name="connsiteX37" fmla="*/ 1334569 w 12192000"/>
              <a:gd name="connsiteY37" fmla="*/ 1354687 h 3126633"/>
              <a:gd name="connsiteX38" fmla="*/ 1285959 w 12192000"/>
              <a:gd name="connsiteY38" fmla="*/ 1325074 h 3126633"/>
              <a:gd name="connsiteX39" fmla="*/ 1228970 w 12192000"/>
              <a:gd name="connsiteY39" fmla="*/ 1316194 h 3126633"/>
              <a:gd name="connsiteX40" fmla="*/ 1081691 w 12192000"/>
              <a:gd name="connsiteY40" fmla="*/ 1276195 h 3126633"/>
              <a:gd name="connsiteX41" fmla="*/ 749674 w 12192000"/>
              <a:gd name="connsiteY41" fmla="*/ 1151252 h 3126633"/>
              <a:gd name="connsiteX42" fmla="*/ 634863 w 12192000"/>
              <a:gd name="connsiteY42" fmla="*/ 1125089 h 3126633"/>
              <a:gd name="connsiteX43" fmla="*/ 572744 w 12192000"/>
              <a:gd name="connsiteY43" fmla="*/ 1095470 h 3126633"/>
              <a:gd name="connsiteX44" fmla="*/ 557235 w 12192000"/>
              <a:gd name="connsiteY44" fmla="*/ 1085440 h 3126633"/>
              <a:gd name="connsiteX45" fmla="*/ 554948 w 12192000"/>
              <a:gd name="connsiteY45" fmla="*/ 1085817 h 3126633"/>
              <a:gd name="connsiteX46" fmla="*/ 535764 w 12192000"/>
              <a:gd name="connsiteY46" fmla="*/ 1078928 h 3126633"/>
              <a:gd name="connsiteX47" fmla="*/ 532336 w 12192000"/>
              <a:gd name="connsiteY47" fmla="*/ 1074208 h 3126633"/>
              <a:gd name="connsiteX48" fmla="*/ 519417 w 12192000"/>
              <a:gd name="connsiteY48" fmla="*/ 1068474 h 3126633"/>
              <a:gd name="connsiteX49" fmla="*/ 494620 w 12192000"/>
              <a:gd name="connsiteY49" fmla="*/ 1054470 h 3126633"/>
              <a:gd name="connsiteX50" fmla="*/ 489369 w 12192000"/>
              <a:gd name="connsiteY50" fmla="*/ 1054392 h 3126633"/>
              <a:gd name="connsiteX51" fmla="*/ 451015 w 12192000"/>
              <a:gd name="connsiteY51" fmla="*/ 1037228 h 3126633"/>
              <a:gd name="connsiteX52" fmla="*/ 450196 w 12192000"/>
              <a:gd name="connsiteY52" fmla="*/ 1038199 h 3126633"/>
              <a:gd name="connsiteX53" fmla="*/ 438116 w 12192000"/>
              <a:gd name="connsiteY53" fmla="*/ 1038634 h 3126633"/>
              <a:gd name="connsiteX54" fmla="*/ 415692 w 12192000"/>
              <a:gd name="connsiteY54" fmla="*/ 1036714 h 3126633"/>
              <a:gd name="connsiteX55" fmla="*/ 360396 w 12192000"/>
              <a:gd name="connsiteY55" fmla="*/ 1047226 h 3126633"/>
              <a:gd name="connsiteX56" fmla="*/ 320375 w 12192000"/>
              <a:gd name="connsiteY56" fmla="*/ 1029464 h 3126633"/>
              <a:gd name="connsiteX57" fmla="*/ 312145 w 12192000"/>
              <a:gd name="connsiteY57" fmla="*/ 1026541 h 3126633"/>
              <a:gd name="connsiteX58" fmla="*/ 311908 w 12192000"/>
              <a:gd name="connsiteY58" fmla="*/ 1026752 h 3126633"/>
              <a:gd name="connsiteX59" fmla="*/ 303080 w 12192000"/>
              <a:gd name="connsiteY59" fmla="*/ 1024202 h 3126633"/>
              <a:gd name="connsiteX60" fmla="*/ 297138 w 12192000"/>
              <a:gd name="connsiteY60" fmla="*/ 1021211 h 3126633"/>
              <a:gd name="connsiteX61" fmla="*/ 281171 w 12192000"/>
              <a:gd name="connsiteY61" fmla="*/ 1015539 h 3126633"/>
              <a:gd name="connsiteX62" fmla="*/ 275188 w 12192000"/>
              <a:gd name="connsiteY62" fmla="*/ 1015372 h 3126633"/>
              <a:gd name="connsiteX63" fmla="*/ 225883 w 12192000"/>
              <a:gd name="connsiteY63" fmla="*/ 1034896 h 3126633"/>
              <a:gd name="connsiteX64" fmla="*/ 121223 w 12192000"/>
              <a:gd name="connsiteY64" fmla="*/ 1031062 h 3126633"/>
              <a:gd name="connsiteX65" fmla="*/ 52326 w 12192000"/>
              <a:gd name="connsiteY65" fmla="*/ 1033555 h 3126633"/>
              <a:gd name="connsiteX66" fmla="*/ 16761 w 12192000"/>
              <a:gd name="connsiteY66" fmla="*/ 1032900 h 3126633"/>
              <a:gd name="connsiteX67" fmla="*/ 0 w 12192000"/>
              <a:gd name="connsiteY67" fmla="*/ 1026822 h 3126633"/>
              <a:gd name="connsiteX68" fmla="*/ 0 w 12192000"/>
              <a:gd name="connsiteY68"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693396 w 12192000"/>
              <a:gd name="connsiteY28" fmla="*/ 1427850 h 3126633"/>
              <a:gd name="connsiteX29" fmla="*/ 1653459 w 12192000"/>
              <a:gd name="connsiteY29" fmla="*/ 1421384 h 3126633"/>
              <a:gd name="connsiteX30" fmla="*/ 1426261 w 12192000"/>
              <a:gd name="connsiteY30" fmla="*/ 1356816 h 3126633"/>
              <a:gd name="connsiteX31" fmla="*/ 1400063 w 12192000"/>
              <a:gd name="connsiteY31" fmla="*/ 1349493 h 3126633"/>
              <a:gd name="connsiteX32" fmla="*/ 1378201 w 12192000"/>
              <a:gd name="connsiteY32" fmla="*/ 1349649 h 3126633"/>
              <a:gd name="connsiteX33" fmla="*/ 1373704 w 12192000"/>
              <a:gd name="connsiteY33" fmla="*/ 1355309 h 3126633"/>
              <a:gd name="connsiteX34" fmla="*/ 1359400 w 12192000"/>
              <a:gd name="connsiteY34" fmla="*/ 1352317 h 3126633"/>
              <a:gd name="connsiteX35" fmla="*/ 1355734 w 12192000"/>
              <a:gd name="connsiteY35" fmla="*/ 1352870 h 3126633"/>
              <a:gd name="connsiteX36" fmla="*/ 1334569 w 12192000"/>
              <a:gd name="connsiteY36" fmla="*/ 1354687 h 3126633"/>
              <a:gd name="connsiteX37" fmla="*/ 1285959 w 12192000"/>
              <a:gd name="connsiteY37" fmla="*/ 1325074 h 3126633"/>
              <a:gd name="connsiteX38" fmla="*/ 1228970 w 12192000"/>
              <a:gd name="connsiteY38" fmla="*/ 1316194 h 3126633"/>
              <a:gd name="connsiteX39" fmla="*/ 1081691 w 12192000"/>
              <a:gd name="connsiteY39" fmla="*/ 1276195 h 3126633"/>
              <a:gd name="connsiteX40" fmla="*/ 749674 w 12192000"/>
              <a:gd name="connsiteY40" fmla="*/ 1151252 h 3126633"/>
              <a:gd name="connsiteX41" fmla="*/ 634863 w 12192000"/>
              <a:gd name="connsiteY41" fmla="*/ 1125089 h 3126633"/>
              <a:gd name="connsiteX42" fmla="*/ 572744 w 12192000"/>
              <a:gd name="connsiteY42" fmla="*/ 1095470 h 3126633"/>
              <a:gd name="connsiteX43" fmla="*/ 557235 w 12192000"/>
              <a:gd name="connsiteY43" fmla="*/ 1085440 h 3126633"/>
              <a:gd name="connsiteX44" fmla="*/ 554948 w 12192000"/>
              <a:gd name="connsiteY44" fmla="*/ 1085817 h 3126633"/>
              <a:gd name="connsiteX45" fmla="*/ 535764 w 12192000"/>
              <a:gd name="connsiteY45" fmla="*/ 1078928 h 3126633"/>
              <a:gd name="connsiteX46" fmla="*/ 532336 w 12192000"/>
              <a:gd name="connsiteY46" fmla="*/ 1074208 h 3126633"/>
              <a:gd name="connsiteX47" fmla="*/ 519417 w 12192000"/>
              <a:gd name="connsiteY47" fmla="*/ 1068474 h 3126633"/>
              <a:gd name="connsiteX48" fmla="*/ 494620 w 12192000"/>
              <a:gd name="connsiteY48" fmla="*/ 1054470 h 3126633"/>
              <a:gd name="connsiteX49" fmla="*/ 489369 w 12192000"/>
              <a:gd name="connsiteY49" fmla="*/ 1054392 h 3126633"/>
              <a:gd name="connsiteX50" fmla="*/ 451015 w 12192000"/>
              <a:gd name="connsiteY50" fmla="*/ 1037228 h 3126633"/>
              <a:gd name="connsiteX51" fmla="*/ 450196 w 12192000"/>
              <a:gd name="connsiteY51" fmla="*/ 1038199 h 3126633"/>
              <a:gd name="connsiteX52" fmla="*/ 438116 w 12192000"/>
              <a:gd name="connsiteY52" fmla="*/ 1038634 h 3126633"/>
              <a:gd name="connsiteX53" fmla="*/ 415692 w 12192000"/>
              <a:gd name="connsiteY53" fmla="*/ 1036714 h 3126633"/>
              <a:gd name="connsiteX54" fmla="*/ 360396 w 12192000"/>
              <a:gd name="connsiteY54" fmla="*/ 1047226 h 3126633"/>
              <a:gd name="connsiteX55" fmla="*/ 320375 w 12192000"/>
              <a:gd name="connsiteY55" fmla="*/ 1029464 h 3126633"/>
              <a:gd name="connsiteX56" fmla="*/ 312145 w 12192000"/>
              <a:gd name="connsiteY56" fmla="*/ 1026541 h 3126633"/>
              <a:gd name="connsiteX57" fmla="*/ 311908 w 12192000"/>
              <a:gd name="connsiteY57" fmla="*/ 1026752 h 3126633"/>
              <a:gd name="connsiteX58" fmla="*/ 303080 w 12192000"/>
              <a:gd name="connsiteY58" fmla="*/ 1024202 h 3126633"/>
              <a:gd name="connsiteX59" fmla="*/ 297138 w 12192000"/>
              <a:gd name="connsiteY59" fmla="*/ 1021211 h 3126633"/>
              <a:gd name="connsiteX60" fmla="*/ 281171 w 12192000"/>
              <a:gd name="connsiteY60" fmla="*/ 1015539 h 3126633"/>
              <a:gd name="connsiteX61" fmla="*/ 275188 w 12192000"/>
              <a:gd name="connsiteY61" fmla="*/ 1015372 h 3126633"/>
              <a:gd name="connsiteX62" fmla="*/ 225883 w 12192000"/>
              <a:gd name="connsiteY62" fmla="*/ 1034896 h 3126633"/>
              <a:gd name="connsiteX63" fmla="*/ 121223 w 12192000"/>
              <a:gd name="connsiteY63" fmla="*/ 1031062 h 3126633"/>
              <a:gd name="connsiteX64" fmla="*/ 52326 w 12192000"/>
              <a:gd name="connsiteY64" fmla="*/ 1033555 h 3126633"/>
              <a:gd name="connsiteX65" fmla="*/ 16761 w 12192000"/>
              <a:gd name="connsiteY65" fmla="*/ 1032900 h 3126633"/>
              <a:gd name="connsiteX66" fmla="*/ 0 w 12192000"/>
              <a:gd name="connsiteY66" fmla="*/ 1026822 h 3126633"/>
              <a:gd name="connsiteX67" fmla="*/ 0 w 12192000"/>
              <a:gd name="connsiteY67"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693396 w 12192000"/>
              <a:gd name="connsiteY28" fmla="*/ 1427850 h 3126633"/>
              <a:gd name="connsiteX29" fmla="*/ 1426261 w 12192000"/>
              <a:gd name="connsiteY29" fmla="*/ 1356816 h 3126633"/>
              <a:gd name="connsiteX30" fmla="*/ 1400063 w 12192000"/>
              <a:gd name="connsiteY30" fmla="*/ 1349493 h 3126633"/>
              <a:gd name="connsiteX31" fmla="*/ 1378201 w 12192000"/>
              <a:gd name="connsiteY31" fmla="*/ 1349649 h 3126633"/>
              <a:gd name="connsiteX32" fmla="*/ 1373704 w 12192000"/>
              <a:gd name="connsiteY32" fmla="*/ 1355309 h 3126633"/>
              <a:gd name="connsiteX33" fmla="*/ 1359400 w 12192000"/>
              <a:gd name="connsiteY33" fmla="*/ 1352317 h 3126633"/>
              <a:gd name="connsiteX34" fmla="*/ 1355734 w 12192000"/>
              <a:gd name="connsiteY34" fmla="*/ 1352870 h 3126633"/>
              <a:gd name="connsiteX35" fmla="*/ 1334569 w 12192000"/>
              <a:gd name="connsiteY35" fmla="*/ 1354687 h 3126633"/>
              <a:gd name="connsiteX36" fmla="*/ 1285959 w 12192000"/>
              <a:gd name="connsiteY36" fmla="*/ 1325074 h 3126633"/>
              <a:gd name="connsiteX37" fmla="*/ 1228970 w 12192000"/>
              <a:gd name="connsiteY37" fmla="*/ 1316194 h 3126633"/>
              <a:gd name="connsiteX38" fmla="*/ 1081691 w 12192000"/>
              <a:gd name="connsiteY38" fmla="*/ 1276195 h 3126633"/>
              <a:gd name="connsiteX39" fmla="*/ 749674 w 12192000"/>
              <a:gd name="connsiteY39" fmla="*/ 1151252 h 3126633"/>
              <a:gd name="connsiteX40" fmla="*/ 634863 w 12192000"/>
              <a:gd name="connsiteY40" fmla="*/ 1125089 h 3126633"/>
              <a:gd name="connsiteX41" fmla="*/ 572744 w 12192000"/>
              <a:gd name="connsiteY41" fmla="*/ 1095470 h 3126633"/>
              <a:gd name="connsiteX42" fmla="*/ 557235 w 12192000"/>
              <a:gd name="connsiteY42" fmla="*/ 1085440 h 3126633"/>
              <a:gd name="connsiteX43" fmla="*/ 554948 w 12192000"/>
              <a:gd name="connsiteY43" fmla="*/ 1085817 h 3126633"/>
              <a:gd name="connsiteX44" fmla="*/ 535764 w 12192000"/>
              <a:gd name="connsiteY44" fmla="*/ 1078928 h 3126633"/>
              <a:gd name="connsiteX45" fmla="*/ 532336 w 12192000"/>
              <a:gd name="connsiteY45" fmla="*/ 1074208 h 3126633"/>
              <a:gd name="connsiteX46" fmla="*/ 519417 w 12192000"/>
              <a:gd name="connsiteY46" fmla="*/ 1068474 h 3126633"/>
              <a:gd name="connsiteX47" fmla="*/ 494620 w 12192000"/>
              <a:gd name="connsiteY47" fmla="*/ 1054470 h 3126633"/>
              <a:gd name="connsiteX48" fmla="*/ 489369 w 12192000"/>
              <a:gd name="connsiteY48" fmla="*/ 1054392 h 3126633"/>
              <a:gd name="connsiteX49" fmla="*/ 451015 w 12192000"/>
              <a:gd name="connsiteY49" fmla="*/ 1037228 h 3126633"/>
              <a:gd name="connsiteX50" fmla="*/ 450196 w 12192000"/>
              <a:gd name="connsiteY50" fmla="*/ 1038199 h 3126633"/>
              <a:gd name="connsiteX51" fmla="*/ 438116 w 12192000"/>
              <a:gd name="connsiteY51" fmla="*/ 1038634 h 3126633"/>
              <a:gd name="connsiteX52" fmla="*/ 415692 w 12192000"/>
              <a:gd name="connsiteY52" fmla="*/ 1036714 h 3126633"/>
              <a:gd name="connsiteX53" fmla="*/ 360396 w 12192000"/>
              <a:gd name="connsiteY53" fmla="*/ 1047226 h 3126633"/>
              <a:gd name="connsiteX54" fmla="*/ 320375 w 12192000"/>
              <a:gd name="connsiteY54" fmla="*/ 1029464 h 3126633"/>
              <a:gd name="connsiteX55" fmla="*/ 312145 w 12192000"/>
              <a:gd name="connsiteY55" fmla="*/ 1026541 h 3126633"/>
              <a:gd name="connsiteX56" fmla="*/ 311908 w 12192000"/>
              <a:gd name="connsiteY56" fmla="*/ 1026752 h 3126633"/>
              <a:gd name="connsiteX57" fmla="*/ 303080 w 12192000"/>
              <a:gd name="connsiteY57" fmla="*/ 1024202 h 3126633"/>
              <a:gd name="connsiteX58" fmla="*/ 297138 w 12192000"/>
              <a:gd name="connsiteY58" fmla="*/ 1021211 h 3126633"/>
              <a:gd name="connsiteX59" fmla="*/ 281171 w 12192000"/>
              <a:gd name="connsiteY59" fmla="*/ 1015539 h 3126633"/>
              <a:gd name="connsiteX60" fmla="*/ 275188 w 12192000"/>
              <a:gd name="connsiteY60" fmla="*/ 1015372 h 3126633"/>
              <a:gd name="connsiteX61" fmla="*/ 225883 w 12192000"/>
              <a:gd name="connsiteY61" fmla="*/ 1034896 h 3126633"/>
              <a:gd name="connsiteX62" fmla="*/ 121223 w 12192000"/>
              <a:gd name="connsiteY62" fmla="*/ 1031062 h 3126633"/>
              <a:gd name="connsiteX63" fmla="*/ 52326 w 12192000"/>
              <a:gd name="connsiteY63" fmla="*/ 1033555 h 3126633"/>
              <a:gd name="connsiteX64" fmla="*/ 16761 w 12192000"/>
              <a:gd name="connsiteY64" fmla="*/ 1032900 h 3126633"/>
              <a:gd name="connsiteX65" fmla="*/ 0 w 12192000"/>
              <a:gd name="connsiteY65" fmla="*/ 1026822 h 3126633"/>
              <a:gd name="connsiteX66" fmla="*/ 0 w 12192000"/>
              <a:gd name="connsiteY66"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1359400 w 12192000"/>
              <a:gd name="connsiteY32" fmla="*/ 1352317 h 3126633"/>
              <a:gd name="connsiteX33" fmla="*/ 1355734 w 12192000"/>
              <a:gd name="connsiteY33" fmla="*/ 1352870 h 3126633"/>
              <a:gd name="connsiteX34" fmla="*/ 1334569 w 12192000"/>
              <a:gd name="connsiteY34" fmla="*/ 1354687 h 3126633"/>
              <a:gd name="connsiteX35" fmla="*/ 1285959 w 12192000"/>
              <a:gd name="connsiteY35" fmla="*/ 1325074 h 3126633"/>
              <a:gd name="connsiteX36" fmla="*/ 1228970 w 12192000"/>
              <a:gd name="connsiteY36" fmla="*/ 1316194 h 3126633"/>
              <a:gd name="connsiteX37" fmla="*/ 1081691 w 12192000"/>
              <a:gd name="connsiteY37" fmla="*/ 1276195 h 3126633"/>
              <a:gd name="connsiteX38" fmla="*/ 749674 w 12192000"/>
              <a:gd name="connsiteY38" fmla="*/ 1151252 h 3126633"/>
              <a:gd name="connsiteX39" fmla="*/ 634863 w 12192000"/>
              <a:gd name="connsiteY39" fmla="*/ 1125089 h 3126633"/>
              <a:gd name="connsiteX40" fmla="*/ 572744 w 12192000"/>
              <a:gd name="connsiteY40" fmla="*/ 1095470 h 3126633"/>
              <a:gd name="connsiteX41" fmla="*/ 557235 w 12192000"/>
              <a:gd name="connsiteY41" fmla="*/ 1085440 h 3126633"/>
              <a:gd name="connsiteX42" fmla="*/ 554948 w 12192000"/>
              <a:gd name="connsiteY42" fmla="*/ 1085817 h 3126633"/>
              <a:gd name="connsiteX43" fmla="*/ 535764 w 12192000"/>
              <a:gd name="connsiteY43" fmla="*/ 1078928 h 3126633"/>
              <a:gd name="connsiteX44" fmla="*/ 532336 w 12192000"/>
              <a:gd name="connsiteY44" fmla="*/ 1074208 h 3126633"/>
              <a:gd name="connsiteX45" fmla="*/ 519417 w 12192000"/>
              <a:gd name="connsiteY45" fmla="*/ 1068474 h 3126633"/>
              <a:gd name="connsiteX46" fmla="*/ 494620 w 12192000"/>
              <a:gd name="connsiteY46" fmla="*/ 1054470 h 3126633"/>
              <a:gd name="connsiteX47" fmla="*/ 489369 w 12192000"/>
              <a:gd name="connsiteY47" fmla="*/ 1054392 h 3126633"/>
              <a:gd name="connsiteX48" fmla="*/ 451015 w 12192000"/>
              <a:gd name="connsiteY48" fmla="*/ 1037228 h 3126633"/>
              <a:gd name="connsiteX49" fmla="*/ 450196 w 12192000"/>
              <a:gd name="connsiteY49" fmla="*/ 1038199 h 3126633"/>
              <a:gd name="connsiteX50" fmla="*/ 438116 w 12192000"/>
              <a:gd name="connsiteY50" fmla="*/ 1038634 h 3126633"/>
              <a:gd name="connsiteX51" fmla="*/ 415692 w 12192000"/>
              <a:gd name="connsiteY51" fmla="*/ 1036714 h 3126633"/>
              <a:gd name="connsiteX52" fmla="*/ 360396 w 12192000"/>
              <a:gd name="connsiteY52" fmla="*/ 1047226 h 3126633"/>
              <a:gd name="connsiteX53" fmla="*/ 320375 w 12192000"/>
              <a:gd name="connsiteY53" fmla="*/ 1029464 h 3126633"/>
              <a:gd name="connsiteX54" fmla="*/ 312145 w 12192000"/>
              <a:gd name="connsiteY54" fmla="*/ 1026541 h 3126633"/>
              <a:gd name="connsiteX55" fmla="*/ 311908 w 12192000"/>
              <a:gd name="connsiteY55" fmla="*/ 1026752 h 3126633"/>
              <a:gd name="connsiteX56" fmla="*/ 303080 w 12192000"/>
              <a:gd name="connsiteY56" fmla="*/ 1024202 h 3126633"/>
              <a:gd name="connsiteX57" fmla="*/ 297138 w 12192000"/>
              <a:gd name="connsiteY57" fmla="*/ 1021211 h 3126633"/>
              <a:gd name="connsiteX58" fmla="*/ 281171 w 12192000"/>
              <a:gd name="connsiteY58" fmla="*/ 1015539 h 3126633"/>
              <a:gd name="connsiteX59" fmla="*/ 275188 w 12192000"/>
              <a:gd name="connsiteY59" fmla="*/ 1015372 h 3126633"/>
              <a:gd name="connsiteX60" fmla="*/ 225883 w 12192000"/>
              <a:gd name="connsiteY60" fmla="*/ 1034896 h 3126633"/>
              <a:gd name="connsiteX61" fmla="*/ 121223 w 12192000"/>
              <a:gd name="connsiteY61" fmla="*/ 1031062 h 3126633"/>
              <a:gd name="connsiteX62" fmla="*/ 52326 w 12192000"/>
              <a:gd name="connsiteY62" fmla="*/ 1033555 h 3126633"/>
              <a:gd name="connsiteX63" fmla="*/ 16761 w 12192000"/>
              <a:gd name="connsiteY63" fmla="*/ 1032900 h 3126633"/>
              <a:gd name="connsiteX64" fmla="*/ 0 w 12192000"/>
              <a:gd name="connsiteY64" fmla="*/ 1026822 h 3126633"/>
              <a:gd name="connsiteX65" fmla="*/ 0 w 12192000"/>
              <a:gd name="connsiteY65"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1359400 w 12192000"/>
              <a:gd name="connsiteY32" fmla="*/ 1352317 h 3126633"/>
              <a:gd name="connsiteX33" fmla="*/ 1355734 w 12192000"/>
              <a:gd name="connsiteY33" fmla="*/ 1352870 h 3126633"/>
              <a:gd name="connsiteX34" fmla="*/ 1334569 w 12192000"/>
              <a:gd name="connsiteY34" fmla="*/ 1354687 h 3126633"/>
              <a:gd name="connsiteX35" fmla="*/ 1285959 w 12192000"/>
              <a:gd name="connsiteY35" fmla="*/ 1325074 h 3126633"/>
              <a:gd name="connsiteX36" fmla="*/ 1228970 w 12192000"/>
              <a:gd name="connsiteY36" fmla="*/ 1316194 h 3126633"/>
              <a:gd name="connsiteX37" fmla="*/ 749674 w 12192000"/>
              <a:gd name="connsiteY37" fmla="*/ 1151252 h 3126633"/>
              <a:gd name="connsiteX38" fmla="*/ 634863 w 12192000"/>
              <a:gd name="connsiteY38" fmla="*/ 1125089 h 3126633"/>
              <a:gd name="connsiteX39" fmla="*/ 572744 w 12192000"/>
              <a:gd name="connsiteY39" fmla="*/ 1095470 h 3126633"/>
              <a:gd name="connsiteX40" fmla="*/ 557235 w 12192000"/>
              <a:gd name="connsiteY40" fmla="*/ 1085440 h 3126633"/>
              <a:gd name="connsiteX41" fmla="*/ 554948 w 12192000"/>
              <a:gd name="connsiteY41" fmla="*/ 1085817 h 3126633"/>
              <a:gd name="connsiteX42" fmla="*/ 535764 w 12192000"/>
              <a:gd name="connsiteY42" fmla="*/ 1078928 h 3126633"/>
              <a:gd name="connsiteX43" fmla="*/ 532336 w 12192000"/>
              <a:gd name="connsiteY43" fmla="*/ 1074208 h 3126633"/>
              <a:gd name="connsiteX44" fmla="*/ 519417 w 12192000"/>
              <a:gd name="connsiteY44" fmla="*/ 1068474 h 3126633"/>
              <a:gd name="connsiteX45" fmla="*/ 494620 w 12192000"/>
              <a:gd name="connsiteY45" fmla="*/ 1054470 h 3126633"/>
              <a:gd name="connsiteX46" fmla="*/ 489369 w 12192000"/>
              <a:gd name="connsiteY46" fmla="*/ 1054392 h 3126633"/>
              <a:gd name="connsiteX47" fmla="*/ 451015 w 12192000"/>
              <a:gd name="connsiteY47" fmla="*/ 1037228 h 3126633"/>
              <a:gd name="connsiteX48" fmla="*/ 450196 w 12192000"/>
              <a:gd name="connsiteY48" fmla="*/ 1038199 h 3126633"/>
              <a:gd name="connsiteX49" fmla="*/ 438116 w 12192000"/>
              <a:gd name="connsiteY49" fmla="*/ 1038634 h 3126633"/>
              <a:gd name="connsiteX50" fmla="*/ 415692 w 12192000"/>
              <a:gd name="connsiteY50" fmla="*/ 1036714 h 3126633"/>
              <a:gd name="connsiteX51" fmla="*/ 360396 w 12192000"/>
              <a:gd name="connsiteY51" fmla="*/ 1047226 h 3126633"/>
              <a:gd name="connsiteX52" fmla="*/ 320375 w 12192000"/>
              <a:gd name="connsiteY52" fmla="*/ 1029464 h 3126633"/>
              <a:gd name="connsiteX53" fmla="*/ 312145 w 12192000"/>
              <a:gd name="connsiteY53" fmla="*/ 1026541 h 3126633"/>
              <a:gd name="connsiteX54" fmla="*/ 311908 w 12192000"/>
              <a:gd name="connsiteY54" fmla="*/ 1026752 h 3126633"/>
              <a:gd name="connsiteX55" fmla="*/ 303080 w 12192000"/>
              <a:gd name="connsiteY55" fmla="*/ 1024202 h 3126633"/>
              <a:gd name="connsiteX56" fmla="*/ 297138 w 12192000"/>
              <a:gd name="connsiteY56" fmla="*/ 1021211 h 3126633"/>
              <a:gd name="connsiteX57" fmla="*/ 281171 w 12192000"/>
              <a:gd name="connsiteY57" fmla="*/ 1015539 h 3126633"/>
              <a:gd name="connsiteX58" fmla="*/ 275188 w 12192000"/>
              <a:gd name="connsiteY58" fmla="*/ 1015372 h 3126633"/>
              <a:gd name="connsiteX59" fmla="*/ 225883 w 12192000"/>
              <a:gd name="connsiteY59" fmla="*/ 1034896 h 3126633"/>
              <a:gd name="connsiteX60" fmla="*/ 121223 w 12192000"/>
              <a:gd name="connsiteY60" fmla="*/ 1031062 h 3126633"/>
              <a:gd name="connsiteX61" fmla="*/ 52326 w 12192000"/>
              <a:gd name="connsiteY61" fmla="*/ 1033555 h 3126633"/>
              <a:gd name="connsiteX62" fmla="*/ 16761 w 12192000"/>
              <a:gd name="connsiteY62" fmla="*/ 1032900 h 3126633"/>
              <a:gd name="connsiteX63" fmla="*/ 0 w 12192000"/>
              <a:gd name="connsiteY63" fmla="*/ 1026822 h 3126633"/>
              <a:gd name="connsiteX64" fmla="*/ 0 w 12192000"/>
              <a:gd name="connsiteY64"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1359400 w 12192000"/>
              <a:gd name="connsiteY32" fmla="*/ 1352317 h 3126633"/>
              <a:gd name="connsiteX33" fmla="*/ 1355734 w 12192000"/>
              <a:gd name="connsiteY33" fmla="*/ 1352870 h 3126633"/>
              <a:gd name="connsiteX34" fmla="*/ 1334569 w 12192000"/>
              <a:gd name="connsiteY34" fmla="*/ 1354687 h 3126633"/>
              <a:gd name="connsiteX35" fmla="*/ 1285959 w 12192000"/>
              <a:gd name="connsiteY35" fmla="*/ 1325074 h 3126633"/>
              <a:gd name="connsiteX36" fmla="*/ 749674 w 12192000"/>
              <a:gd name="connsiteY36" fmla="*/ 1151252 h 3126633"/>
              <a:gd name="connsiteX37" fmla="*/ 634863 w 12192000"/>
              <a:gd name="connsiteY37" fmla="*/ 1125089 h 3126633"/>
              <a:gd name="connsiteX38" fmla="*/ 572744 w 12192000"/>
              <a:gd name="connsiteY38" fmla="*/ 1095470 h 3126633"/>
              <a:gd name="connsiteX39" fmla="*/ 557235 w 12192000"/>
              <a:gd name="connsiteY39" fmla="*/ 1085440 h 3126633"/>
              <a:gd name="connsiteX40" fmla="*/ 554948 w 12192000"/>
              <a:gd name="connsiteY40" fmla="*/ 1085817 h 3126633"/>
              <a:gd name="connsiteX41" fmla="*/ 535764 w 12192000"/>
              <a:gd name="connsiteY41" fmla="*/ 1078928 h 3126633"/>
              <a:gd name="connsiteX42" fmla="*/ 532336 w 12192000"/>
              <a:gd name="connsiteY42" fmla="*/ 1074208 h 3126633"/>
              <a:gd name="connsiteX43" fmla="*/ 519417 w 12192000"/>
              <a:gd name="connsiteY43" fmla="*/ 1068474 h 3126633"/>
              <a:gd name="connsiteX44" fmla="*/ 494620 w 12192000"/>
              <a:gd name="connsiteY44" fmla="*/ 1054470 h 3126633"/>
              <a:gd name="connsiteX45" fmla="*/ 489369 w 12192000"/>
              <a:gd name="connsiteY45" fmla="*/ 1054392 h 3126633"/>
              <a:gd name="connsiteX46" fmla="*/ 451015 w 12192000"/>
              <a:gd name="connsiteY46" fmla="*/ 1037228 h 3126633"/>
              <a:gd name="connsiteX47" fmla="*/ 450196 w 12192000"/>
              <a:gd name="connsiteY47" fmla="*/ 1038199 h 3126633"/>
              <a:gd name="connsiteX48" fmla="*/ 438116 w 12192000"/>
              <a:gd name="connsiteY48" fmla="*/ 1038634 h 3126633"/>
              <a:gd name="connsiteX49" fmla="*/ 415692 w 12192000"/>
              <a:gd name="connsiteY49" fmla="*/ 1036714 h 3126633"/>
              <a:gd name="connsiteX50" fmla="*/ 360396 w 12192000"/>
              <a:gd name="connsiteY50" fmla="*/ 1047226 h 3126633"/>
              <a:gd name="connsiteX51" fmla="*/ 320375 w 12192000"/>
              <a:gd name="connsiteY51" fmla="*/ 1029464 h 3126633"/>
              <a:gd name="connsiteX52" fmla="*/ 312145 w 12192000"/>
              <a:gd name="connsiteY52" fmla="*/ 1026541 h 3126633"/>
              <a:gd name="connsiteX53" fmla="*/ 311908 w 12192000"/>
              <a:gd name="connsiteY53" fmla="*/ 1026752 h 3126633"/>
              <a:gd name="connsiteX54" fmla="*/ 303080 w 12192000"/>
              <a:gd name="connsiteY54" fmla="*/ 1024202 h 3126633"/>
              <a:gd name="connsiteX55" fmla="*/ 297138 w 12192000"/>
              <a:gd name="connsiteY55" fmla="*/ 1021211 h 3126633"/>
              <a:gd name="connsiteX56" fmla="*/ 281171 w 12192000"/>
              <a:gd name="connsiteY56" fmla="*/ 1015539 h 3126633"/>
              <a:gd name="connsiteX57" fmla="*/ 275188 w 12192000"/>
              <a:gd name="connsiteY57" fmla="*/ 1015372 h 3126633"/>
              <a:gd name="connsiteX58" fmla="*/ 225883 w 12192000"/>
              <a:gd name="connsiteY58" fmla="*/ 1034896 h 3126633"/>
              <a:gd name="connsiteX59" fmla="*/ 121223 w 12192000"/>
              <a:gd name="connsiteY59" fmla="*/ 1031062 h 3126633"/>
              <a:gd name="connsiteX60" fmla="*/ 52326 w 12192000"/>
              <a:gd name="connsiteY60" fmla="*/ 1033555 h 3126633"/>
              <a:gd name="connsiteX61" fmla="*/ 16761 w 12192000"/>
              <a:gd name="connsiteY61" fmla="*/ 1032900 h 3126633"/>
              <a:gd name="connsiteX62" fmla="*/ 0 w 12192000"/>
              <a:gd name="connsiteY62" fmla="*/ 1026822 h 3126633"/>
              <a:gd name="connsiteX63" fmla="*/ 0 w 12192000"/>
              <a:gd name="connsiteY63"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1359400 w 12192000"/>
              <a:gd name="connsiteY32" fmla="*/ 1352317 h 3126633"/>
              <a:gd name="connsiteX33" fmla="*/ 1355734 w 12192000"/>
              <a:gd name="connsiteY33" fmla="*/ 1352870 h 3126633"/>
              <a:gd name="connsiteX34" fmla="*/ 1334569 w 12192000"/>
              <a:gd name="connsiteY34" fmla="*/ 1354687 h 3126633"/>
              <a:gd name="connsiteX35" fmla="*/ 749674 w 12192000"/>
              <a:gd name="connsiteY35" fmla="*/ 1151252 h 3126633"/>
              <a:gd name="connsiteX36" fmla="*/ 634863 w 12192000"/>
              <a:gd name="connsiteY36" fmla="*/ 1125089 h 3126633"/>
              <a:gd name="connsiteX37" fmla="*/ 572744 w 12192000"/>
              <a:gd name="connsiteY37" fmla="*/ 1095470 h 3126633"/>
              <a:gd name="connsiteX38" fmla="*/ 557235 w 12192000"/>
              <a:gd name="connsiteY38" fmla="*/ 1085440 h 3126633"/>
              <a:gd name="connsiteX39" fmla="*/ 554948 w 12192000"/>
              <a:gd name="connsiteY39" fmla="*/ 1085817 h 3126633"/>
              <a:gd name="connsiteX40" fmla="*/ 535764 w 12192000"/>
              <a:gd name="connsiteY40" fmla="*/ 1078928 h 3126633"/>
              <a:gd name="connsiteX41" fmla="*/ 532336 w 12192000"/>
              <a:gd name="connsiteY41" fmla="*/ 1074208 h 3126633"/>
              <a:gd name="connsiteX42" fmla="*/ 519417 w 12192000"/>
              <a:gd name="connsiteY42" fmla="*/ 1068474 h 3126633"/>
              <a:gd name="connsiteX43" fmla="*/ 494620 w 12192000"/>
              <a:gd name="connsiteY43" fmla="*/ 1054470 h 3126633"/>
              <a:gd name="connsiteX44" fmla="*/ 489369 w 12192000"/>
              <a:gd name="connsiteY44" fmla="*/ 1054392 h 3126633"/>
              <a:gd name="connsiteX45" fmla="*/ 451015 w 12192000"/>
              <a:gd name="connsiteY45" fmla="*/ 1037228 h 3126633"/>
              <a:gd name="connsiteX46" fmla="*/ 450196 w 12192000"/>
              <a:gd name="connsiteY46" fmla="*/ 1038199 h 3126633"/>
              <a:gd name="connsiteX47" fmla="*/ 438116 w 12192000"/>
              <a:gd name="connsiteY47" fmla="*/ 1038634 h 3126633"/>
              <a:gd name="connsiteX48" fmla="*/ 415692 w 12192000"/>
              <a:gd name="connsiteY48" fmla="*/ 1036714 h 3126633"/>
              <a:gd name="connsiteX49" fmla="*/ 360396 w 12192000"/>
              <a:gd name="connsiteY49" fmla="*/ 1047226 h 3126633"/>
              <a:gd name="connsiteX50" fmla="*/ 320375 w 12192000"/>
              <a:gd name="connsiteY50" fmla="*/ 1029464 h 3126633"/>
              <a:gd name="connsiteX51" fmla="*/ 312145 w 12192000"/>
              <a:gd name="connsiteY51" fmla="*/ 1026541 h 3126633"/>
              <a:gd name="connsiteX52" fmla="*/ 311908 w 12192000"/>
              <a:gd name="connsiteY52" fmla="*/ 1026752 h 3126633"/>
              <a:gd name="connsiteX53" fmla="*/ 303080 w 12192000"/>
              <a:gd name="connsiteY53" fmla="*/ 1024202 h 3126633"/>
              <a:gd name="connsiteX54" fmla="*/ 297138 w 12192000"/>
              <a:gd name="connsiteY54" fmla="*/ 1021211 h 3126633"/>
              <a:gd name="connsiteX55" fmla="*/ 281171 w 12192000"/>
              <a:gd name="connsiteY55" fmla="*/ 1015539 h 3126633"/>
              <a:gd name="connsiteX56" fmla="*/ 275188 w 12192000"/>
              <a:gd name="connsiteY56" fmla="*/ 1015372 h 3126633"/>
              <a:gd name="connsiteX57" fmla="*/ 225883 w 12192000"/>
              <a:gd name="connsiteY57" fmla="*/ 1034896 h 3126633"/>
              <a:gd name="connsiteX58" fmla="*/ 121223 w 12192000"/>
              <a:gd name="connsiteY58" fmla="*/ 1031062 h 3126633"/>
              <a:gd name="connsiteX59" fmla="*/ 52326 w 12192000"/>
              <a:gd name="connsiteY59" fmla="*/ 1033555 h 3126633"/>
              <a:gd name="connsiteX60" fmla="*/ 16761 w 12192000"/>
              <a:gd name="connsiteY60" fmla="*/ 1032900 h 3126633"/>
              <a:gd name="connsiteX61" fmla="*/ 0 w 12192000"/>
              <a:gd name="connsiteY61" fmla="*/ 1026822 h 3126633"/>
              <a:gd name="connsiteX62" fmla="*/ 0 w 12192000"/>
              <a:gd name="connsiteY62"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1359400 w 12192000"/>
              <a:gd name="connsiteY32" fmla="*/ 1352317 h 3126633"/>
              <a:gd name="connsiteX33" fmla="*/ 1355734 w 12192000"/>
              <a:gd name="connsiteY33" fmla="*/ 1352870 h 3126633"/>
              <a:gd name="connsiteX34" fmla="*/ 749674 w 12192000"/>
              <a:gd name="connsiteY34" fmla="*/ 1151252 h 3126633"/>
              <a:gd name="connsiteX35" fmla="*/ 634863 w 12192000"/>
              <a:gd name="connsiteY35" fmla="*/ 1125089 h 3126633"/>
              <a:gd name="connsiteX36" fmla="*/ 572744 w 12192000"/>
              <a:gd name="connsiteY36" fmla="*/ 1095470 h 3126633"/>
              <a:gd name="connsiteX37" fmla="*/ 557235 w 12192000"/>
              <a:gd name="connsiteY37" fmla="*/ 1085440 h 3126633"/>
              <a:gd name="connsiteX38" fmla="*/ 554948 w 12192000"/>
              <a:gd name="connsiteY38" fmla="*/ 1085817 h 3126633"/>
              <a:gd name="connsiteX39" fmla="*/ 535764 w 12192000"/>
              <a:gd name="connsiteY39" fmla="*/ 1078928 h 3126633"/>
              <a:gd name="connsiteX40" fmla="*/ 532336 w 12192000"/>
              <a:gd name="connsiteY40" fmla="*/ 1074208 h 3126633"/>
              <a:gd name="connsiteX41" fmla="*/ 519417 w 12192000"/>
              <a:gd name="connsiteY41" fmla="*/ 1068474 h 3126633"/>
              <a:gd name="connsiteX42" fmla="*/ 494620 w 12192000"/>
              <a:gd name="connsiteY42" fmla="*/ 1054470 h 3126633"/>
              <a:gd name="connsiteX43" fmla="*/ 489369 w 12192000"/>
              <a:gd name="connsiteY43" fmla="*/ 1054392 h 3126633"/>
              <a:gd name="connsiteX44" fmla="*/ 451015 w 12192000"/>
              <a:gd name="connsiteY44" fmla="*/ 1037228 h 3126633"/>
              <a:gd name="connsiteX45" fmla="*/ 450196 w 12192000"/>
              <a:gd name="connsiteY45" fmla="*/ 1038199 h 3126633"/>
              <a:gd name="connsiteX46" fmla="*/ 438116 w 12192000"/>
              <a:gd name="connsiteY46" fmla="*/ 1038634 h 3126633"/>
              <a:gd name="connsiteX47" fmla="*/ 415692 w 12192000"/>
              <a:gd name="connsiteY47" fmla="*/ 1036714 h 3126633"/>
              <a:gd name="connsiteX48" fmla="*/ 360396 w 12192000"/>
              <a:gd name="connsiteY48" fmla="*/ 1047226 h 3126633"/>
              <a:gd name="connsiteX49" fmla="*/ 320375 w 12192000"/>
              <a:gd name="connsiteY49" fmla="*/ 1029464 h 3126633"/>
              <a:gd name="connsiteX50" fmla="*/ 312145 w 12192000"/>
              <a:gd name="connsiteY50" fmla="*/ 1026541 h 3126633"/>
              <a:gd name="connsiteX51" fmla="*/ 311908 w 12192000"/>
              <a:gd name="connsiteY51" fmla="*/ 1026752 h 3126633"/>
              <a:gd name="connsiteX52" fmla="*/ 303080 w 12192000"/>
              <a:gd name="connsiteY52" fmla="*/ 1024202 h 3126633"/>
              <a:gd name="connsiteX53" fmla="*/ 297138 w 12192000"/>
              <a:gd name="connsiteY53" fmla="*/ 1021211 h 3126633"/>
              <a:gd name="connsiteX54" fmla="*/ 281171 w 12192000"/>
              <a:gd name="connsiteY54" fmla="*/ 1015539 h 3126633"/>
              <a:gd name="connsiteX55" fmla="*/ 275188 w 12192000"/>
              <a:gd name="connsiteY55" fmla="*/ 1015372 h 3126633"/>
              <a:gd name="connsiteX56" fmla="*/ 225883 w 12192000"/>
              <a:gd name="connsiteY56" fmla="*/ 1034896 h 3126633"/>
              <a:gd name="connsiteX57" fmla="*/ 121223 w 12192000"/>
              <a:gd name="connsiteY57" fmla="*/ 1031062 h 3126633"/>
              <a:gd name="connsiteX58" fmla="*/ 52326 w 12192000"/>
              <a:gd name="connsiteY58" fmla="*/ 1033555 h 3126633"/>
              <a:gd name="connsiteX59" fmla="*/ 16761 w 12192000"/>
              <a:gd name="connsiteY59" fmla="*/ 1032900 h 3126633"/>
              <a:gd name="connsiteX60" fmla="*/ 0 w 12192000"/>
              <a:gd name="connsiteY60" fmla="*/ 1026822 h 3126633"/>
              <a:gd name="connsiteX61" fmla="*/ 0 w 12192000"/>
              <a:gd name="connsiteY61"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1359400 w 12192000"/>
              <a:gd name="connsiteY32" fmla="*/ 1352317 h 3126633"/>
              <a:gd name="connsiteX33" fmla="*/ 749674 w 12192000"/>
              <a:gd name="connsiteY33" fmla="*/ 1151252 h 3126633"/>
              <a:gd name="connsiteX34" fmla="*/ 634863 w 12192000"/>
              <a:gd name="connsiteY34" fmla="*/ 1125089 h 3126633"/>
              <a:gd name="connsiteX35" fmla="*/ 572744 w 12192000"/>
              <a:gd name="connsiteY35" fmla="*/ 1095470 h 3126633"/>
              <a:gd name="connsiteX36" fmla="*/ 557235 w 12192000"/>
              <a:gd name="connsiteY36" fmla="*/ 1085440 h 3126633"/>
              <a:gd name="connsiteX37" fmla="*/ 554948 w 12192000"/>
              <a:gd name="connsiteY37" fmla="*/ 1085817 h 3126633"/>
              <a:gd name="connsiteX38" fmla="*/ 535764 w 12192000"/>
              <a:gd name="connsiteY38" fmla="*/ 1078928 h 3126633"/>
              <a:gd name="connsiteX39" fmla="*/ 532336 w 12192000"/>
              <a:gd name="connsiteY39" fmla="*/ 1074208 h 3126633"/>
              <a:gd name="connsiteX40" fmla="*/ 519417 w 12192000"/>
              <a:gd name="connsiteY40" fmla="*/ 1068474 h 3126633"/>
              <a:gd name="connsiteX41" fmla="*/ 494620 w 12192000"/>
              <a:gd name="connsiteY41" fmla="*/ 1054470 h 3126633"/>
              <a:gd name="connsiteX42" fmla="*/ 489369 w 12192000"/>
              <a:gd name="connsiteY42" fmla="*/ 1054392 h 3126633"/>
              <a:gd name="connsiteX43" fmla="*/ 451015 w 12192000"/>
              <a:gd name="connsiteY43" fmla="*/ 1037228 h 3126633"/>
              <a:gd name="connsiteX44" fmla="*/ 450196 w 12192000"/>
              <a:gd name="connsiteY44" fmla="*/ 1038199 h 3126633"/>
              <a:gd name="connsiteX45" fmla="*/ 438116 w 12192000"/>
              <a:gd name="connsiteY45" fmla="*/ 1038634 h 3126633"/>
              <a:gd name="connsiteX46" fmla="*/ 415692 w 12192000"/>
              <a:gd name="connsiteY46" fmla="*/ 1036714 h 3126633"/>
              <a:gd name="connsiteX47" fmla="*/ 360396 w 12192000"/>
              <a:gd name="connsiteY47" fmla="*/ 1047226 h 3126633"/>
              <a:gd name="connsiteX48" fmla="*/ 320375 w 12192000"/>
              <a:gd name="connsiteY48" fmla="*/ 1029464 h 3126633"/>
              <a:gd name="connsiteX49" fmla="*/ 312145 w 12192000"/>
              <a:gd name="connsiteY49" fmla="*/ 1026541 h 3126633"/>
              <a:gd name="connsiteX50" fmla="*/ 311908 w 12192000"/>
              <a:gd name="connsiteY50" fmla="*/ 1026752 h 3126633"/>
              <a:gd name="connsiteX51" fmla="*/ 303080 w 12192000"/>
              <a:gd name="connsiteY51" fmla="*/ 1024202 h 3126633"/>
              <a:gd name="connsiteX52" fmla="*/ 297138 w 12192000"/>
              <a:gd name="connsiteY52" fmla="*/ 1021211 h 3126633"/>
              <a:gd name="connsiteX53" fmla="*/ 281171 w 12192000"/>
              <a:gd name="connsiteY53" fmla="*/ 1015539 h 3126633"/>
              <a:gd name="connsiteX54" fmla="*/ 275188 w 12192000"/>
              <a:gd name="connsiteY54" fmla="*/ 1015372 h 3126633"/>
              <a:gd name="connsiteX55" fmla="*/ 225883 w 12192000"/>
              <a:gd name="connsiteY55" fmla="*/ 1034896 h 3126633"/>
              <a:gd name="connsiteX56" fmla="*/ 121223 w 12192000"/>
              <a:gd name="connsiteY56" fmla="*/ 1031062 h 3126633"/>
              <a:gd name="connsiteX57" fmla="*/ 52326 w 12192000"/>
              <a:gd name="connsiteY57" fmla="*/ 1033555 h 3126633"/>
              <a:gd name="connsiteX58" fmla="*/ 16761 w 12192000"/>
              <a:gd name="connsiteY58" fmla="*/ 1032900 h 3126633"/>
              <a:gd name="connsiteX59" fmla="*/ 0 w 12192000"/>
              <a:gd name="connsiteY59" fmla="*/ 1026822 h 3126633"/>
              <a:gd name="connsiteX60" fmla="*/ 0 w 12192000"/>
              <a:gd name="connsiteY60"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1373704 w 12192000"/>
              <a:gd name="connsiteY31" fmla="*/ 1355309 h 3126633"/>
              <a:gd name="connsiteX32" fmla="*/ 749674 w 12192000"/>
              <a:gd name="connsiteY32" fmla="*/ 1151252 h 3126633"/>
              <a:gd name="connsiteX33" fmla="*/ 634863 w 12192000"/>
              <a:gd name="connsiteY33" fmla="*/ 1125089 h 3126633"/>
              <a:gd name="connsiteX34" fmla="*/ 572744 w 12192000"/>
              <a:gd name="connsiteY34" fmla="*/ 1095470 h 3126633"/>
              <a:gd name="connsiteX35" fmla="*/ 557235 w 12192000"/>
              <a:gd name="connsiteY35" fmla="*/ 1085440 h 3126633"/>
              <a:gd name="connsiteX36" fmla="*/ 554948 w 12192000"/>
              <a:gd name="connsiteY36" fmla="*/ 1085817 h 3126633"/>
              <a:gd name="connsiteX37" fmla="*/ 535764 w 12192000"/>
              <a:gd name="connsiteY37" fmla="*/ 1078928 h 3126633"/>
              <a:gd name="connsiteX38" fmla="*/ 532336 w 12192000"/>
              <a:gd name="connsiteY38" fmla="*/ 1074208 h 3126633"/>
              <a:gd name="connsiteX39" fmla="*/ 519417 w 12192000"/>
              <a:gd name="connsiteY39" fmla="*/ 1068474 h 3126633"/>
              <a:gd name="connsiteX40" fmla="*/ 494620 w 12192000"/>
              <a:gd name="connsiteY40" fmla="*/ 1054470 h 3126633"/>
              <a:gd name="connsiteX41" fmla="*/ 489369 w 12192000"/>
              <a:gd name="connsiteY41" fmla="*/ 1054392 h 3126633"/>
              <a:gd name="connsiteX42" fmla="*/ 451015 w 12192000"/>
              <a:gd name="connsiteY42" fmla="*/ 1037228 h 3126633"/>
              <a:gd name="connsiteX43" fmla="*/ 450196 w 12192000"/>
              <a:gd name="connsiteY43" fmla="*/ 1038199 h 3126633"/>
              <a:gd name="connsiteX44" fmla="*/ 438116 w 12192000"/>
              <a:gd name="connsiteY44" fmla="*/ 1038634 h 3126633"/>
              <a:gd name="connsiteX45" fmla="*/ 415692 w 12192000"/>
              <a:gd name="connsiteY45" fmla="*/ 1036714 h 3126633"/>
              <a:gd name="connsiteX46" fmla="*/ 360396 w 12192000"/>
              <a:gd name="connsiteY46" fmla="*/ 1047226 h 3126633"/>
              <a:gd name="connsiteX47" fmla="*/ 320375 w 12192000"/>
              <a:gd name="connsiteY47" fmla="*/ 1029464 h 3126633"/>
              <a:gd name="connsiteX48" fmla="*/ 312145 w 12192000"/>
              <a:gd name="connsiteY48" fmla="*/ 1026541 h 3126633"/>
              <a:gd name="connsiteX49" fmla="*/ 311908 w 12192000"/>
              <a:gd name="connsiteY49" fmla="*/ 1026752 h 3126633"/>
              <a:gd name="connsiteX50" fmla="*/ 303080 w 12192000"/>
              <a:gd name="connsiteY50" fmla="*/ 1024202 h 3126633"/>
              <a:gd name="connsiteX51" fmla="*/ 297138 w 12192000"/>
              <a:gd name="connsiteY51" fmla="*/ 1021211 h 3126633"/>
              <a:gd name="connsiteX52" fmla="*/ 281171 w 12192000"/>
              <a:gd name="connsiteY52" fmla="*/ 1015539 h 3126633"/>
              <a:gd name="connsiteX53" fmla="*/ 275188 w 12192000"/>
              <a:gd name="connsiteY53" fmla="*/ 1015372 h 3126633"/>
              <a:gd name="connsiteX54" fmla="*/ 225883 w 12192000"/>
              <a:gd name="connsiteY54" fmla="*/ 1034896 h 3126633"/>
              <a:gd name="connsiteX55" fmla="*/ 121223 w 12192000"/>
              <a:gd name="connsiteY55" fmla="*/ 1031062 h 3126633"/>
              <a:gd name="connsiteX56" fmla="*/ 52326 w 12192000"/>
              <a:gd name="connsiteY56" fmla="*/ 1033555 h 3126633"/>
              <a:gd name="connsiteX57" fmla="*/ 16761 w 12192000"/>
              <a:gd name="connsiteY57" fmla="*/ 1032900 h 3126633"/>
              <a:gd name="connsiteX58" fmla="*/ 0 w 12192000"/>
              <a:gd name="connsiteY58" fmla="*/ 1026822 h 3126633"/>
              <a:gd name="connsiteX59" fmla="*/ 0 w 12192000"/>
              <a:gd name="connsiteY59" fmla="*/ 0 h 3126633"/>
              <a:gd name="connsiteX0" fmla="*/ 0 w 12192000"/>
              <a:gd name="connsiteY0" fmla="*/ 0 h 3126633"/>
              <a:gd name="connsiteX1" fmla="*/ 12192000 w 12192000"/>
              <a:gd name="connsiteY1" fmla="*/ 0 h 3126633"/>
              <a:gd name="connsiteX2" fmla="*/ 12191969 w 12192000"/>
              <a:gd name="connsiteY2" fmla="*/ 3121262 h 3126633"/>
              <a:gd name="connsiteX3" fmla="*/ 12188582 w 12192000"/>
              <a:gd name="connsiteY3" fmla="*/ 3121834 h 3126633"/>
              <a:gd name="connsiteX4" fmla="*/ 12185024 w 12192000"/>
              <a:gd name="connsiteY4" fmla="*/ 3122641 h 3126633"/>
              <a:gd name="connsiteX5" fmla="*/ 12171796 w 12192000"/>
              <a:gd name="connsiteY5" fmla="*/ 3121209 h 3126633"/>
              <a:gd name="connsiteX6" fmla="*/ 12166812 w 12192000"/>
              <a:gd name="connsiteY6" fmla="*/ 3126633 h 3126633"/>
              <a:gd name="connsiteX7" fmla="*/ 12122004 w 12192000"/>
              <a:gd name="connsiteY7" fmla="*/ 3124393 h 3126633"/>
              <a:gd name="connsiteX8" fmla="*/ 12036609 w 12192000"/>
              <a:gd name="connsiteY8" fmla="*/ 3109888 h 3126633"/>
              <a:gd name="connsiteX9" fmla="*/ 12023452 w 12192000"/>
              <a:gd name="connsiteY9" fmla="*/ 3103952 h 3126633"/>
              <a:gd name="connsiteX10" fmla="*/ 11936381 w 12192000"/>
              <a:gd name="connsiteY10" fmla="*/ 3094474 h 3126633"/>
              <a:gd name="connsiteX11" fmla="*/ 11876861 w 12192000"/>
              <a:gd name="connsiteY11" fmla="*/ 3084187 h 3126633"/>
              <a:gd name="connsiteX12" fmla="*/ 11864150 w 12192000"/>
              <a:gd name="connsiteY12" fmla="*/ 3078415 h 3126633"/>
              <a:gd name="connsiteX13" fmla="*/ 11849315 w 12192000"/>
              <a:gd name="connsiteY13" fmla="*/ 3083344 h 3126633"/>
              <a:gd name="connsiteX14" fmla="*/ 11844903 w 12192000"/>
              <a:gd name="connsiteY14" fmla="*/ 3088180 h 3126633"/>
              <a:gd name="connsiteX15" fmla="*/ 11797558 w 12192000"/>
              <a:gd name="connsiteY15" fmla="*/ 3078578 h 3126633"/>
              <a:gd name="connsiteX16" fmla="*/ 11791833 w 12192000"/>
              <a:gd name="connsiteY16" fmla="*/ 3078309 h 3126633"/>
              <a:gd name="connsiteX17" fmla="*/ 11752368 w 12192000"/>
              <a:gd name="connsiteY17" fmla="*/ 3079667 h 3126633"/>
              <a:gd name="connsiteX18" fmla="*/ 11693668 w 12192000"/>
              <a:gd name="connsiteY18" fmla="*/ 3086682 h 3126633"/>
              <a:gd name="connsiteX19" fmla="*/ 11632752 w 12192000"/>
              <a:gd name="connsiteY19" fmla="*/ 3102951 h 3126633"/>
              <a:gd name="connsiteX20" fmla="*/ 11597584 w 12192000"/>
              <a:gd name="connsiteY20" fmla="*/ 3109557 h 3126633"/>
              <a:gd name="connsiteX21" fmla="*/ 11573118 w 12192000"/>
              <a:gd name="connsiteY21" fmla="*/ 3117154 h 3126633"/>
              <a:gd name="connsiteX22" fmla="*/ 11504799 w 12192000"/>
              <a:gd name="connsiteY22" fmla="*/ 3121480 h 3126633"/>
              <a:gd name="connsiteX23" fmla="*/ 11443938 w 12192000"/>
              <a:gd name="connsiteY23" fmla="*/ 3120255 h 3126633"/>
              <a:gd name="connsiteX24" fmla="*/ 11436492 w 12192000"/>
              <a:gd name="connsiteY24" fmla="*/ 3121550 h 3126633"/>
              <a:gd name="connsiteX25" fmla="*/ 11407691 w 12192000"/>
              <a:gd name="connsiteY25" fmla="*/ 3107633 h 3126633"/>
              <a:gd name="connsiteX26" fmla="*/ 11341642 w 12192000"/>
              <a:gd name="connsiteY26" fmla="*/ 3101531 h 3126633"/>
              <a:gd name="connsiteX27" fmla="*/ 11307726 w 12192000"/>
              <a:gd name="connsiteY27" fmla="*/ 3095706 h 3126633"/>
              <a:gd name="connsiteX28" fmla="*/ 1426261 w 12192000"/>
              <a:gd name="connsiteY28" fmla="*/ 1356816 h 3126633"/>
              <a:gd name="connsiteX29" fmla="*/ 1400063 w 12192000"/>
              <a:gd name="connsiteY29" fmla="*/ 1349493 h 3126633"/>
              <a:gd name="connsiteX30" fmla="*/ 1378201 w 12192000"/>
              <a:gd name="connsiteY30" fmla="*/ 1349649 h 3126633"/>
              <a:gd name="connsiteX31" fmla="*/ 749674 w 12192000"/>
              <a:gd name="connsiteY31" fmla="*/ 1151252 h 3126633"/>
              <a:gd name="connsiteX32" fmla="*/ 634863 w 12192000"/>
              <a:gd name="connsiteY32" fmla="*/ 1125089 h 3126633"/>
              <a:gd name="connsiteX33" fmla="*/ 572744 w 12192000"/>
              <a:gd name="connsiteY33" fmla="*/ 1095470 h 3126633"/>
              <a:gd name="connsiteX34" fmla="*/ 557235 w 12192000"/>
              <a:gd name="connsiteY34" fmla="*/ 1085440 h 3126633"/>
              <a:gd name="connsiteX35" fmla="*/ 554948 w 12192000"/>
              <a:gd name="connsiteY35" fmla="*/ 1085817 h 3126633"/>
              <a:gd name="connsiteX36" fmla="*/ 535764 w 12192000"/>
              <a:gd name="connsiteY36" fmla="*/ 1078928 h 3126633"/>
              <a:gd name="connsiteX37" fmla="*/ 532336 w 12192000"/>
              <a:gd name="connsiteY37" fmla="*/ 1074208 h 3126633"/>
              <a:gd name="connsiteX38" fmla="*/ 519417 w 12192000"/>
              <a:gd name="connsiteY38" fmla="*/ 1068474 h 3126633"/>
              <a:gd name="connsiteX39" fmla="*/ 494620 w 12192000"/>
              <a:gd name="connsiteY39" fmla="*/ 1054470 h 3126633"/>
              <a:gd name="connsiteX40" fmla="*/ 489369 w 12192000"/>
              <a:gd name="connsiteY40" fmla="*/ 1054392 h 3126633"/>
              <a:gd name="connsiteX41" fmla="*/ 451015 w 12192000"/>
              <a:gd name="connsiteY41" fmla="*/ 1037228 h 3126633"/>
              <a:gd name="connsiteX42" fmla="*/ 450196 w 12192000"/>
              <a:gd name="connsiteY42" fmla="*/ 1038199 h 3126633"/>
              <a:gd name="connsiteX43" fmla="*/ 438116 w 12192000"/>
              <a:gd name="connsiteY43" fmla="*/ 1038634 h 3126633"/>
              <a:gd name="connsiteX44" fmla="*/ 415692 w 12192000"/>
              <a:gd name="connsiteY44" fmla="*/ 1036714 h 3126633"/>
              <a:gd name="connsiteX45" fmla="*/ 360396 w 12192000"/>
              <a:gd name="connsiteY45" fmla="*/ 1047226 h 3126633"/>
              <a:gd name="connsiteX46" fmla="*/ 320375 w 12192000"/>
              <a:gd name="connsiteY46" fmla="*/ 1029464 h 3126633"/>
              <a:gd name="connsiteX47" fmla="*/ 312145 w 12192000"/>
              <a:gd name="connsiteY47" fmla="*/ 1026541 h 3126633"/>
              <a:gd name="connsiteX48" fmla="*/ 311908 w 12192000"/>
              <a:gd name="connsiteY48" fmla="*/ 1026752 h 3126633"/>
              <a:gd name="connsiteX49" fmla="*/ 303080 w 12192000"/>
              <a:gd name="connsiteY49" fmla="*/ 1024202 h 3126633"/>
              <a:gd name="connsiteX50" fmla="*/ 297138 w 12192000"/>
              <a:gd name="connsiteY50" fmla="*/ 1021211 h 3126633"/>
              <a:gd name="connsiteX51" fmla="*/ 281171 w 12192000"/>
              <a:gd name="connsiteY51" fmla="*/ 1015539 h 3126633"/>
              <a:gd name="connsiteX52" fmla="*/ 275188 w 12192000"/>
              <a:gd name="connsiteY52" fmla="*/ 1015372 h 3126633"/>
              <a:gd name="connsiteX53" fmla="*/ 225883 w 12192000"/>
              <a:gd name="connsiteY53" fmla="*/ 1034896 h 3126633"/>
              <a:gd name="connsiteX54" fmla="*/ 121223 w 12192000"/>
              <a:gd name="connsiteY54" fmla="*/ 1031062 h 3126633"/>
              <a:gd name="connsiteX55" fmla="*/ 52326 w 12192000"/>
              <a:gd name="connsiteY55" fmla="*/ 1033555 h 3126633"/>
              <a:gd name="connsiteX56" fmla="*/ 16761 w 12192000"/>
              <a:gd name="connsiteY56" fmla="*/ 1032900 h 3126633"/>
              <a:gd name="connsiteX57" fmla="*/ 0 w 12192000"/>
              <a:gd name="connsiteY57" fmla="*/ 1026822 h 3126633"/>
              <a:gd name="connsiteX58" fmla="*/ 0 w 12192000"/>
              <a:gd name="connsiteY58" fmla="*/ 0 h 312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3126633">
                <a:moveTo>
                  <a:pt x="0" y="0"/>
                </a:moveTo>
                <a:lnTo>
                  <a:pt x="12192000" y="0"/>
                </a:lnTo>
                <a:cubicBezTo>
                  <a:pt x="12191990" y="1040421"/>
                  <a:pt x="12191979" y="2080841"/>
                  <a:pt x="12191969" y="3121262"/>
                </a:cubicBezTo>
                <a:lnTo>
                  <a:pt x="12188582" y="3121834"/>
                </a:lnTo>
                <a:lnTo>
                  <a:pt x="12185024" y="3122641"/>
                </a:lnTo>
                <a:lnTo>
                  <a:pt x="12171796" y="3121209"/>
                </a:lnTo>
                <a:lnTo>
                  <a:pt x="12166812" y="3126633"/>
                </a:lnTo>
                <a:lnTo>
                  <a:pt x="12122004" y="3124393"/>
                </a:lnTo>
                <a:cubicBezTo>
                  <a:pt x="12102858" y="3109649"/>
                  <a:pt x="12066642" y="3116405"/>
                  <a:pt x="12036609" y="3109888"/>
                </a:cubicBezTo>
                <a:lnTo>
                  <a:pt x="12023452" y="3103952"/>
                </a:lnTo>
                <a:lnTo>
                  <a:pt x="11936381" y="3094474"/>
                </a:lnTo>
                <a:lnTo>
                  <a:pt x="11876861" y="3084187"/>
                </a:lnTo>
                <a:lnTo>
                  <a:pt x="11864150" y="3078415"/>
                </a:lnTo>
                <a:lnTo>
                  <a:pt x="11849315" y="3083344"/>
                </a:lnTo>
                <a:cubicBezTo>
                  <a:pt x="11847491" y="3084796"/>
                  <a:pt x="11846006" y="3086427"/>
                  <a:pt x="11844903" y="3088180"/>
                </a:cubicBezTo>
                <a:lnTo>
                  <a:pt x="11797558" y="3078578"/>
                </a:lnTo>
                <a:lnTo>
                  <a:pt x="11791833" y="3078309"/>
                </a:lnTo>
                <a:lnTo>
                  <a:pt x="11752368" y="3079667"/>
                </a:lnTo>
                <a:lnTo>
                  <a:pt x="11693668" y="3086682"/>
                </a:lnTo>
                <a:cubicBezTo>
                  <a:pt x="11674251" y="3092106"/>
                  <a:pt x="11656720" y="3114302"/>
                  <a:pt x="11632752" y="3102951"/>
                </a:cubicBezTo>
                <a:cubicBezTo>
                  <a:pt x="11638061" y="3115518"/>
                  <a:pt x="11604283" y="3098954"/>
                  <a:pt x="11597584" y="3109557"/>
                </a:cubicBezTo>
                <a:cubicBezTo>
                  <a:pt x="11593647" y="3118375"/>
                  <a:pt x="11582483" y="3115405"/>
                  <a:pt x="11573118" y="3117154"/>
                </a:cubicBezTo>
                <a:cubicBezTo>
                  <a:pt x="11564940" y="3125369"/>
                  <a:pt x="11519638" y="3125700"/>
                  <a:pt x="11504799" y="3121480"/>
                </a:cubicBezTo>
                <a:cubicBezTo>
                  <a:pt x="11484483" y="3112771"/>
                  <a:pt x="11463714" y="3116234"/>
                  <a:pt x="11443938" y="3120255"/>
                </a:cubicBezTo>
                <a:lnTo>
                  <a:pt x="11436492" y="3121550"/>
                </a:lnTo>
                <a:lnTo>
                  <a:pt x="11407691" y="3107633"/>
                </a:lnTo>
                <a:cubicBezTo>
                  <a:pt x="11397532" y="3098190"/>
                  <a:pt x="11362772" y="3104188"/>
                  <a:pt x="11341642" y="3101531"/>
                </a:cubicBezTo>
                <a:lnTo>
                  <a:pt x="11307726" y="3095706"/>
                </a:lnTo>
                <a:lnTo>
                  <a:pt x="1426261" y="1356816"/>
                </a:lnTo>
                <a:cubicBezTo>
                  <a:pt x="1416826" y="1352633"/>
                  <a:pt x="1408177" y="1350438"/>
                  <a:pt x="1400063" y="1349493"/>
                </a:cubicBezTo>
                <a:lnTo>
                  <a:pt x="1378201" y="1349649"/>
                </a:lnTo>
                <a:lnTo>
                  <a:pt x="749674" y="1151252"/>
                </a:lnTo>
                <a:cubicBezTo>
                  <a:pt x="690668" y="1137928"/>
                  <a:pt x="690537" y="1118887"/>
                  <a:pt x="634863" y="1125089"/>
                </a:cubicBezTo>
                <a:cubicBezTo>
                  <a:pt x="631487" y="1119906"/>
                  <a:pt x="577683" y="1099455"/>
                  <a:pt x="572744" y="1095470"/>
                </a:cubicBezTo>
                <a:lnTo>
                  <a:pt x="557235" y="1085440"/>
                </a:lnTo>
                <a:lnTo>
                  <a:pt x="554948" y="1085817"/>
                </a:lnTo>
                <a:cubicBezTo>
                  <a:pt x="545235" y="1084924"/>
                  <a:pt x="539593" y="1082303"/>
                  <a:pt x="535764" y="1078928"/>
                </a:cubicBezTo>
                <a:lnTo>
                  <a:pt x="532336" y="1074208"/>
                </a:lnTo>
                <a:lnTo>
                  <a:pt x="519417" y="1068474"/>
                </a:lnTo>
                <a:lnTo>
                  <a:pt x="494620" y="1054470"/>
                </a:lnTo>
                <a:lnTo>
                  <a:pt x="489369" y="1054392"/>
                </a:lnTo>
                <a:lnTo>
                  <a:pt x="451015" y="1037228"/>
                </a:lnTo>
                <a:lnTo>
                  <a:pt x="450196" y="1038199"/>
                </a:lnTo>
                <a:cubicBezTo>
                  <a:pt x="447484" y="1039983"/>
                  <a:pt x="443835" y="1040563"/>
                  <a:pt x="438116" y="1038634"/>
                </a:cubicBezTo>
                <a:cubicBezTo>
                  <a:pt x="442636" y="1059281"/>
                  <a:pt x="432952" y="1044222"/>
                  <a:pt x="415692" y="1036714"/>
                </a:cubicBezTo>
                <a:cubicBezTo>
                  <a:pt x="418861" y="1067106"/>
                  <a:pt x="372406" y="1035096"/>
                  <a:pt x="360396" y="1047226"/>
                </a:cubicBezTo>
                <a:cubicBezTo>
                  <a:pt x="347644" y="1041025"/>
                  <a:pt x="334218" y="1035023"/>
                  <a:pt x="320375" y="1029464"/>
                </a:cubicBezTo>
                <a:lnTo>
                  <a:pt x="312145" y="1026541"/>
                </a:lnTo>
                <a:lnTo>
                  <a:pt x="311908" y="1026752"/>
                </a:lnTo>
                <a:cubicBezTo>
                  <a:pt x="309963" y="1026691"/>
                  <a:pt x="307197" y="1025943"/>
                  <a:pt x="303080" y="1024202"/>
                </a:cubicBezTo>
                <a:lnTo>
                  <a:pt x="297138" y="1021211"/>
                </a:lnTo>
                <a:lnTo>
                  <a:pt x="281171" y="1015539"/>
                </a:lnTo>
                <a:lnTo>
                  <a:pt x="275188" y="1015372"/>
                </a:lnTo>
                <a:cubicBezTo>
                  <a:pt x="254397" y="1020593"/>
                  <a:pt x="263482" y="1062355"/>
                  <a:pt x="225883" y="1034896"/>
                </a:cubicBezTo>
                <a:cubicBezTo>
                  <a:pt x="184367" y="1031081"/>
                  <a:pt x="164282" y="1050310"/>
                  <a:pt x="121223" y="1031062"/>
                </a:cubicBezTo>
                <a:cubicBezTo>
                  <a:pt x="82382" y="1027585"/>
                  <a:pt x="87352" y="1043506"/>
                  <a:pt x="52326" y="1033555"/>
                </a:cubicBezTo>
                <a:cubicBezTo>
                  <a:pt x="46730" y="1036475"/>
                  <a:pt x="32019" y="1035807"/>
                  <a:pt x="16761" y="1032900"/>
                </a:cubicBezTo>
                <a:lnTo>
                  <a:pt x="0" y="1026822"/>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0131680D-382A-48A4-80B7-2CE951EAF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8254"/>
            <a:ext cx="10923104" cy="1279746"/>
          </a:xfrm>
          <a:custGeom>
            <a:avLst/>
            <a:gdLst>
              <a:gd name="connsiteX0" fmla="*/ 800100 w 8636588"/>
              <a:gd name="connsiteY0" fmla="*/ 0 h 1339852"/>
              <a:gd name="connsiteX1" fmla="*/ 7372350 w 8636588"/>
              <a:gd name="connsiteY1" fmla="*/ 0 h 1339852"/>
              <a:gd name="connsiteX2" fmla="*/ 7372350 w 8636588"/>
              <a:gd name="connsiteY2" fmla="*/ 792163 h 1339852"/>
              <a:gd name="connsiteX3" fmla="*/ 6998152 w 8636588"/>
              <a:gd name="connsiteY3" fmla="*/ 792163 h 1339852"/>
              <a:gd name="connsiteX4" fmla="*/ 7024494 w 8636588"/>
              <a:gd name="connsiteY4" fmla="*/ 799059 h 1339852"/>
              <a:gd name="connsiteX5" fmla="*/ 7076136 w 8636588"/>
              <a:gd name="connsiteY5" fmla="*/ 824264 h 1339852"/>
              <a:gd name="connsiteX6" fmla="*/ 7138872 w 8636588"/>
              <a:gd name="connsiteY6" fmla="*/ 848161 h 1339852"/>
              <a:gd name="connsiteX7" fmla="*/ 7166396 w 8636588"/>
              <a:gd name="connsiteY7" fmla="*/ 852061 h 1339852"/>
              <a:gd name="connsiteX8" fmla="*/ 7202350 w 8636588"/>
              <a:gd name="connsiteY8" fmla="*/ 860988 h 1339852"/>
              <a:gd name="connsiteX9" fmla="*/ 7268660 w 8636588"/>
              <a:gd name="connsiteY9" fmla="*/ 872733 h 1339852"/>
              <a:gd name="connsiteX10" fmla="*/ 7352783 w 8636588"/>
              <a:gd name="connsiteY10" fmla="*/ 895486 h 1339852"/>
              <a:gd name="connsiteX11" fmla="*/ 7398282 w 8636588"/>
              <a:gd name="connsiteY11" fmla="*/ 934170 h 1339852"/>
              <a:gd name="connsiteX12" fmla="*/ 7406141 w 8636588"/>
              <a:gd name="connsiteY12" fmla="*/ 932200 h 1339852"/>
              <a:gd name="connsiteX13" fmla="*/ 7445235 w 8636588"/>
              <a:gd name="connsiteY13" fmla="*/ 948114 h 1339852"/>
              <a:gd name="connsiteX14" fmla="*/ 7562935 w 8636588"/>
              <a:gd name="connsiteY14" fmla="*/ 1030436 h 1339852"/>
              <a:gd name="connsiteX15" fmla="*/ 7639863 w 8636588"/>
              <a:gd name="connsiteY15" fmla="*/ 1060803 h 1339852"/>
              <a:gd name="connsiteX16" fmla="*/ 7670271 w 8636588"/>
              <a:gd name="connsiteY16" fmla="*/ 1067293 h 1339852"/>
              <a:gd name="connsiteX17" fmla="*/ 7721021 w 8636588"/>
              <a:gd name="connsiteY17" fmla="*/ 1078437 h 1339852"/>
              <a:gd name="connsiteX18" fmla="*/ 7805277 w 8636588"/>
              <a:gd name="connsiteY18" fmla="*/ 1106496 h 1339852"/>
              <a:gd name="connsiteX19" fmla="*/ 7850641 w 8636588"/>
              <a:gd name="connsiteY19" fmla="*/ 1116506 h 1339852"/>
              <a:gd name="connsiteX20" fmla="*/ 7920539 w 8636588"/>
              <a:gd name="connsiteY20" fmla="*/ 1130194 h 1339852"/>
              <a:gd name="connsiteX21" fmla="*/ 7929511 w 8636588"/>
              <a:gd name="connsiteY21" fmla="*/ 1136290 h 1339852"/>
              <a:gd name="connsiteX22" fmla="*/ 7944674 w 8636588"/>
              <a:gd name="connsiteY22" fmla="*/ 1126840 h 1339852"/>
              <a:gd name="connsiteX23" fmla="*/ 7972563 w 8636588"/>
              <a:gd name="connsiteY23" fmla="*/ 1125943 h 1339852"/>
              <a:gd name="connsiteX24" fmla="*/ 8088480 w 8636588"/>
              <a:gd name="connsiteY24" fmla="*/ 1146931 h 1339852"/>
              <a:gd name="connsiteX25" fmla="*/ 8109620 w 8636588"/>
              <a:gd name="connsiteY25" fmla="*/ 1147047 h 1339852"/>
              <a:gd name="connsiteX26" fmla="*/ 8133494 w 8636588"/>
              <a:gd name="connsiteY26" fmla="*/ 1157984 h 1339852"/>
              <a:gd name="connsiteX27" fmla="*/ 8184675 w 8636588"/>
              <a:gd name="connsiteY27" fmla="*/ 1176567 h 1339852"/>
              <a:gd name="connsiteX28" fmla="*/ 8216356 w 8636588"/>
              <a:gd name="connsiteY28" fmla="*/ 1195534 h 1339852"/>
              <a:gd name="connsiteX29" fmla="*/ 8226654 w 8636588"/>
              <a:gd name="connsiteY29" fmla="*/ 1190628 h 1339852"/>
              <a:gd name="connsiteX30" fmla="*/ 8248439 w 8636588"/>
              <a:gd name="connsiteY30" fmla="*/ 1191507 h 1339852"/>
              <a:gd name="connsiteX31" fmla="*/ 8336092 w 8636588"/>
              <a:gd name="connsiteY31" fmla="*/ 1213416 h 1339852"/>
              <a:gd name="connsiteX32" fmla="*/ 8352510 w 8636588"/>
              <a:gd name="connsiteY32" fmla="*/ 1214672 h 1339852"/>
              <a:gd name="connsiteX33" fmla="*/ 8369793 w 8636588"/>
              <a:gd name="connsiteY33" fmla="*/ 1224071 h 1339852"/>
              <a:gd name="connsiteX34" fmla="*/ 8438518 w 8636588"/>
              <a:gd name="connsiteY34" fmla="*/ 1262506 h 1339852"/>
              <a:gd name="connsiteX35" fmla="*/ 8470408 w 8636588"/>
              <a:gd name="connsiteY35" fmla="*/ 1280208 h 1339852"/>
              <a:gd name="connsiteX36" fmla="*/ 8471039 w 8636588"/>
              <a:gd name="connsiteY36" fmla="*/ 1284644 h 1339852"/>
              <a:gd name="connsiteX37" fmla="*/ 8480127 w 8636588"/>
              <a:gd name="connsiteY37" fmla="*/ 1281838 h 1339852"/>
              <a:gd name="connsiteX38" fmla="*/ 8503670 w 8636588"/>
              <a:gd name="connsiteY38" fmla="*/ 1292338 h 1339852"/>
              <a:gd name="connsiteX39" fmla="*/ 8511302 w 8636588"/>
              <a:gd name="connsiteY39" fmla="*/ 1301366 h 1339852"/>
              <a:gd name="connsiteX40" fmla="*/ 8527938 w 8636588"/>
              <a:gd name="connsiteY40" fmla="*/ 1306213 h 1339852"/>
              <a:gd name="connsiteX41" fmla="*/ 8612455 w 8636588"/>
              <a:gd name="connsiteY41" fmla="*/ 1337338 h 1339852"/>
              <a:gd name="connsiteX42" fmla="*/ 8634346 w 8636588"/>
              <a:gd name="connsiteY42" fmla="*/ 1337326 h 1339852"/>
              <a:gd name="connsiteX43" fmla="*/ 8636588 w 8636588"/>
              <a:gd name="connsiteY43" fmla="*/ 1339852 h 1339852"/>
              <a:gd name="connsiteX44" fmla="*/ 0 w 8636588"/>
              <a:gd name="connsiteY44" fmla="*/ 1339852 h 1339852"/>
              <a:gd name="connsiteX45" fmla="*/ 0 w 8636588"/>
              <a:gd name="connsiteY45" fmla="*/ 161152 h 1339852"/>
              <a:gd name="connsiteX46" fmla="*/ 78852 w 8636588"/>
              <a:gd name="connsiteY46" fmla="*/ 145223 h 1339852"/>
              <a:gd name="connsiteX47" fmla="*/ 175829 w 8636588"/>
              <a:gd name="connsiteY47" fmla="*/ 128310 h 1339852"/>
              <a:gd name="connsiteX48" fmla="*/ 272592 w 8636588"/>
              <a:gd name="connsiteY48" fmla="*/ 108016 h 1339852"/>
              <a:gd name="connsiteX49" fmla="*/ 317694 w 8636588"/>
              <a:gd name="connsiteY49" fmla="*/ 79287 h 1339852"/>
              <a:gd name="connsiteX50" fmla="*/ 323225 w 8636588"/>
              <a:gd name="connsiteY50" fmla="*/ 78079 h 1339852"/>
              <a:gd name="connsiteX51" fmla="*/ 338102 w 8636588"/>
              <a:gd name="connsiteY51" fmla="*/ 79555 h 1339852"/>
              <a:gd name="connsiteX52" fmla="*/ 343659 w 8636588"/>
              <a:gd name="connsiteY52" fmla="*/ 80896 h 1339852"/>
              <a:gd name="connsiteX53" fmla="*/ 351870 w 8636588"/>
              <a:gd name="connsiteY53" fmla="*/ 81185 h 1339852"/>
              <a:gd name="connsiteX54" fmla="*/ 352085 w 8636588"/>
              <a:gd name="connsiteY54" fmla="*/ 80941 h 1339852"/>
              <a:gd name="connsiteX55" fmla="*/ 397120 w 8636588"/>
              <a:gd name="connsiteY55" fmla="*/ 88588 h 1339852"/>
              <a:gd name="connsiteX56" fmla="*/ 447963 w 8636588"/>
              <a:gd name="connsiteY56" fmla="*/ 66598 h 1339852"/>
              <a:gd name="connsiteX57" fmla="*/ 468719 w 8636588"/>
              <a:gd name="connsiteY57" fmla="*/ 63238 h 1339852"/>
              <a:gd name="connsiteX58" fmla="*/ 479867 w 8636588"/>
              <a:gd name="connsiteY58" fmla="*/ 60106 h 1339852"/>
              <a:gd name="connsiteX59" fmla="*/ 516417 w 8636588"/>
              <a:gd name="connsiteY59" fmla="*/ 65774 h 1339852"/>
              <a:gd name="connsiteX60" fmla="*/ 521270 w 8636588"/>
              <a:gd name="connsiteY60" fmla="*/ 64652 h 1339852"/>
              <a:gd name="connsiteX61" fmla="*/ 544492 w 8636588"/>
              <a:gd name="connsiteY61" fmla="*/ 71615 h 1339852"/>
              <a:gd name="connsiteX62" fmla="*/ 577701 w 8636588"/>
              <a:gd name="connsiteY62" fmla="*/ 79141 h 1339852"/>
              <a:gd name="connsiteX63" fmla="*/ 579807 w 8636588"/>
              <a:gd name="connsiteY63" fmla="*/ 78284 h 1339852"/>
              <a:gd name="connsiteX64" fmla="*/ 594359 w 8636588"/>
              <a:gd name="connsiteY64" fmla="*/ 83780 h 1339852"/>
              <a:gd name="connsiteX65" fmla="*/ 660563 w 8636588"/>
              <a:gd name="connsiteY65" fmla="*/ 88317 h 1339852"/>
              <a:gd name="connsiteX66" fmla="*/ 759047 w 8636588"/>
              <a:gd name="connsiteY66" fmla="*/ 93784 h 1339852"/>
              <a:gd name="connsiteX67" fmla="*/ 797373 w 8636588"/>
              <a:gd name="connsiteY67" fmla="*/ 89396 h 1339852"/>
              <a:gd name="connsiteX68" fmla="*/ 800100 w 8636588"/>
              <a:gd name="connsiteY68" fmla="*/ 89924 h 1339852"/>
              <a:gd name="connsiteX0" fmla="*/ 800100 w 8636588"/>
              <a:gd name="connsiteY0" fmla="*/ 0 h 1339852"/>
              <a:gd name="connsiteX1" fmla="*/ 7372350 w 8636588"/>
              <a:gd name="connsiteY1" fmla="*/ 792163 h 1339852"/>
              <a:gd name="connsiteX2" fmla="*/ 6998152 w 8636588"/>
              <a:gd name="connsiteY2" fmla="*/ 792163 h 1339852"/>
              <a:gd name="connsiteX3" fmla="*/ 7024494 w 8636588"/>
              <a:gd name="connsiteY3" fmla="*/ 799059 h 1339852"/>
              <a:gd name="connsiteX4" fmla="*/ 7076136 w 8636588"/>
              <a:gd name="connsiteY4" fmla="*/ 824264 h 1339852"/>
              <a:gd name="connsiteX5" fmla="*/ 7138872 w 8636588"/>
              <a:gd name="connsiteY5" fmla="*/ 848161 h 1339852"/>
              <a:gd name="connsiteX6" fmla="*/ 7166396 w 8636588"/>
              <a:gd name="connsiteY6" fmla="*/ 852061 h 1339852"/>
              <a:gd name="connsiteX7" fmla="*/ 7202350 w 8636588"/>
              <a:gd name="connsiteY7" fmla="*/ 860988 h 1339852"/>
              <a:gd name="connsiteX8" fmla="*/ 7268660 w 8636588"/>
              <a:gd name="connsiteY8" fmla="*/ 872733 h 1339852"/>
              <a:gd name="connsiteX9" fmla="*/ 7352783 w 8636588"/>
              <a:gd name="connsiteY9" fmla="*/ 895486 h 1339852"/>
              <a:gd name="connsiteX10" fmla="*/ 7398282 w 8636588"/>
              <a:gd name="connsiteY10" fmla="*/ 934170 h 1339852"/>
              <a:gd name="connsiteX11" fmla="*/ 7406141 w 8636588"/>
              <a:gd name="connsiteY11" fmla="*/ 932200 h 1339852"/>
              <a:gd name="connsiteX12" fmla="*/ 7445235 w 8636588"/>
              <a:gd name="connsiteY12" fmla="*/ 948114 h 1339852"/>
              <a:gd name="connsiteX13" fmla="*/ 7562935 w 8636588"/>
              <a:gd name="connsiteY13" fmla="*/ 1030436 h 1339852"/>
              <a:gd name="connsiteX14" fmla="*/ 7639863 w 8636588"/>
              <a:gd name="connsiteY14" fmla="*/ 1060803 h 1339852"/>
              <a:gd name="connsiteX15" fmla="*/ 7670271 w 8636588"/>
              <a:gd name="connsiteY15" fmla="*/ 1067293 h 1339852"/>
              <a:gd name="connsiteX16" fmla="*/ 7721021 w 8636588"/>
              <a:gd name="connsiteY16" fmla="*/ 1078437 h 1339852"/>
              <a:gd name="connsiteX17" fmla="*/ 7805277 w 8636588"/>
              <a:gd name="connsiteY17" fmla="*/ 1106496 h 1339852"/>
              <a:gd name="connsiteX18" fmla="*/ 7850641 w 8636588"/>
              <a:gd name="connsiteY18" fmla="*/ 1116506 h 1339852"/>
              <a:gd name="connsiteX19" fmla="*/ 7920539 w 8636588"/>
              <a:gd name="connsiteY19" fmla="*/ 1130194 h 1339852"/>
              <a:gd name="connsiteX20" fmla="*/ 7929511 w 8636588"/>
              <a:gd name="connsiteY20" fmla="*/ 1136290 h 1339852"/>
              <a:gd name="connsiteX21" fmla="*/ 7944674 w 8636588"/>
              <a:gd name="connsiteY21" fmla="*/ 1126840 h 1339852"/>
              <a:gd name="connsiteX22" fmla="*/ 7972563 w 8636588"/>
              <a:gd name="connsiteY22" fmla="*/ 1125943 h 1339852"/>
              <a:gd name="connsiteX23" fmla="*/ 8088480 w 8636588"/>
              <a:gd name="connsiteY23" fmla="*/ 1146931 h 1339852"/>
              <a:gd name="connsiteX24" fmla="*/ 8109620 w 8636588"/>
              <a:gd name="connsiteY24" fmla="*/ 1147047 h 1339852"/>
              <a:gd name="connsiteX25" fmla="*/ 8133494 w 8636588"/>
              <a:gd name="connsiteY25" fmla="*/ 1157984 h 1339852"/>
              <a:gd name="connsiteX26" fmla="*/ 8184675 w 8636588"/>
              <a:gd name="connsiteY26" fmla="*/ 1176567 h 1339852"/>
              <a:gd name="connsiteX27" fmla="*/ 8216356 w 8636588"/>
              <a:gd name="connsiteY27" fmla="*/ 1195534 h 1339852"/>
              <a:gd name="connsiteX28" fmla="*/ 8226654 w 8636588"/>
              <a:gd name="connsiteY28" fmla="*/ 1190628 h 1339852"/>
              <a:gd name="connsiteX29" fmla="*/ 8248439 w 8636588"/>
              <a:gd name="connsiteY29" fmla="*/ 1191507 h 1339852"/>
              <a:gd name="connsiteX30" fmla="*/ 8336092 w 8636588"/>
              <a:gd name="connsiteY30" fmla="*/ 1213416 h 1339852"/>
              <a:gd name="connsiteX31" fmla="*/ 8352510 w 8636588"/>
              <a:gd name="connsiteY31" fmla="*/ 1214672 h 1339852"/>
              <a:gd name="connsiteX32" fmla="*/ 8369793 w 8636588"/>
              <a:gd name="connsiteY32" fmla="*/ 1224071 h 1339852"/>
              <a:gd name="connsiteX33" fmla="*/ 8438518 w 8636588"/>
              <a:gd name="connsiteY33" fmla="*/ 1262506 h 1339852"/>
              <a:gd name="connsiteX34" fmla="*/ 8470408 w 8636588"/>
              <a:gd name="connsiteY34" fmla="*/ 1280208 h 1339852"/>
              <a:gd name="connsiteX35" fmla="*/ 8471039 w 8636588"/>
              <a:gd name="connsiteY35" fmla="*/ 1284644 h 1339852"/>
              <a:gd name="connsiteX36" fmla="*/ 8480127 w 8636588"/>
              <a:gd name="connsiteY36" fmla="*/ 1281838 h 1339852"/>
              <a:gd name="connsiteX37" fmla="*/ 8503670 w 8636588"/>
              <a:gd name="connsiteY37" fmla="*/ 1292338 h 1339852"/>
              <a:gd name="connsiteX38" fmla="*/ 8511302 w 8636588"/>
              <a:gd name="connsiteY38" fmla="*/ 1301366 h 1339852"/>
              <a:gd name="connsiteX39" fmla="*/ 8527938 w 8636588"/>
              <a:gd name="connsiteY39" fmla="*/ 1306213 h 1339852"/>
              <a:gd name="connsiteX40" fmla="*/ 8612455 w 8636588"/>
              <a:gd name="connsiteY40" fmla="*/ 1337338 h 1339852"/>
              <a:gd name="connsiteX41" fmla="*/ 8634346 w 8636588"/>
              <a:gd name="connsiteY41" fmla="*/ 1337326 h 1339852"/>
              <a:gd name="connsiteX42" fmla="*/ 8636588 w 8636588"/>
              <a:gd name="connsiteY42" fmla="*/ 1339852 h 1339852"/>
              <a:gd name="connsiteX43" fmla="*/ 0 w 8636588"/>
              <a:gd name="connsiteY43" fmla="*/ 1339852 h 1339852"/>
              <a:gd name="connsiteX44" fmla="*/ 0 w 8636588"/>
              <a:gd name="connsiteY44" fmla="*/ 161152 h 1339852"/>
              <a:gd name="connsiteX45" fmla="*/ 78852 w 8636588"/>
              <a:gd name="connsiteY45" fmla="*/ 145223 h 1339852"/>
              <a:gd name="connsiteX46" fmla="*/ 175829 w 8636588"/>
              <a:gd name="connsiteY46" fmla="*/ 128310 h 1339852"/>
              <a:gd name="connsiteX47" fmla="*/ 272592 w 8636588"/>
              <a:gd name="connsiteY47" fmla="*/ 108016 h 1339852"/>
              <a:gd name="connsiteX48" fmla="*/ 317694 w 8636588"/>
              <a:gd name="connsiteY48" fmla="*/ 79287 h 1339852"/>
              <a:gd name="connsiteX49" fmla="*/ 323225 w 8636588"/>
              <a:gd name="connsiteY49" fmla="*/ 78079 h 1339852"/>
              <a:gd name="connsiteX50" fmla="*/ 338102 w 8636588"/>
              <a:gd name="connsiteY50" fmla="*/ 79555 h 1339852"/>
              <a:gd name="connsiteX51" fmla="*/ 343659 w 8636588"/>
              <a:gd name="connsiteY51" fmla="*/ 80896 h 1339852"/>
              <a:gd name="connsiteX52" fmla="*/ 351870 w 8636588"/>
              <a:gd name="connsiteY52" fmla="*/ 81185 h 1339852"/>
              <a:gd name="connsiteX53" fmla="*/ 352085 w 8636588"/>
              <a:gd name="connsiteY53" fmla="*/ 80941 h 1339852"/>
              <a:gd name="connsiteX54" fmla="*/ 397120 w 8636588"/>
              <a:gd name="connsiteY54" fmla="*/ 88588 h 1339852"/>
              <a:gd name="connsiteX55" fmla="*/ 447963 w 8636588"/>
              <a:gd name="connsiteY55" fmla="*/ 66598 h 1339852"/>
              <a:gd name="connsiteX56" fmla="*/ 468719 w 8636588"/>
              <a:gd name="connsiteY56" fmla="*/ 63238 h 1339852"/>
              <a:gd name="connsiteX57" fmla="*/ 479867 w 8636588"/>
              <a:gd name="connsiteY57" fmla="*/ 60106 h 1339852"/>
              <a:gd name="connsiteX58" fmla="*/ 516417 w 8636588"/>
              <a:gd name="connsiteY58" fmla="*/ 65774 h 1339852"/>
              <a:gd name="connsiteX59" fmla="*/ 521270 w 8636588"/>
              <a:gd name="connsiteY59" fmla="*/ 64652 h 1339852"/>
              <a:gd name="connsiteX60" fmla="*/ 544492 w 8636588"/>
              <a:gd name="connsiteY60" fmla="*/ 71615 h 1339852"/>
              <a:gd name="connsiteX61" fmla="*/ 577701 w 8636588"/>
              <a:gd name="connsiteY61" fmla="*/ 79141 h 1339852"/>
              <a:gd name="connsiteX62" fmla="*/ 579807 w 8636588"/>
              <a:gd name="connsiteY62" fmla="*/ 78284 h 1339852"/>
              <a:gd name="connsiteX63" fmla="*/ 594359 w 8636588"/>
              <a:gd name="connsiteY63" fmla="*/ 83780 h 1339852"/>
              <a:gd name="connsiteX64" fmla="*/ 660563 w 8636588"/>
              <a:gd name="connsiteY64" fmla="*/ 88317 h 1339852"/>
              <a:gd name="connsiteX65" fmla="*/ 759047 w 8636588"/>
              <a:gd name="connsiteY65" fmla="*/ 93784 h 1339852"/>
              <a:gd name="connsiteX66" fmla="*/ 797373 w 8636588"/>
              <a:gd name="connsiteY66" fmla="*/ 89396 h 1339852"/>
              <a:gd name="connsiteX67" fmla="*/ 800100 w 8636588"/>
              <a:gd name="connsiteY67" fmla="*/ 89924 h 1339852"/>
              <a:gd name="connsiteX68" fmla="*/ 800100 w 8636588"/>
              <a:gd name="connsiteY68" fmla="*/ 0 h 1339852"/>
              <a:gd name="connsiteX0" fmla="*/ 800100 w 8636588"/>
              <a:gd name="connsiteY0" fmla="*/ 0 h 1339852"/>
              <a:gd name="connsiteX1" fmla="*/ 6998152 w 8636588"/>
              <a:gd name="connsiteY1" fmla="*/ 792163 h 1339852"/>
              <a:gd name="connsiteX2" fmla="*/ 7024494 w 8636588"/>
              <a:gd name="connsiteY2" fmla="*/ 799059 h 1339852"/>
              <a:gd name="connsiteX3" fmla="*/ 7076136 w 8636588"/>
              <a:gd name="connsiteY3" fmla="*/ 824264 h 1339852"/>
              <a:gd name="connsiteX4" fmla="*/ 7138872 w 8636588"/>
              <a:gd name="connsiteY4" fmla="*/ 848161 h 1339852"/>
              <a:gd name="connsiteX5" fmla="*/ 7166396 w 8636588"/>
              <a:gd name="connsiteY5" fmla="*/ 852061 h 1339852"/>
              <a:gd name="connsiteX6" fmla="*/ 7202350 w 8636588"/>
              <a:gd name="connsiteY6" fmla="*/ 860988 h 1339852"/>
              <a:gd name="connsiteX7" fmla="*/ 7268660 w 8636588"/>
              <a:gd name="connsiteY7" fmla="*/ 872733 h 1339852"/>
              <a:gd name="connsiteX8" fmla="*/ 7352783 w 8636588"/>
              <a:gd name="connsiteY8" fmla="*/ 895486 h 1339852"/>
              <a:gd name="connsiteX9" fmla="*/ 7398282 w 8636588"/>
              <a:gd name="connsiteY9" fmla="*/ 934170 h 1339852"/>
              <a:gd name="connsiteX10" fmla="*/ 7406141 w 8636588"/>
              <a:gd name="connsiteY10" fmla="*/ 932200 h 1339852"/>
              <a:gd name="connsiteX11" fmla="*/ 7445235 w 8636588"/>
              <a:gd name="connsiteY11" fmla="*/ 948114 h 1339852"/>
              <a:gd name="connsiteX12" fmla="*/ 7562935 w 8636588"/>
              <a:gd name="connsiteY12" fmla="*/ 1030436 h 1339852"/>
              <a:gd name="connsiteX13" fmla="*/ 7639863 w 8636588"/>
              <a:gd name="connsiteY13" fmla="*/ 1060803 h 1339852"/>
              <a:gd name="connsiteX14" fmla="*/ 7670271 w 8636588"/>
              <a:gd name="connsiteY14" fmla="*/ 1067293 h 1339852"/>
              <a:gd name="connsiteX15" fmla="*/ 7721021 w 8636588"/>
              <a:gd name="connsiteY15" fmla="*/ 1078437 h 1339852"/>
              <a:gd name="connsiteX16" fmla="*/ 7805277 w 8636588"/>
              <a:gd name="connsiteY16" fmla="*/ 1106496 h 1339852"/>
              <a:gd name="connsiteX17" fmla="*/ 7850641 w 8636588"/>
              <a:gd name="connsiteY17" fmla="*/ 1116506 h 1339852"/>
              <a:gd name="connsiteX18" fmla="*/ 7920539 w 8636588"/>
              <a:gd name="connsiteY18" fmla="*/ 1130194 h 1339852"/>
              <a:gd name="connsiteX19" fmla="*/ 7929511 w 8636588"/>
              <a:gd name="connsiteY19" fmla="*/ 1136290 h 1339852"/>
              <a:gd name="connsiteX20" fmla="*/ 7944674 w 8636588"/>
              <a:gd name="connsiteY20" fmla="*/ 1126840 h 1339852"/>
              <a:gd name="connsiteX21" fmla="*/ 7972563 w 8636588"/>
              <a:gd name="connsiteY21" fmla="*/ 1125943 h 1339852"/>
              <a:gd name="connsiteX22" fmla="*/ 8088480 w 8636588"/>
              <a:gd name="connsiteY22" fmla="*/ 1146931 h 1339852"/>
              <a:gd name="connsiteX23" fmla="*/ 8109620 w 8636588"/>
              <a:gd name="connsiteY23" fmla="*/ 1147047 h 1339852"/>
              <a:gd name="connsiteX24" fmla="*/ 8133494 w 8636588"/>
              <a:gd name="connsiteY24" fmla="*/ 1157984 h 1339852"/>
              <a:gd name="connsiteX25" fmla="*/ 8184675 w 8636588"/>
              <a:gd name="connsiteY25" fmla="*/ 1176567 h 1339852"/>
              <a:gd name="connsiteX26" fmla="*/ 8216356 w 8636588"/>
              <a:gd name="connsiteY26" fmla="*/ 1195534 h 1339852"/>
              <a:gd name="connsiteX27" fmla="*/ 8226654 w 8636588"/>
              <a:gd name="connsiteY27" fmla="*/ 1190628 h 1339852"/>
              <a:gd name="connsiteX28" fmla="*/ 8248439 w 8636588"/>
              <a:gd name="connsiteY28" fmla="*/ 1191507 h 1339852"/>
              <a:gd name="connsiteX29" fmla="*/ 8336092 w 8636588"/>
              <a:gd name="connsiteY29" fmla="*/ 1213416 h 1339852"/>
              <a:gd name="connsiteX30" fmla="*/ 8352510 w 8636588"/>
              <a:gd name="connsiteY30" fmla="*/ 1214672 h 1339852"/>
              <a:gd name="connsiteX31" fmla="*/ 8369793 w 8636588"/>
              <a:gd name="connsiteY31" fmla="*/ 1224071 h 1339852"/>
              <a:gd name="connsiteX32" fmla="*/ 8438518 w 8636588"/>
              <a:gd name="connsiteY32" fmla="*/ 1262506 h 1339852"/>
              <a:gd name="connsiteX33" fmla="*/ 8470408 w 8636588"/>
              <a:gd name="connsiteY33" fmla="*/ 1280208 h 1339852"/>
              <a:gd name="connsiteX34" fmla="*/ 8471039 w 8636588"/>
              <a:gd name="connsiteY34" fmla="*/ 1284644 h 1339852"/>
              <a:gd name="connsiteX35" fmla="*/ 8480127 w 8636588"/>
              <a:gd name="connsiteY35" fmla="*/ 1281838 h 1339852"/>
              <a:gd name="connsiteX36" fmla="*/ 8503670 w 8636588"/>
              <a:gd name="connsiteY36" fmla="*/ 1292338 h 1339852"/>
              <a:gd name="connsiteX37" fmla="*/ 8511302 w 8636588"/>
              <a:gd name="connsiteY37" fmla="*/ 1301366 h 1339852"/>
              <a:gd name="connsiteX38" fmla="*/ 8527938 w 8636588"/>
              <a:gd name="connsiteY38" fmla="*/ 1306213 h 1339852"/>
              <a:gd name="connsiteX39" fmla="*/ 8612455 w 8636588"/>
              <a:gd name="connsiteY39" fmla="*/ 1337338 h 1339852"/>
              <a:gd name="connsiteX40" fmla="*/ 8634346 w 8636588"/>
              <a:gd name="connsiteY40" fmla="*/ 1337326 h 1339852"/>
              <a:gd name="connsiteX41" fmla="*/ 8636588 w 8636588"/>
              <a:gd name="connsiteY41" fmla="*/ 1339852 h 1339852"/>
              <a:gd name="connsiteX42" fmla="*/ 0 w 8636588"/>
              <a:gd name="connsiteY42" fmla="*/ 1339852 h 1339852"/>
              <a:gd name="connsiteX43" fmla="*/ 0 w 8636588"/>
              <a:gd name="connsiteY43" fmla="*/ 161152 h 1339852"/>
              <a:gd name="connsiteX44" fmla="*/ 78852 w 8636588"/>
              <a:gd name="connsiteY44" fmla="*/ 145223 h 1339852"/>
              <a:gd name="connsiteX45" fmla="*/ 175829 w 8636588"/>
              <a:gd name="connsiteY45" fmla="*/ 128310 h 1339852"/>
              <a:gd name="connsiteX46" fmla="*/ 272592 w 8636588"/>
              <a:gd name="connsiteY46" fmla="*/ 108016 h 1339852"/>
              <a:gd name="connsiteX47" fmla="*/ 317694 w 8636588"/>
              <a:gd name="connsiteY47" fmla="*/ 79287 h 1339852"/>
              <a:gd name="connsiteX48" fmla="*/ 323225 w 8636588"/>
              <a:gd name="connsiteY48" fmla="*/ 78079 h 1339852"/>
              <a:gd name="connsiteX49" fmla="*/ 338102 w 8636588"/>
              <a:gd name="connsiteY49" fmla="*/ 79555 h 1339852"/>
              <a:gd name="connsiteX50" fmla="*/ 343659 w 8636588"/>
              <a:gd name="connsiteY50" fmla="*/ 80896 h 1339852"/>
              <a:gd name="connsiteX51" fmla="*/ 351870 w 8636588"/>
              <a:gd name="connsiteY51" fmla="*/ 81185 h 1339852"/>
              <a:gd name="connsiteX52" fmla="*/ 352085 w 8636588"/>
              <a:gd name="connsiteY52" fmla="*/ 80941 h 1339852"/>
              <a:gd name="connsiteX53" fmla="*/ 397120 w 8636588"/>
              <a:gd name="connsiteY53" fmla="*/ 88588 h 1339852"/>
              <a:gd name="connsiteX54" fmla="*/ 447963 w 8636588"/>
              <a:gd name="connsiteY54" fmla="*/ 66598 h 1339852"/>
              <a:gd name="connsiteX55" fmla="*/ 468719 w 8636588"/>
              <a:gd name="connsiteY55" fmla="*/ 63238 h 1339852"/>
              <a:gd name="connsiteX56" fmla="*/ 479867 w 8636588"/>
              <a:gd name="connsiteY56" fmla="*/ 60106 h 1339852"/>
              <a:gd name="connsiteX57" fmla="*/ 516417 w 8636588"/>
              <a:gd name="connsiteY57" fmla="*/ 65774 h 1339852"/>
              <a:gd name="connsiteX58" fmla="*/ 521270 w 8636588"/>
              <a:gd name="connsiteY58" fmla="*/ 64652 h 1339852"/>
              <a:gd name="connsiteX59" fmla="*/ 544492 w 8636588"/>
              <a:gd name="connsiteY59" fmla="*/ 71615 h 1339852"/>
              <a:gd name="connsiteX60" fmla="*/ 577701 w 8636588"/>
              <a:gd name="connsiteY60" fmla="*/ 79141 h 1339852"/>
              <a:gd name="connsiteX61" fmla="*/ 579807 w 8636588"/>
              <a:gd name="connsiteY61" fmla="*/ 78284 h 1339852"/>
              <a:gd name="connsiteX62" fmla="*/ 594359 w 8636588"/>
              <a:gd name="connsiteY62" fmla="*/ 83780 h 1339852"/>
              <a:gd name="connsiteX63" fmla="*/ 660563 w 8636588"/>
              <a:gd name="connsiteY63" fmla="*/ 88317 h 1339852"/>
              <a:gd name="connsiteX64" fmla="*/ 759047 w 8636588"/>
              <a:gd name="connsiteY64" fmla="*/ 93784 h 1339852"/>
              <a:gd name="connsiteX65" fmla="*/ 797373 w 8636588"/>
              <a:gd name="connsiteY65" fmla="*/ 89396 h 1339852"/>
              <a:gd name="connsiteX66" fmla="*/ 800100 w 8636588"/>
              <a:gd name="connsiteY66" fmla="*/ 89924 h 1339852"/>
              <a:gd name="connsiteX67" fmla="*/ 800100 w 8636588"/>
              <a:gd name="connsiteY67" fmla="*/ 0 h 1339852"/>
              <a:gd name="connsiteX0" fmla="*/ 800100 w 8636588"/>
              <a:gd name="connsiteY0" fmla="*/ 29818 h 1279746"/>
              <a:gd name="connsiteX1" fmla="*/ 6998152 w 8636588"/>
              <a:gd name="connsiteY1" fmla="*/ 732057 h 1279746"/>
              <a:gd name="connsiteX2" fmla="*/ 7024494 w 8636588"/>
              <a:gd name="connsiteY2" fmla="*/ 738953 h 1279746"/>
              <a:gd name="connsiteX3" fmla="*/ 7076136 w 8636588"/>
              <a:gd name="connsiteY3" fmla="*/ 764158 h 1279746"/>
              <a:gd name="connsiteX4" fmla="*/ 7138872 w 8636588"/>
              <a:gd name="connsiteY4" fmla="*/ 788055 h 1279746"/>
              <a:gd name="connsiteX5" fmla="*/ 7166396 w 8636588"/>
              <a:gd name="connsiteY5" fmla="*/ 791955 h 1279746"/>
              <a:gd name="connsiteX6" fmla="*/ 7202350 w 8636588"/>
              <a:gd name="connsiteY6" fmla="*/ 800882 h 1279746"/>
              <a:gd name="connsiteX7" fmla="*/ 7268660 w 8636588"/>
              <a:gd name="connsiteY7" fmla="*/ 812627 h 1279746"/>
              <a:gd name="connsiteX8" fmla="*/ 7352783 w 8636588"/>
              <a:gd name="connsiteY8" fmla="*/ 835380 h 1279746"/>
              <a:gd name="connsiteX9" fmla="*/ 7398282 w 8636588"/>
              <a:gd name="connsiteY9" fmla="*/ 874064 h 1279746"/>
              <a:gd name="connsiteX10" fmla="*/ 7406141 w 8636588"/>
              <a:gd name="connsiteY10" fmla="*/ 872094 h 1279746"/>
              <a:gd name="connsiteX11" fmla="*/ 7445235 w 8636588"/>
              <a:gd name="connsiteY11" fmla="*/ 888008 h 1279746"/>
              <a:gd name="connsiteX12" fmla="*/ 7562935 w 8636588"/>
              <a:gd name="connsiteY12" fmla="*/ 970330 h 1279746"/>
              <a:gd name="connsiteX13" fmla="*/ 7639863 w 8636588"/>
              <a:gd name="connsiteY13" fmla="*/ 1000697 h 1279746"/>
              <a:gd name="connsiteX14" fmla="*/ 7670271 w 8636588"/>
              <a:gd name="connsiteY14" fmla="*/ 1007187 h 1279746"/>
              <a:gd name="connsiteX15" fmla="*/ 7721021 w 8636588"/>
              <a:gd name="connsiteY15" fmla="*/ 1018331 h 1279746"/>
              <a:gd name="connsiteX16" fmla="*/ 7805277 w 8636588"/>
              <a:gd name="connsiteY16" fmla="*/ 1046390 h 1279746"/>
              <a:gd name="connsiteX17" fmla="*/ 7850641 w 8636588"/>
              <a:gd name="connsiteY17" fmla="*/ 1056400 h 1279746"/>
              <a:gd name="connsiteX18" fmla="*/ 7920539 w 8636588"/>
              <a:gd name="connsiteY18" fmla="*/ 1070088 h 1279746"/>
              <a:gd name="connsiteX19" fmla="*/ 7929511 w 8636588"/>
              <a:gd name="connsiteY19" fmla="*/ 1076184 h 1279746"/>
              <a:gd name="connsiteX20" fmla="*/ 7944674 w 8636588"/>
              <a:gd name="connsiteY20" fmla="*/ 1066734 h 1279746"/>
              <a:gd name="connsiteX21" fmla="*/ 7972563 w 8636588"/>
              <a:gd name="connsiteY21" fmla="*/ 1065837 h 1279746"/>
              <a:gd name="connsiteX22" fmla="*/ 8088480 w 8636588"/>
              <a:gd name="connsiteY22" fmla="*/ 1086825 h 1279746"/>
              <a:gd name="connsiteX23" fmla="*/ 8109620 w 8636588"/>
              <a:gd name="connsiteY23" fmla="*/ 1086941 h 1279746"/>
              <a:gd name="connsiteX24" fmla="*/ 8133494 w 8636588"/>
              <a:gd name="connsiteY24" fmla="*/ 1097878 h 1279746"/>
              <a:gd name="connsiteX25" fmla="*/ 8184675 w 8636588"/>
              <a:gd name="connsiteY25" fmla="*/ 1116461 h 1279746"/>
              <a:gd name="connsiteX26" fmla="*/ 8216356 w 8636588"/>
              <a:gd name="connsiteY26" fmla="*/ 1135428 h 1279746"/>
              <a:gd name="connsiteX27" fmla="*/ 8226654 w 8636588"/>
              <a:gd name="connsiteY27" fmla="*/ 1130522 h 1279746"/>
              <a:gd name="connsiteX28" fmla="*/ 8248439 w 8636588"/>
              <a:gd name="connsiteY28" fmla="*/ 1131401 h 1279746"/>
              <a:gd name="connsiteX29" fmla="*/ 8336092 w 8636588"/>
              <a:gd name="connsiteY29" fmla="*/ 1153310 h 1279746"/>
              <a:gd name="connsiteX30" fmla="*/ 8352510 w 8636588"/>
              <a:gd name="connsiteY30" fmla="*/ 1154566 h 1279746"/>
              <a:gd name="connsiteX31" fmla="*/ 8369793 w 8636588"/>
              <a:gd name="connsiteY31" fmla="*/ 1163965 h 1279746"/>
              <a:gd name="connsiteX32" fmla="*/ 8438518 w 8636588"/>
              <a:gd name="connsiteY32" fmla="*/ 1202400 h 1279746"/>
              <a:gd name="connsiteX33" fmla="*/ 8470408 w 8636588"/>
              <a:gd name="connsiteY33" fmla="*/ 1220102 h 1279746"/>
              <a:gd name="connsiteX34" fmla="*/ 8471039 w 8636588"/>
              <a:gd name="connsiteY34" fmla="*/ 1224538 h 1279746"/>
              <a:gd name="connsiteX35" fmla="*/ 8480127 w 8636588"/>
              <a:gd name="connsiteY35" fmla="*/ 1221732 h 1279746"/>
              <a:gd name="connsiteX36" fmla="*/ 8503670 w 8636588"/>
              <a:gd name="connsiteY36" fmla="*/ 1232232 h 1279746"/>
              <a:gd name="connsiteX37" fmla="*/ 8511302 w 8636588"/>
              <a:gd name="connsiteY37" fmla="*/ 1241260 h 1279746"/>
              <a:gd name="connsiteX38" fmla="*/ 8527938 w 8636588"/>
              <a:gd name="connsiteY38" fmla="*/ 1246107 h 1279746"/>
              <a:gd name="connsiteX39" fmla="*/ 8612455 w 8636588"/>
              <a:gd name="connsiteY39" fmla="*/ 1277232 h 1279746"/>
              <a:gd name="connsiteX40" fmla="*/ 8634346 w 8636588"/>
              <a:gd name="connsiteY40" fmla="*/ 1277220 h 1279746"/>
              <a:gd name="connsiteX41" fmla="*/ 8636588 w 8636588"/>
              <a:gd name="connsiteY41" fmla="*/ 1279746 h 1279746"/>
              <a:gd name="connsiteX42" fmla="*/ 0 w 8636588"/>
              <a:gd name="connsiteY42" fmla="*/ 1279746 h 1279746"/>
              <a:gd name="connsiteX43" fmla="*/ 0 w 8636588"/>
              <a:gd name="connsiteY43" fmla="*/ 101046 h 1279746"/>
              <a:gd name="connsiteX44" fmla="*/ 78852 w 8636588"/>
              <a:gd name="connsiteY44" fmla="*/ 85117 h 1279746"/>
              <a:gd name="connsiteX45" fmla="*/ 175829 w 8636588"/>
              <a:gd name="connsiteY45" fmla="*/ 68204 h 1279746"/>
              <a:gd name="connsiteX46" fmla="*/ 272592 w 8636588"/>
              <a:gd name="connsiteY46" fmla="*/ 47910 h 1279746"/>
              <a:gd name="connsiteX47" fmla="*/ 317694 w 8636588"/>
              <a:gd name="connsiteY47" fmla="*/ 19181 h 1279746"/>
              <a:gd name="connsiteX48" fmla="*/ 323225 w 8636588"/>
              <a:gd name="connsiteY48" fmla="*/ 17973 h 1279746"/>
              <a:gd name="connsiteX49" fmla="*/ 338102 w 8636588"/>
              <a:gd name="connsiteY49" fmla="*/ 19449 h 1279746"/>
              <a:gd name="connsiteX50" fmla="*/ 343659 w 8636588"/>
              <a:gd name="connsiteY50" fmla="*/ 20790 h 1279746"/>
              <a:gd name="connsiteX51" fmla="*/ 351870 w 8636588"/>
              <a:gd name="connsiteY51" fmla="*/ 21079 h 1279746"/>
              <a:gd name="connsiteX52" fmla="*/ 352085 w 8636588"/>
              <a:gd name="connsiteY52" fmla="*/ 20835 h 1279746"/>
              <a:gd name="connsiteX53" fmla="*/ 397120 w 8636588"/>
              <a:gd name="connsiteY53" fmla="*/ 28482 h 1279746"/>
              <a:gd name="connsiteX54" fmla="*/ 447963 w 8636588"/>
              <a:gd name="connsiteY54" fmla="*/ 6492 h 1279746"/>
              <a:gd name="connsiteX55" fmla="*/ 468719 w 8636588"/>
              <a:gd name="connsiteY55" fmla="*/ 3132 h 1279746"/>
              <a:gd name="connsiteX56" fmla="*/ 479867 w 8636588"/>
              <a:gd name="connsiteY56" fmla="*/ 0 h 1279746"/>
              <a:gd name="connsiteX57" fmla="*/ 516417 w 8636588"/>
              <a:gd name="connsiteY57" fmla="*/ 5668 h 1279746"/>
              <a:gd name="connsiteX58" fmla="*/ 521270 w 8636588"/>
              <a:gd name="connsiteY58" fmla="*/ 4546 h 1279746"/>
              <a:gd name="connsiteX59" fmla="*/ 544492 w 8636588"/>
              <a:gd name="connsiteY59" fmla="*/ 11509 h 1279746"/>
              <a:gd name="connsiteX60" fmla="*/ 577701 w 8636588"/>
              <a:gd name="connsiteY60" fmla="*/ 19035 h 1279746"/>
              <a:gd name="connsiteX61" fmla="*/ 579807 w 8636588"/>
              <a:gd name="connsiteY61" fmla="*/ 18178 h 1279746"/>
              <a:gd name="connsiteX62" fmla="*/ 594359 w 8636588"/>
              <a:gd name="connsiteY62" fmla="*/ 23674 h 1279746"/>
              <a:gd name="connsiteX63" fmla="*/ 660563 w 8636588"/>
              <a:gd name="connsiteY63" fmla="*/ 28211 h 1279746"/>
              <a:gd name="connsiteX64" fmla="*/ 759047 w 8636588"/>
              <a:gd name="connsiteY64" fmla="*/ 33678 h 1279746"/>
              <a:gd name="connsiteX65" fmla="*/ 797373 w 8636588"/>
              <a:gd name="connsiteY65" fmla="*/ 29290 h 1279746"/>
              <a:gd name="connsiteX66" fmla="*/ 800100 w 8636588"/>
              <a:gd name="connsiteY66" fmla="*/ 29818 h 1279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8636588" h="1279746">
                <a:moveTo>
                  <a:pt x="800100" y="29818"/>
                </a:moveTo>
                <a:lnTo>
                  <a:pt x="6998152" y="732057"/>
                </a:lnTo>
                <a:lnTo>
                  <a:pt x="7024494" y="738953"/>
                </a:lnTo>
                <a:cubicBezTo>
                  <a:pt x="7044969" y="743738"/>
                  <a:pt x="7065836" y="749348"/>
                  <a:pt x="7076136" y="764158"/>
                </a:cubicBezTo>
                <a:cubicBezTo>
                  <a:pt x="7085452" y="773325"/>
                  <a:pt x="7124928" y="791125"/>
                  <a:pt x="7138872" y="788055"/>
                </a:cubicBezTo>
                <a:cubicBezTo>
                  <a:pt x="7148437" y="790441"/>
                  <a:pt x="7155618" y="797179"/>
                  <a:pt x="7166396" y="791955"/>
                </a:cubicBezTo>
                <a:cubicBezTo>
                  <a:pt x="7181055" y="786452"/>
                  <a:pt x="7196438" y="812681"/>
                  <a:pt x="7202350" y="800882"/>
                </a:cubicBezTo>
                <a:cubicBezTo>
                  <a:pt x="7213598" y="819183"/>
                  <a:pt x="7247325" y="809066"/>
                  <a:pt x="7268660" y="812627"/>
                </a:cubicBezTo>
                <a:cubicBezTo>
                  <a:pt x="7275692" y="828860"/>
                  <a:pt x="7313523" y="820328"/>
                  <a:pt x="7352783" y="835380"/>
                </a:cubicBezTo>
                <a:cubicBezTo>
                  <a:pt x="7360014" y="853731"/>
                  <a:pt x="7379362" y="845376"/>
                  <a:pt x="7398282" y="874064"/>
                </a:cubicBezTo>
                <a:cubicBezTo>
                  <a:pt x="7400702" y="873151"/>
                  <a:pt x="7403349" y="872487"/>
                  <a:pt x="7406141" y="872094"/>
                </a:cubicBezTo>
                <a:cubicBezTo>
                  <a:pt x="7422361" y="869808"/>
                  <a:pt x="7439864" y="876934"/>
                  <a:pt x="7445235" y="888008"/>
                </a:cubicBezTo>
                <a:cubicBezTo>
                  <a:pt x="7478472" y="929804"/>
                  <a:pt x="7524045" y="948089"/>
                  <a:pt x="7562935" y="970330"/>
                </a:cubicBezTo>
                <a:cubicBezTo>
                  <a:pt x="7608715" y="993145"/>
                  <a:pt x="7595428" y="955508"/>
                  <a:pt x="7639863" y="1000697"/>
                </a:cubicBezTo>
                <a:cubicBezTo>
                  <a:pt x="7652653" y="995000"/>
                  <a:pt x="7660535" y="997789"/>
                  <a:pt x="7670271" y="1007187"/>
                </a:cubicBezTo>
                <a:cubicBezTo>
                  <a:pt x="7692990" y="1017645"/>
                  <a:pt x="7707136" y="995737"/>
                  <a:pt x="7721021" y="1018331"/>
                </a:cubicBezTo>
                <a:cubicBezTo>
                  <a:pt x="7743522" y="1024865"/>
                  <a:pt x="7783674" y="1040045"/>
                  <a:pt x="7805277" y="1046390"/>
                </a:cubicBezTo>
                <a:cubicBezTo>
                  <a:pt x="7828826" y="1054902"/>
                  <a:pt x="7813097" y="1075734"/>
                  <a:pt x="7850641" y="1056400"/>
                </a:cubicBezTo>
                <a:cubicBezTo>
                  <a:pt x="7869705" y="1072740"/>
                  <a:pt x="7883315" y="1062687"/>
                  <a:pt x="7920539" y="1070088"/>
                </a:cubicBezTo>
                <a:lnTo>
                  <a:pt x="7929511" y="1076184"/>
                </a:lnTo>
                <a:lnTo>
                  <a:pt x="7944674" y="1066734"/>
                </a:lnTo>
                <a:cubicBezTo>
                  <a:pt x="7952708" y="1063319"/>
                  <a:pt x="7961723" y="1062041"/>
                  <a:pt x="7972563" y="1065837"/>
                </a:cubicBezTo>
                <a:cubicBezTo>
                  <a:pt x="8032580" y="1110620"/>
                  <a:pt x="7981355" y="1045198"/>
                  <a:pt x="8088480" y="1086825"/>
                </a:cubicBezTo>
                <a:cubicBezTo>
                  <a:pt x="8092766" y="1092569"/>
                  <a:pt x="8108313" y="1092657"/>
                  <a:pt x="8109620" y="1086941"/>
                </a:cubicBezTo>
                <a:cubicBezTo>
                  <a:pt x="8115838" y="1090688"/>
                  <a:pt x="8127499" y="1105874"/>
                  <a:pt x="8133494" y="1097878"/>
                </a:cubicBezTo>
                <a:cubicBezTo>
                  <a:pt x="8151490" y="1102658"/>
                  <a:pt x="8168684" y="1108913"/>
                  <a:pt x="8184675" y="1116461"/>
                </a:cubicBezTo>
                <a:lnTo>
                  <a:pt x="8216356" y="1135428"/>
                </a:lnTo>
                <a:lnTo>
                  <a:pt x="8226654" y="1130522"/>
                </a:lnTo>
                <a:cubicBezTo>
                  <a:pt x="8233297" y="1128443"/>
                  <a:pt x="8240455" y="1127997"/>
                  <a:pt x="8248439" y="1131401"/>
                </a:cubicBezTo>
                <a:cubicBezTo>
                  <a:pt x="8289862" y="1167798"/>
                  <a:pt x="8257682" y="1116642"/>
                  <a:pt x="8336092" y="1153310"/>
                </a:cubicBezTo>
                <a:cubicBezTo>
                  <a:pt x="8338752" y="1157790"/>
                  <a:pt x="8350828" y="1158716"/>
                  <a:pt x="8352510" y="1154566"/>
                </a:cubicBezTo>
                <a:cubicBezTo>
                  <a:pt x="8356908" y="1157678"/>
                  <a:pt x="8364198" y="1169540"/>
                  <a:pt x="8369793" y="1163965"/>
                </a:cubicBezTo>
                <a:cubicBezTo>
                  <a:pt x="8396654" y="1173014"/>
                  <a:pt x="8420327" y="1186252"/>
                  <a:pt x="8438518" y="1202400"/>
                </a:cubicBezTo>
                <a:cubicBezTo>
                  <a:pt x="8467620" y="1206616"/>
                  <a:pt x="8470227" y="1213216"/>
                  <a:pt x="8470408" y="1220102"/>
                </a:cubicBezTo>
                <a:cubicBezTo>
                  <a:pt x="8470618" y="1221581"/>
                  <a:pt x="8470829" y="1223059"/>
                  <a:pt x="8471039" y="1224538"/>
                </a:cubicBezTo>
                <a:lnTo>
                  <a:pt x="8480127" y="1221732"/>
                </a:lnTo>
                <a:cubicBezTo>
                  <a:pt x="8489344" y="1221244"/>
                  <a:pt x="8496925" y="1225598"/>
                  <a:pt x="8503670" y="1232232"/>
                </a:cubicBezTo>
                <a:lnTo>
                  <a:pt x="8511302" y="1241260"/>
                </a:lnTo>
                <a:lnTo>
                  <a:pt x="8527938" y="1246107"/>
                </a:lnTo>
                <a:cubicBezTo>
                  <a:pt x="8544797" y="1252102"/>
                  <a:pt x="8594720" y="1272046"/>
                  <a:pt x="8612455" y="1277232"/>
                </a:cubicBezTo>
                <a:cubicBezTo>
                  <a:pt x="8621740" y="1273435"/>
                  <a:pt x="8628731" y="1274046"/>
                  <a:pt x="8634346" y="1277220"/>
                </a:cubicBezTo>
                <a:lnTo>
                  <a:pt x="8636588" y="1279746"/>
                </a:lnTo>
                <a:lnTo>
                  <a:pt x="0" y="1279746"/>
                </a:lnTo>
                <a:lnTo>
                  <a:pt x="0" y="101046"/>
                </a:lnTo>
                <a:lnTo>
                  <a:pt x="78852" y="85117"/>
                </a:lnTo>
                <a:cubicBezTo>
                  <a:pt x="111429" y="86117"/>
                  <a:pt x="139870" y="73889"/>
                  <a:pt x="175829" y="68204"/>
                </a:cubicBezTo>
                <a:cubicBezTo>
                  <a:pt x="216035" y="75735"/>
                  <a:pt x="234155" y="53898"/>
                  <a:pt x="272592" y="47910"/>
                </a:cubicBezTo>
                <a:cubicBezTo>
                  <a:pt x="307942" y="64060"/>
                  <a:pt x="298606" y="28588"/>
                  <a:pt x="317694" y="19181"/>
                </a:cubicBezTo>
                <a:lnTo>
                  <a:pt x="323225" y="17973"/>
                </a:lnTo>
                <a:lnTo>
                  <a:pt x="338102" y="19449"/>
                </a:lnTo>
                <a:lnTo>
                  <a:pt x="343659" y="20790"/>
                </a:lnTo>
                <a:cubicBezTo>
                  <a:pt x="347501" y="21420"/>
                  <a:pt x="350072" y="21464"/>
                  <a:pt x="351870" y="21079"/>
                </a:cubicBezTo>
                <a:lnTo>
                  <a:pt x="352085" y="20835"/>
                </a:lnTo>
                <a:lnTo>
                  <a:pt x="397120" y="28482"/>
                </a:lnTo>
                <a:cubicBezTo>
                  <a:pt x="407943" y="14856"/>
                  <a:pt x="451574" y="33087"/>
                  <a:pt x="447963" y="6492"/>
                </a:cubicBezTo>
                <a:cubicBezTo>
                  <a:pt x="464074" y="9325"/>
                  <a:pt x="473359" y="20662"/>
                  <a:pt x="468719" y="3132"/>
                </a:cubicBezTo>
                <a:cubicBezTo>
                  <a:pt x="474045" y="3568"/>
                  <a:pt x="477404" y="2219"/>
                  <a:pt x="479867" y="0"/>
                </a:cubicBezTo>
                <a:lnTo>
                  <a:pt x="516417" y="5668"/>
                </a:lnTo>
                <a:lnTo>
                  <a:pt x="521270" y="4546"/>
                </a:lnTo>
                <a:lnTo>
                  <a:pt x="544492" y="11509"/>
                </a:lnTo>
                <a:lnTo>
                  <a:pt x="577701" y="19035"/>
                </a:lnTo>
                <a:lnTo>
                  <a:pt x="579807" y="18178"/>
                </a:lnTo>
                <a:lnTo>
                  <a:pt x="594359" y="23674"/>
                </a:lnTo>
                <a:cubicBezTo>
                  <a:pt x="599010" y="26137"/>
                  <a:pt x="657326" y="24318"/>
                  <a:pt x="660563" y="28211"/>
                </a:cubicBezTo>
                <a:cubicBezTo>
                  <a:pt x="711851" y="10010"/>
                  <a:pt x="704243" y="35086"/>
                  <a:pt x="759047" y="33678"/>
                </a:cubicBezTo>
                <a:lnTo>
                  <a:pt x="797373" y="29290"/>
                </a:lnTo>
                <a:lnTo>
                  <a:pt x="800100" y="29818"/>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554C44F0-F390-48A8-974F-CAC9A33F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5418" y="493509"/>
            <a:ext cx="11165080" cy="583286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5F6F5"/>
          </a:solidFill>
          <a:ln>
            <a:noFill/>
          </a:ln>
          <a:effectLst>
            <a:outerShdw blurRad="38100" dist="25400" dir="48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
            <a:extLst>
              <a:ext uri="{FF2B5EF4-FFF2-40B4-BE49-F238E27FC236}">
                <a16:creationId xmlns:a16="http://schemas.microsoft.com/office/drawing/2014/main" id="{AE3D01C9-E1AD-38F0-D4DD-4DE0B88CFAF3}"/>
              </a:ext>
            </a:extLst>
          </p:cNvPr>
          <p:cNvSpPr>
            <a:spLocks noGrp="1"/>
          </p:cNvSpPr>
          <p:nvPr>
            <p:ph type="title"/>
          </p:nvPr>
        </p:nvSpPr>
        <p:spPr>
          <a:xfrm>
            <a:off x="838200" y="365125"/>
            <a:ext cx="10515600" cy="1325563"/>
          </a:xfrm>
        </p:spPr>
        <p:txBody>
          <a:bodyPr/>
          <a:lstStyle/>
          <a:p>
            <a:r>
              <a:rPr lang="en-US" dirty="0"/>
              <a:t>Data Preprocessing -Tokenization</a:t>
            </a:r>
          </a:p>
        </p:txBody>
      </p:sp>
      <p:graphicFrame>
        <p:nvGraphicFramePr>
          <p:cNvPr id="13" name="Content Placeholder 2">
            <a:extLst>
              <a:ext uri="{FF2B5EF4-FFF2-40B4-BE49-F238E27FC236}">
                <a16:creationId xmlns:a16="http://schemas.microsoft.com/office/drawing/2014/main" id="{A4F7732B-11D6-2669-66E5-781AD421E29D}"/>
              </a:ext>
            </a:extLst>
          </p:cNvPr>
          <p:cNvGraphicFramePr>
            <a:graphicFrameLocks noGrp="1"/>
          </p:cNvGraphicFramePr>
          <p:nvPr>
            <p:ph idx="1"/>
            <p:extLst>
              <p:ext uri="{D42A27DB-BD31-4B8C-83A1-F6EECF244321}">
                <p14:modId xmlns:p14="http://schemas.microsoft.com/office/powerpoint/2010/main" val="35231430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381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2" name="Title 1">
            <a:extLst>
              <a:ext uri="{FF2B5EF4-FFF2-40B4-BE49-F238E27FC236}">
                <a16:creationId xmlns:a16="http://schemas.microsoft.com/office/drawing/2014/main" id="{AE3D01C9-E1AD-38F0-D4DD-4DE0B88CFAF3}"/>
              </a:ext>
            </a:extLst>
          </p:cNvPr>
          <p:cNvSpPr>
            <a:spLocks noGrp="1"/>
          </p:cNvSpPr>
          <p:nvPr>
            <p:ph type="title"/>
          </p:nvPr>
        </p:nvSpPr>
        <p:spPr>
          <a:xfrm>
            <a:off x="838200" y="365125"/>
            <a:ext cx="10515600" cy="1325563"/>
          </a:xfrm>
        </p:spPr>
        <p:txBody>
          <a:bodyPr/>
          <a:lstStyle/>
          <a:p>
            <a:r>
              <a:rPr lang="en-US" dirty="0"/>
              <a:t>Data Preprocessing - Normalization</a:t>
            </a:r>
          </a:p>
        </p:txBody>
      </p:sp>
      <p:pic>
        <p:nvPicPr>
          <p:cNvPr id="10" name="Picture 2">
            <a:extLst>
              <a:ext uri="{FF2B5EF4-FFF2-40B4-BE49-F238E27FC236}">
                <a16:creationId xmlns:a16="http://schemas.microsoft.com/office/drawing/2014/main" id="{99D1E77A-4E58-D7E9-B18D-1E0E6E72A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292" y="2761563"/>
            <a:ext cx="4432300" cy="22987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D9C0DBF8-85D8-A19D-3529-0515FDA03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410" y="2761563"/>
            <a:ext cx="4432300" cy="22987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C3E7B25-AEC3-AE49-14B4-79BA4682CA5D}"/>
              </a:ext>
            </a:extLst>
          </p:cNvPr>
          <p:cNvSpPr txBox="1"/>
          <p:nvPr/>
        </p:nvSpPr>
        <p:spPr>
          <a:xfrm>
            <a:off x="6691558" y="5292180"/>
            <a:ext cx="432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000" kern="1200" dirty="0"/>
              <a:t>Word Cloud of Top 50 Positive Tokens</a:t>
            </a:r>
          </a:p>
        </p:txBody>
      </p:sp>
      <p:sp>
        <p:nvSpPr>
          <p:cNvPr id="19" name="TextBox 18">
            <a:extLst>
              <a:ext uri="{FF2B5EF4-FFF2-40B4-BE49-F238E27FC236}">
                <a16:creationId xmlns:a16="http://schemas.microsoft.com/office/drawing/2014/main" id="{029BBBDC-16F5-7C5D-1B09-B95B3CCE19F9}"/>
              </a:ext>
            </a:extLst>
          </p:cNvPr>
          <p:cNvSpPr txBox="1"/>
          <p:nvPr/>
        </p:nvSpPr>
        <p:spPr>
          <a:xfrm>
            <a:off x="1124292" y="5274263"/>
            <a:ext cx="432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000" kern="1200" dirty="0"/>
              <a:t>Word Cloud of Top 50 </a:t>
            </a:r>
            <a:r>
              <a:rPr lang="en-US" sz="2000" dirty="0"/>
              <a:t>N</a:t>
            </a:r>
            <a:r>
              <a:rPr lang="en-US" sz="2000" kern="1200" dirty="0"/>
              <a:t>egative Tokens</a:t>
            </a:r>
          </a:p>
        </p:txBody>
      </p:sp>
    </p:spTree>
    <p:extLst>
      <p:ext uri="{BB962C8B-B14F-4D97-AF65-F5344CB8AC3E}">
        <p14:creationId xmlns:p14="http://schemas.microsoft.com/office/powerpoint/2010/main" val="50811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4" name="Freeform: Shape 13">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6" name="Title 1">
            <a:extLst>
              <a:ext uri="{FF2B5EF4-FFF2-40B4-BE49-F238E27FC236}">
                <a16:creationId xmlns:a16="http://schemas.microsoft.com/office/drawing/2014/main" id="{CBDEB1EA-3B14-1E6E-01F6-AD98F1456F1D}"/>
              </a:ext>
            </a:extLst>
          </p:cNvPr>
          <p:cNvSpPr>
            <a:spLocks noGrp="1"/>
          </p:cNvSpPr>
          <p:nvPr>
            <p:ph type="title"/>
          </p:nvPr>
        </p:nvSpPr>
        <p:spPr>
          <a:xfrm>
            <a:off x="838200" y="556995"/>
            <a:ext cx="10515600" cy="1133693"/>
          </a:xfrm>
        </p:spPr>
        <p:txBody>
          <a:bodyPr>
            <a:normAutofit/>
          </a:bodyPr>
          <a:lstStyle/>
          <a:p>
            <a:r>
              <a:rPr lang="en-US" sz="5200" dirty="0"/>
              <a:t>Descriptive Statistics</a:t>
            </a:r>
          </a:p>
        </p:txBody>
      </p:sp>
      <p:graphicFrame>
        <p:nvGraphicFramePr>
          <p:cNvPr id="7" name="Content Placeholder 2">
            <a:extLst>
              <a:ext uri="{FF2B5EF4-FFF2-40B4-BE49-F238E27FC236}">
                <a16:creationId xmlns:a16="http://schemas.microsoft.com/office/drawing/2014/main" id="{2BC22773-405A-E136-9340-C0BB79CFB437}"/>
              </a:ext>
            </a:extLst>
          </p:cNvPr>
          <p:cNvGraphicFramePr>
            <a:graphicFrameLocks noGrp="1"/>
          </p:cNvGraphicFramePr>
          <p:nvPr>
            <p:ph idx="1"/>
            <p:extLst>
              <p:ext uri="{D42A27DB-BD31-4B8C-83A1-F6EECF244321}">
                <p14:modId xmlns:p14="http://schemas.microsoft.com/office/powerpoint/2010/main" val="42614318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597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2" name="Title 1">
            <a:extLst>
              <a:ext uri="{FF2B5EF4-FFF2-40B4-BE49-F238E27FC236}">
                <a16:creationId xmlns:a16="http://schemas.microsoft.com/office/drawing/2014/main" id="{9EDC6006-F4BE-F13B-05AD-76B39AD3DB1A}"/>
              </a:ext>
            </a:extLst>
          </p:cNvPr>
          <p:cNvSpPr>
            <a:spLocks noGrp="1"/>
          </p:cNvSpPr>
          <p:nvPr>
            <p:ph type="title"/>
          </p:nvPr>
        </p:nvSpPr>
        <p:spPr>
          <a:xfrm>
            <a:off x="838200" y="365125"/>
            <a:ext cx="10515600" cy="1325563"/>
          </a:xfrm>
        </p:spPr>
        <p:txBody>
          <a:bodyPr/>
          <a:lstStyle/>
          <a:p>
            <a:r>
              <a:rPr lang="en-US" dirty="0"/>
              <a:t>Classification Model – Logistic Regression</a:t>
            </a:r>
          </a:p>
        </p:txBody>
      </p:sp>
      <p:pic>
        <p:nvPicPr>
          <p:cNvPr id="14" name="Picture 13" descr="Icon&#10;&#10;Description automatically generated">
            <a:extLst>
              <a:ext uri="{FF2B5EF4-FFF2-40B4-BE49-F238E27FC236}">
                <a16:creationId xmlns:a16="http://schemas.microsoft.com/office/drawing/2014/main" id="{352C4083-F782-E27B-0D0E-2DE0E69B737B}"/>
              </a:ext>
            </a:extLst>
          </p:cNvPr>
          <p:cNvPicPr>
            <a:picLocks noChangeAspect="1"/>
          </p:cNvPicPr>
          <p:nvPr/>
        </p:nvPicPr>
        <p:blipFill>
          <a:blip r:embed="rId3"/>
          <a:stretch>
            <a:fillRect/>
          </a:stretch>
        </p:blipFill>
        <p:spPr>
          <a:xfrm>
            <a:off x="4109720" y="2284936"/>
            <a:ext cx="3378200" cy="3416300"/>
          </a:xfrm>
          <a:prstGeom prst="rect">
            <a:avLst/>
          </a:prstGeom>
        </p:spPr>
      </p:pic>
      <p:cxnSp>
        <p:nvCxnSpPr>
          <p:cNvPr id="15" name="Straight Arrow Connector 14">
            <a:extLst>
              <a:ext uri="{FF2B5EF4-FFF2-40B4-BE49-F238E27FC236}">
                <a16:creationId xmlns:a16="http://schemas.microsoft.com/office/drawing/2014/main" id="{DC820D84-48C3-00BD-02CC-89DEDC5012DC}"/>
              </a:ext>
            </a:extLst>
          </p:cNvPr>
          <p:cNvCxnSpPr>
            <a:cxnSpLocks noChangeAspect="1"/>
          </p:cNvCxnSpPr>
          <p:nvPr/>
        </p:nvCxnSpPr>
        <p:spPr>
          <a:xfrm flipV="1">
            <a:off x="7352098" y="3015827"/>
            <a:ext cx="2044700" cy="7111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25BA29E2-EEA0-1778-2A5C-505D8F249AE8}"/>
              </a:ext>
            </a:extLst>
          </p:cNvPr>
          <p:cNvCxnSpPr>
            <a:cxnSpLocks/>
          </p:cNvCxnSpPr>
          <p:nvPr/>
        </p:nvCxnSpPr>
        <p:spPr>
          <a:xfrm>
            <a:off x="2274570" y="3993086"/>
            <a:ext cx="18351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AE665067-9F16-A539-447B-0F1AD7D3337F}"/>
              </a:ext>
            </a:extLst>
          </p:cNvPr>
          <p:cNvCxnSpPr>
            <a:cxnSpLocks noChangeAspect="1"/>
          </p:cNvCxnSpPr>
          <p:nvPr/>
        </p:nvCxnSpPr>
        <p:spPr>
          <a:xfrm>
            <a:off x="7352098" y="4233395"/>
            <a:ext cx="2004450" cy="6971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D25F2C6E-CE6A-8C05-CA16-2DF7FB95A4B0}"/>
              </a:ext>
            </a:extLst>
          </p:cNvPr>
          <p:cNvSpPr txBox="1"/>
          <p:nvPr/>
        </p:nvSpPr>
        <p:spPr>
          <a:xfrm>
            <a:off x="746125" y="3598796"/>
            <a:ext cx="1630680" cy="5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000" kern="1200" dirty="0"/>
              <a:t>Independent</a:t>
            </a:r>
          </a:p>
          <a:p>
            <a:pPr marL="0" lvl="0" indent="0" algn="ctr" defTabSz="1022350">
              <a:lnSpc>
                <a:spcPct val="100000"/>
              </a:lnSpc>
              <a:spcBef>
                <a:spcPct val="0"/>
              </a:spcBef>
              <a:spcAft>
                <a:spcPct val="35000"/>
              </a:spcAft>
              <a:buNone/>
            </a:pPr>
            <a:r>
              <a:rPr lang="en-US" sz="2000" kern="1200" dirty="0"/>
              <a:t>Variables</a:t>
            </a:r>
          </a:p>
        </p:txBody>
      </p:sp>
      <p:sp>
        <p:nvSpPr>
          <p:cNvPr id="19" name="TextBox 18">
            <a:extLst>
              <a:ext uri="{FF2B5EF4-FFF2-40B4-BE49-F238E27FC236}">
                <a16:creationId xmlns:a16="http://schemas.microsoft.com/office/drawing/2014/main" id="{C5B0F79A-147B-AB89-DFE6-4E5E656CC41D}"/>
              </a:ext>
            </a:extLst>
          </p:cNvPr>
          <p:cNvSpPr txBox="1"/>
          <p:nvPr/>
        </p:nvSpPr>
        <p:spPr>
          <a:xfrm>
            <a:off x="9528810" y="2757827"/>
            <a:ext cx="1630680" cy="5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000" kern="1200" dirty="0"/>
              <a:t>Positive Tweet</a:t>
            </a:r>
          </a:p>
        </p:txBody>
      </p:sp>
      <p:sp>
        <p:nvSpPr>
          <p:cNvPr id="20" name="TextBox 19">
            <a:extLst>
              <a:ext uri="{FF2B5EF4-FFF2-40B4-BE49-F238E27FC236}">
                <a16:creationId xmlns:a16="http://schemas.microsoft.com/office/drawing/2014/main" id="{8A11B09F-CD03-FE48-558E-A00D4B81E68F}"/>
              </a:ext>
            </a:extLst>
          </p:cNvPr>
          <p:cNvSpPr txBox="1"/>
          <p:nvPr/>
        </p:nvSpPr>
        <p:spPr>
          <a:xfrm>
            <a:off x="9528810" y="4791326"/>
            <a:ext cx="1630680" cy="5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000" kern="1200" dirty="0"/>
              <a:t>Negative Tweet</a:t>
            </a:r>
          </a:p>
        </p:txBody>
      </p:sp>
      <p:sp>
        <p:nvSpPr>
          <p:cNvPr id="21" name="TextBox 20">
            <a:extLst>
              <a:ext uri="{FF2B5EF4-FFF2-40B4-BE49-F238E27FC236}">
                <a16:creationId xmlns:a16="http://schemas.microsoft.com/office/drawing/2014/main" id="{5C5812EF-1640-FA77-A5D1-287C8B826A64}"/>
              </a:ext>
            </a:extLst>
          </p:cNvPr>
          <p:cNvSpPr txBox="1"/>
          <p:nvPr/>
        </p:nvSpPr>
        <p:spPr>
          <a:xfrm>
            <a:off x="7926866" y="2955469"/>
            <a:ext cx="495368" cy="369332"/>
          </a:xfrm>
          <a:prstGeom prst="rect">
            <a:avLst/>
          </a:prstGeom>
          <a:noFill/>
        </p:spPr>
        <p:txBody>
          <a:bodyPr wrap="square" rtlCol="0">
            <a:spAutoFit/>
          </a:bodyPr>
          <a:lstStyle/>
          <a:p>
            <a:r>
              <a:rPr lang="en-US" b="1" dirty="0">
                <a:solidFill>
                  <a:schemeClr val="accent2"/>
                </a:solidFill>
              </a:rPr>
              <a:t>+ 1</a:t>
            </a:r>
          </a:p>
        </p:txBody>
      </p:sp>
      <p:sp>
        <p:nvSpPr>
          <p:cNvPr id="22" name="TextBox 21">
            <a:extLst>
              <a:ext uri="{FF2B5EF4-FFF2-40B4-BE49-F238E27FC236}">
                <a16:creationId xmlns:a16="http://schemas.microsoft.com/office/drawing/2014/main" id="{4579ABBC-C873-0F46-6F65-526632A29440}"/>
              </a:ext>
            </a:extLst>
          </p:cNvPr>
          <p:cNvSpPr txBox="1"/>
          <p:nvPr/>
        </p:nvSpPr>
        <p:spPr>
          <a:xfrm>
            <a:off x="7946991" y="4679994"/>
            <a:ext cx="495368" cy="369332"/>
          </a:xfrm>
          <a:prstGeom prst="rect">
            <a:avLst/>
          </a:prstGeom>
          <a:noFill/>
        </p:spPr>
        <p:txBody>
          <a:bodyPr wrap="square" rtlCol="0">
            <a:spAutoFit/>
          </a:bodyPr>
          <a:lstStyle/>
          <a:p>
            <a:r>
              <a:rPr lang="en-US" b="1" dirty="0">
                <a:solidFill>
                  <a:schemeClr val="accent2"/>
                </a:solidFill>
              </a:rPr>
              <a:t>- 1</a:t>
            </a:r>
          </a:p>
        </p:txBody>
      </p:sp>
    </p:spTree>
    <p:extLst>
      <p:ext uri="{BB962C8B-B14F-4D97-AF65-F5344CB8AC3E}">
        <p14:creationId xmlns:p14="http://schemas.microsoft.com/office/powerpoint/2010/main" val="229461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82505C-E111-019A-44D2-B729130CDC14}"/>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Logistic Regression Performance</a:t>
            </a:r>
          </a:p>
        </p:txBody>
      </p:sp>
      <p:graphicFrame>
        <p:nvGraphicFramePr>
          <p:cNvPr id="4" name="Table 4">
            <a:extLst>
              <a:ext uri="{FF2B5EF4-FFF2-40B4-BE49-F238E27FC236}">
                <a16:creationId xmlns:a16="http://schemas.microsoft.com/office/drawing/2014/main" id="{7B701D2D-7C0D-12E2-DD07-BE77F8241351}"/>
              </a:ext>
            </a:extLst>
          </p:cNvPr>
          <p:cNvGraphicFramePr>
            <a:graphicFrameLocks noGrp="1"/>
          </p:cNvGraphicFramePr>
          <p:nvPr>
            <p:extLst>
              <p:ext uri="{D42A27DB-BD31-4B8C-83A1-F6EECF244321}">
                <p14:modId xmlns:p14="http://schemas.microsoft.com/office/powerpoint/2010/main" val="4200527755"/>
              </p:ext>
            </p:extLst>
          </p:nvPr>
        </p:nvGraphicFramePr>
        <p:xfrm>
          <a:off x="2269648" y="3016117"/>
          <a:ext cx="7813466" cy="2624328"/>
        </p:xfrm>
        <a:graphic>
          <a:graphicData uri="http://schemas.openxmlformats.org/drawingml/2006/table">
            <a:tbl>
              <a:tblPr firstRow="1" firstCol="1" bandRow="1">
                <a:tableStyleId>{3B4B98B0-60AC-42C2-AFA5-B58CD77FA1E5}</a:tableStyleId>
              </a:tblPr>
              <a:tblGrid>
                <a:gridCol w="2221212">
                  <a:extLst>
                    <a:ext uri="{9D8B030D-6E8A-4147-A177-3AD203B41FA5}">
                      <a16:colId xmlns:a16="http://schemas.microsoft.com/office/drawing/2014/main" val="325560940"/>
                    </a:ext>
                  </a:extLst>
                </a:gridCol>
                <a:gridCol w="2292529">
                  <a:extLst>
                    <a:ext uri="{9D8B030D-6E8A-4147-A177-3AD203B41FA5}">
                      <a16:colId xmlns:a16="http://schemas.microsoft.com/office/drawing/2014/main" val="3719318620"/>
                    </a:ext>
                  </a:extLst>
                </a:gridCol>
                <a:gridCol w="1721990">
                  <a:extLst>
                    <a:ext uri="{9D8B030D-6E8A-4147-A177-3AD203B41FA5}">
                      <a16:colId xmlns:a16="http://schemas.microsoft.com/office/drawing/2014/main" val="2527226777"/>
                    </a:ext>
                  </a:extLst>
                </a:gridCol>
                <a:gridCol w="1577735">
                  <a:extLst>
                    <a:ext uri="{9D8B030D-6E8A-4147-A177-3AD203B41FA5}">
                      <a16:colId xmlns:a16="http://schemas.microsoft.com/office/drawing/2014/main" val="881194940"/>
                    </a:ext>
                  </a:extLst>
                </a:gridCol>
              </a:tblGrid>
              <a:tr h="1210056">
                <a:tc>
                  <a:txBody>
                    <a:bodyPr/>
                    <a:lstStyle/>
                    <a:p>
                      <a:pPr algn="ctr"/>
                      <a:endParaRPr lang="en-US" sz="2800"/>
                    </a:p>
                  </a:txBody>
                  <a:tcPr marL="167640" marR="167640" marT="83820" marB="83820" anchor="ctr"/>
                </a:tc>
                <a:tc>
                  <a:txBody>
                    <a:bodyPr/>
                    <a:lstStyle/>
                    <a:p>
                      <a:pPr algn="ctr"/>
                      <a:r>
                        <a:rPr lang="en-US" sz="2800"/>
                        <a:t>Precision</a:t>
                      </a:r>
                    </a:p>
                  </a:txBody>
                  <a:tcPr marL="167640" marR="167640" marT="83820" marB="83820" anchor="ctr"/>
                </a:tc>
                <a:tc>
                  <a:txBody>
                    <a:bodyPr/>
                    <a:lstStyle/>
                    <a:p>
                      <a:pPr algn="ctr"/>
                      <a:r>
                        <a:rPr lang="en-US" sz="2800"/>
                        <a:t>Recall</a:t>
                      </a:r>
                    </a:p>
                  </a:txBody>
                  <a:tcPr marL="167640" marR="167640" marT="83820" marB="83820" anchor="ctr"/>
                </a:tc>
                <a:tc>
                  <a:txBody>
                    <a:bodyPr/>
                    <a:lstStyle/>
                    <a:p>
                      <a:pPr algn="ctr"/>
                      <a:r>
                        <a:rPr lang="en-US" sz="2800" dirty="0"/>
                        <a:t>F1-score</a:t>
                      </a:r>
                    </a:p>
                  </a:txBody>
                  <a:tcPr marL="167640" marR="167640" marT="83820" marB="83820" anchor="ctr"/>
                </a:tc>
                <a:extLst>
                  <a:ext uri="{0D108BD9-81ED-4DB2-BD59-A6C34878D82A}">
                    <a16:rowId xmlns:a16="http://schemas.microsoft.com/office/drawing/2014/main" val="685997698"/>
                  </a:ext>
                </a:extLst>
              </a:tr>
              <a:tr h="707136">
                <a:tc>
                  <a:txBody>
                    <a:bodyPr/>
                    <a:lstStyle/>
                    <a:p>
                      <a:pPr algn="ctr"/>
                      <a:r>
                        <a:rPr lang="en-US" sz="2800"/>
                        <a:t>Negative</a:t>
                      </a:r>
                    </a:p>
                  </a:txBody>
                  <a:tcPr marL="167640" marR="167640" marT="83820" marB="83820" anchor="ctr"/>
                </a:tc>
                <a:tc>
                  <a:txBody>
                    <a:bodyPr/>
                    <a:lstStyle/>
                    <a:p>
                      <a:pPr algn="ctr"/>
                      <a:r>
                        <a:rPr lang="en-US" sz="2800"/>
                        <a:t>.75</a:t>
                      </a:r>
                    </a:p>
                  </a:txBody>
                  <a:tcPr marL="167640" marR="167640" marT="83820" marB="83820" anchor="ctr"/>
                </a:tc>
                <a:tc>
                  <a:txBody>
                    <a:bodyPr/>
                    <a:lstStyle/>
                    <a:p>
                      <a:pPr algn="ctr"/>
                      <a:r>
                        <a:rPr lang="en-US" sz="2800"/>
                        <a:t>.73</a:t>
                      </a:r>
                    </a:p>
                  </a:txBody>
                  <a:tcPr marL="167640" marR="167640" marT="83820" marB="83820" anchor="ctr"/>
                </a:tc>
                <a:tc>
                  <a:txBody>
                    <a:bodyPr/>
                    <a:lstStyle/>
                    <a:p>
                      <a:pPr algn="ctr"/>
                      <a:r>
                        <a:rPr lang="en-US" sz="2800"/>
                        <a:t>.74</a:t>
                      </a:r>
                    </a:p>
                  </a:txBody>
                  <a:tcPr marL="167640" marR="167640" marT="83820" marB="83820" anchor="ctr"/>
                </a:tc>
                <a:extLst>
                  <a:ext uri="{0D108BD9-81ED-4DB2-BD59-A6C34878D82A}">
                    <a16:rowId xmlns:a16="http://schemas.microsoft.com/office/drawing/2014/main" val="2485863974"/>
                  </a:ext>
                </a:extLst>
              </a:tr>
              <a:tr h="707136">
                <a:tc>
                  <a:txBody>
                    <a:bodyPr/>
                    <a:lstStyle/>
                    <a:p>
                      <a:pPr algn="ctr"/>
                      <a:r>
                        <a:rPr lang="en-US" sz="2800"/>
                        <a:t>Positive</a:t>
                      </a:r>
                    </a:p>
                  </a:txBody>
                  <a:tcPr marL="167640" marR="167640" marT="83820" marB="83820" anchor="ctr"/>
                </a:tc>
                <a:tc>
                  <a:txBody>
                    <a:bodyPr/>
                    <a:lstStyle/>
                    <a:p>
                      <a:pPr algn="ctr"/>
                      <a:r>
                        <a:rPr lang="en-US" sz="2800"/>
                        <a:t>.49</a:t>
                      </a:r>
                    </a:p>
                  </a:txBody>
                  <a:tcPr marL="167640" marR="167640" marT="83820" marB="83820" anchor="ctr"/>
                </a:tc>
                <a:tc>
                  <a:txBody>
                    <a:bodyPr/>
                    <a:lstStyle/>
                    <a:p>
                      <a:pPr algn="ctr"/>
                      <a:r>
                        <a:rPr lang="en-US" sz="2800"/>
                        <a:t>.88</a:t>
                      </a:r>
                    </a:p>
                  </a:txBody>
                  <a:tcPr marL="167640" marR="167640" marT="83820" marB="83820" anchor="ctr"/>
                </a:tc>
                <a:tc>
                  <a:txBody>
                    <a:bodyPr/>
                    <a:lstStyle/>
                    <a:p>
                      <a:pPr algn="ctr"/>
                      <a:r>
                        <a:rPr lang="en-US" sz="2800" dirty="0"/>
                        <a:t>.63</a:t>
                      </a:r>
                    </a:p>
                  </a:txBody>
                  <a:tcPr marL="167640" marR="167640" marT="83820" marB="83820" anchor="ctr"/>
                </a:tc>
                <a:extLst>
                  <a:ext uri="{0D108BD9-81ED-4DB2-BD59-A6C34878D82A}">
                    <a16:rowId xmlns:a16="http://schemas.microsoft.com/office/drawing/2014/main" val="1212619245"/>
                  </a:ext>
                </a:extLst>
              </a:tr>
            </a:tbl>
          </a:graphicData>
        </a:graphic>
      </p:graphicFrame>
    </p:spTree>
    <p:extLst>
      <p:ext uri="{BB962C8B-B14F-4D97-AF65-F5344CB8AC3E}">
        <p14:creationId xmlns:p14="http://schemas.microsoft.com/office/powerpoint/2010/main" val="1219159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D96B1769-EB49-A8BE-1D17-224D05BEFF75}"/>
              </a:ext>
            </a:extLst>
          </p:cNvPr>
          <p:cNvGraphicFramePr>
            <a:graphicFrameLocks noGrp="1"/>
          </p:cNvGraphicFramePr>
          <p:nvPr>
            <p:ph idx="1"/>
            <p:extLst>
              <p:ext uri="{D42A27DB-BD31-4B8C-83A1-F6EECF244321}">
                <p14:modId xmlns:p14="http://schemas.microsoft.com/office/powerpoint/2010/main" val="16026267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a:extLst>
              <a:ext uri="{FF2B5EF4-FFF2-40B4-BE49-F238E27FC236}">
                <a16:creationId xmlns:a16="http://schemas.microsoft.com/office/drawing/2014/main" id="{B22C5CBC-5330-A2B9-97D4-F799E37F535C}"/>
              </a:ext>
            </a:extLst>
          </p:cNvPr>
          <p:cNvSpPr>
            <a:spLocks noGrp="1"/>
          </p:cNvSpPr>
          <p:nvPr>
            <p:ph type="title"/>
          </p:nvPr>
        </p:nvSpPr>
        <p:spPr/>
        <p:txBody>
          <a:bodyPr/>
          <a:lstStyle/>
          <a:p>
            <a:r>
              <a:rPr lang="en-US" dirty="0"/>
              <a:t>Topic Model</a:t>
            </a:r>
          </a:p>
        </p:txBody>
      </p:sp>
    </p:spTree>
    <p:extLst>
      <p:ext uri="{BB962C8B-B14F-4D97-AF65-F5344CB8AC3E}">
        <p14:creationId xmlns:p14="http://schemas.microsoft.com/office/powerpoint/2010/main" val="3977709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TotalTime>
  <Words>435</Words>
  <Application>Microsoft Macintosh PowerPoint</Application>
  <PresentationFormat>Widescreen</PresentationFormat>
  <Paragraphs>102</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Classifying Emotions in Tweets</vt:lpstr>
      <vt:lpstr>Project Description</vt:lpstr>
      <vt:lpstr>Data Description</vt:lpstr>
      <vt:lpstr>Data Preprocessing -Tokenization</vt:lpstr>
      <vt:lpstr>Data Preprocessing - Normalization</vt:lpstr>
      <vt:lpstr>Descriptive Statistics</vt:lpstr>
      <vt:lpstr>Classification Model – Logistic Regression</vt:lpstr>
      <vt:lpstr>Logistic Regression Performance</vt:lpstr>
      <vt:lpstr>Topic Model</vt:lpstr>
      <vt:lpstr>Results</vt:lpstr>
      <vt:lpstr>Next-Steps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Emotions in Tweets</dc:title>
  <dc:creator>Jose Luis Estrada</dc:creator>
  <cp:lastModifiedBy>Jose Luis Estrada</cp:lastModifiedBy>
  <cp:revision>8</cp:revision>
  <dcterms:created xsi:type="dcterms:W3CDTF">2022-06-27T00:31:59Z</dcterms:created>
  <dcterms:modified xsi:type="dcterms:W3CDTF">2022-06-27T21:18:55Z</dcterms:modified>
</cp:coreProperties>
</file>