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A697-9D75-4DE8-8C28-1296A6CF43C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6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496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059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636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19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7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4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8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8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2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E240176-F1D3-49EC-82F4-0915A3AC4184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0172865-FBF0-458A-BAFF-4F75173770F5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0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-luis15/HIDROLOGI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258" y="1434302"/>
            <a:ext cx="10398033" cy="3255264"/>
          </a:xfrm>
        </p:spPr>
        <p:txBody>
          <a:bodyPr>
            <a:normAutofit/>
          </a:bodyPr>
          <a:lstStyle/>
          <a:p>
            <a:pPr algn="ctr"/>
            <a:r>
              <a:rPr lang="es-PE" sz="8000" b="1" dirty="0" smtClean="0">
                <a:latin typeface="Arial Black" panose="020B0A04020102020204" pitchFamily="34" charset="0"/>
              </a:rPr>
              <a:t>PEARSON TIPO III</a:t>
            </a:r>
            <a:endParaRPr lang="en-US" sz="8000" b="1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Resultado de imagen para karl pears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3125" l="98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509"/>
          <a:stretch/>
        </p:blipFill>
        <p:spPr bwMode="auto">
          <a:xfrm>
            <a:off x="9662350" y="1593670"/>
            <a:ext cx="2229013" cy="309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87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055" y="690412"/>
            <a:ext cx="10571998" cy="970450"/>
          </a:xfrm>
        </p:spPr>
        <p:txBody>
          <a:bodyPr/>
          <a:lstStyle/>
          <a:p>
            <a:r>
              <a:rPr lang="es-PE" dirty="0" smtClean="0"/>
              <a:t>BASE MATEMÁTICA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591" t="73755" r="5159"/>
          <a:stretch/>
        </p:blipFill>
        <p:spPr>
          <a:xfrm>
            <a:off x="649545" y="5464441"/>
            <a:ext cx="5240268" cy="92196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1542452" y="2190289"/>
                <a:ext cx="20567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452" y="2190289"/>
                <a:ext cx="2056738" cy="276999"/>
              </a:xfrm>
              <a:prstGeom prst="rect">
                <a:avLst/>
              </a:prstGeom>
              <a:blipFill>
                <a:blip r:embed="rId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2570821" y="3158441"/>
                <a:ext cx="2473433" cy="882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473D685-33EC-4830-9948-3CAA78A79456}" type="mathplaceholder">
                        <a:rPr lang="en-US" i="1" smtClean="0">
                          <a:latin typeface="Cambria Math" panose="02040503050406030204" pitchFamily="18" charset="0"/>
                        </a:rPr>
                        <a:t>Escriba aquí la ecuación.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0821" y="3158441"/>
                <a:ext cx="2473433" cy="882101"/>
              </a:xfrm>
              <a:prstGeom prst="rect">
                <a:avLst/>
              </a:prstGeom>
              <a:blipFill>
                <a:blip r:embed="rId4"/>
                <a:stretch>
                  <a:fillRect l="-1724" r="-2217" b="-1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5955" t="12437" r="35144" b="54451"/>
          <a:stretch/>
        </p:blipFill>
        <p:spPr>
          <a:xfrm>
            <a:off x="649545" y="2530203"/>
            <a:ext cx="4366207" cy="1331258"/>
          </a:xfrm>
          <a:prstGeom prst="rect">
            <a:avLst/>
          </a:prstGeom>
          <a:ln w="57150">
            <a:solidFill>
              <a:srgbClr val="00C0B6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-378823" y="4306131"/>
                <a:ext cx="28212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𝐷𝑂𝑁𝐷𝐸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PE" b="0" dirty="0" smtClean="0"/>
              </a:p>
              <a:p>
                <a:r>
                  <a:rPr lang="es-PE" dirty="0" smtClean="0"/>
                  <a:t>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8823" y="4306131"/>
                <a:ext cx="282128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885913" y="4583130"/>
                <a:ext cx="1383766" cy="480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13" y="4583130"/>
                <a:ext cx="1383766" cy="480131"/>
              </a:xfrm>
              <a:prstGeom prst="rect">
                <a:avLst/>
              </a:prstGeom>
              <a:blipFill>
                <a:blip r:embed="rId6"/>
                <a:stretch>
                  <a:fillRect l="-11013" t="-5063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redondeado 9"/>
          <p:cNvSpPr/>
          <p:nvPr/>
        </p:nvSpPr>
        <p:spPr>
          <a:xfrm>
            <a:off x="7073526" y="2492812"/>
            <a:ext cx="4646351" cy="13312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bg1"/>
                </a:solidFill>
              </a:rPr>
              <a:t>Chow</a:t>
            </a:r>
            <a:r>
              <a:rPr lang="es-MX" sz="1400" dirty="0">
                <a:solidFill>
                  <a:schemeClr val="bg1"/>
                </a:solidFill>
              </a:rPr>
              <a:t> et al., (1994), señalan que esta distribución posee una gran flexibilidad y diversidad de forma, dependiendo de los valores de sus parámetros, asimilando su utilización para precipitaciones o caudales máximos anuales.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karl pears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288" y="4040542"/>
            <a:ext cx="1782826" cy="237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0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183" y="695382"/>
            <a:ext cx="10571998" cy="97045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493" t="60447" r="66030" b="14196"/>
          <a:stretch/>
        </p:blipFill>
        <p:spPr>
          <a:xfrm>
            <a:off x="640184" y="5194010"/>
            <a:ext cx="1807181" cy="1322783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429" t="19077" r="52343" b="64495"/>
          <a:stretch/>
        </p:blipFill>
        <p:spPr>
          <a:xfrm>
            <a:off x="640183" y="2435918"/>
            <a:ext cx="2869498" cy="822411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5631" t="39256" r="67402" b="53065"/>
          <a:stretch/>
        </p:blipFill>
        <p:spPr>
          <a:xfrm>
            <a:off x="640183" y="3490902"/>
            <a:ext cx="2007069" cy="510675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621022" y="4191560"/>
                <a:ext cx="9227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𝐷𝑂𝑁𝐷𝐸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PE" b="0" dirty="0" smtClean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22" y="4191560"/>
                <a:ext cx="922753" cy="276999"/>
              </a:xfrm>
              <a:prstGeom prst="rect">
                <a:avLst/>
              </a:prstGeom>
              <a:blipFill>
                <a:blip r:embed="rId3"/>
                <a:stretch>
                  <a:fillRect l="-5298" r="-264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230748" y="4468559"/>
                <a:ext cx="5636992" cy="539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PE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 smtClean="0"/>
                  <a:t> = </a:t>
                </a:r>
                <a:r>
                  <a:rPr lang="en-US" sz="1400" dirty="0" err="1" smtClean="0"/>
                  <a:t>coeficiente</a:t>
                </a:r>
                <a:r>
                  <a:rPr lang="en-US" sz="1400" dirty="0" smtClean="0"/>
                  <a:t> de Foster- </a:t>
                </a:r>
                <a:r>
                  <a:rPr lang="en-US" sz="1400" dirty="0" err="1" smtClean="0"/>
                  <a:t>Rybkin</a:t>
                </a:r>
                <a:r>
                  <a:rPr lang="en-US" sz="1400" dirty="0" smtClean="0"/>
                  <a:t> que se </a:t>
                </a:r>
                <a:r>
                  <a:rPr lang="en-US" sz="1400" dirty="0" err="1" smtClean="0"/>
                  <a:t>obtiene</a:t>
                </a:r>
                <a:r>
                  <a:rPr lang="en-US" sz="1400" dirty="0" smtClean="0"/>
                  <a:t> de </a:t>
                </a:r>
                <a:r>
                  <a:rPr lang="en-US" sz="1400" dirty="0" err="1" smtClean="0"/>
                  <a:t>tablas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en</a:t>
                </a:r>
                <a:r>
                  <a:rPr lang="en-US" sz="1400" dirty="0" smtClean="0"/>
                  <a:t> </a:t>
                </a:r>
              </a:p>
              <a:p>
                <a:r>
                  <a:rPr lang="en-US" sz="1400" dirty="0" smtClean="0"/>
                  <a:t>function del </a:t>
                </a:r>
                <a:r>
                  <a:rPr lang="en-US" sz="1400" dirty="0" err="1" smtClean="0"/>
                  <a:t>coeficiente</a:t>
                </a:r>
                <a:r>
                  <a:rPr lang="en-US" sz="1400" dirty="0" smtClean="0"/>
                  <a:t> de </a:t>
                </a:r>
                <a:r>
                  <a:rPr lang="en-US" sz="1400" dirty="0" err="1" smtClean="0"/>
                  <a:t>asimetría</a:t>
                </a:r>
                <a:r>
                  <a:rPr lang="en-US" sz="1400" dirty="0" smtClean="0"/>
                  <a:t> Cs.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748" y="4468559"/>
                <a:ext cx="5636992" cy="539828"/>
              </a:xfrm>
              <a:prstGeom prst="rect">
                <a:avLst/>
              </a:prstGeom>
              <a:blipFill>
                <a:blip r:embed="rId4"/>
                <a:stretch>
                  <a:fillRect l="-324" t="-3371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Resultado de imagen para coeficiente de foster rybk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350" y="2306617"/>
            <a:ext cx="3253831" cy="432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0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 desarrollo de mis ejemplos los hice en código Python,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Aquí le dejo la dirección de mi GitHub donde podrá encontrarlo</a:t>
            </a:r>
          </a:p>
          <a:p>
            <a:r>
              <a:rPr lang="en-US" dirty="0">
                <a:hlinkClick r:id="rId2"/>
              </a:rPr>
              <a:t>https://github.com/jose-luis15/HIDROLOGIA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3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95</TotalTime>
  <Words>76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 Black</vt:lpstr>
      <vt:lpstr>Cambria Math</vt:lpstr>
      <vt:lpstr>Century Gothic</vt:lpstr>
      <vt:lpstr>Wingdings 2</vt:lpstr>
      <vt:lpstr>Citable</vt:lpstr>
      <vt:lpstr>PEARSON TIPO III</vt:lpstr>
      <vt:lpstr>BASE MATEMÁTICA</vt:lpstr>
      <vt:lpstr>Presentación de PowerPoint</vt:lpstr>
      <vt:lpstr>El desarrollo de mis ejemplos los hice en código Python,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PEARSON TIPO III</dc:title>
  <dc:creator>HP</dc:creator>
  <cp:lastModifiedBy>HP</cp:lastModifiedBy>
  <cp:revision>10</cp:revision>
  <dcterms:created xsi:type="dcterms:W3CDTF">2019-09-30T07:31:01Z</dcterms:created>
  <dcterms:modified xsi:type="dcterms:W3CDTF">2019-10-09T16:47:51Z</dcterms:modified>
</cp:coreProperties>
</file>