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F73C7-8F13-E3EC-6A40-5B9E76792AB8}" v="65" dt="2022-08-09T23:49:50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9B2180AA-8A98-C5E0-1143-3650494C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8" y="-3491"/>
            <a:ext cx="12195857" cy="68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A89C4DF-A359-652D-98BF-B8A8F48A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9" y="931"/>
            <a:ext cx="12195858" cy="685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9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46326814-E5A1-BC8F-DBA5-7F9F769D4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9" y="4301"/>
            <a:ext cx="12195858" cy="68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7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003A0EE-BD95-B1F0-1132-1D29F16C2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0" y="-3518"/>
            <a:ext cx="12195857" cy="68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13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43</cp:revision>
  <dcterms:created xsi:type="dcterms:W3CDTF">2022-08-09T21:55:41Z</dcterms:created>
  <dcterms:modified xsi:type="dcterms:W3CDTF">2022-08-09T23:52:21Z</dcterms:modified>
</cp:coreProperties>
</file>