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f2898ee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af2898ee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af2898ee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af2898ee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af2898ee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af2898ee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c4ce34b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c4ce34b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c4ce34b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c4ce34b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c4ce34b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c4ce34b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c4ce34b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c4ce34b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af2898ee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af2898ee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af2898e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af2898e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af2898ee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af2898ee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f2898ee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f2898ee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af2898ee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af2898ee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af2898ee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af2898ee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af2898ee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af2898ee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af2898ee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af2898ee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af2898ee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af2898ee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af2898ee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af2898ee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f2898ee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af2898ee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af2898eec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af2898ee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af2898eec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af2898ee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af2898ee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af2898ee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af2898ee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af2898ee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b3f05f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b3f05f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af2898ee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af2898ee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c23360e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c23360e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c23360e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c23360e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af2898ee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af2898ee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f2898ee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af2898ee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af2898ee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af2898ee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zure.microsoft.com/es-es/topic/what-is-kubernetes/#overview" TargetMode="External"/><Relationship Id="rId4" Type="http://schemas.openxmlformats.org/officeDocument/2006/relationships/hyperlink" Target="https://www.ibm.com/mx-es/cloud/learn/docker" TargetMode="External"/><Relationship Id="rId5" Type="http://schemas.openxmlformats.org/officeDocument/2006/relationships/hyperlink" Target="https://openwebinars.net/blog/que-es-openshif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029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10850" y="2900375"/>
            <a:ext cx="32826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Dafne Jaqueline Crespo Romo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Rubio Alvarez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Oscar Evanilson Gutiérrez Pérez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075" y="1232663"/>
            <a:ext cx="2559126" cy="2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Teniendo el repositorio tageado simplemente basta con hacer un push para subir el contenedor a nuestro DockerHub: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2458250" y="2646125"/>
            <a:ext cx="39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docker push &lt;nombre_repositorio&gt;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050" y="3188500"/>
            <a:ext cx="6951605" cy="17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9450" y="2078875"/>
            <a:ext cx="74907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caso de que se tenga varios servicios ligados es necesario crear un archivo para ligarlos, a</a:t>
            </a:r>
            <a:r>
              <a:rPr lang="es"/>
              <a:t>demás</a:t>
            </a:r>
            <a:r>
              <a:rPr lang="es"/>
              <a:t> el mismo docker compose servida a la hora de crear los pods en kubernetes. Para crear este docker-compose se utiliza un archivo YAML donde se especifica </a:t>
            </a:r>
            <a:r>
              <a:rPr lang="es"/>
              <a:t>características</a:t>
            </a:r>
            <a:r>
              <a:rPr lang="es"/>
              <a:t> del servicio: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896675"/>
            <a:ext cx="4038529" cy="19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7650" y="1441200"/>
            <a:ext cx="76887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Teniendo el archivo docker-compose podemos hacer una prueba de despegue del programa con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/>
              <a:t>docker-compose up</a:t>
            </a:r>
            <a:endParaRPr b="1" sz="18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366400"/>
            <a:ext cx="6628978" cy="23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Kubernetes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Kubernetes (también conocida como k8s o "kube") es una plataforma open source para la organización en contenedores que automatiza muchos de los procesos manuales involucrados en la implementación, la gestión y el ajuste de las aplicaciones que se alojan en ellos.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Las aplicaciones modernas se basan cada vez en el uso de contenedores, que son microservicios empaquetados con sus dependencias y configuraciones. Kubernetes es un software de código abierto para implementar y administrar esos contenedores a gran escala, y también es la palabra griega para timonel de un buque o piloto.</a:t>
            </a:r>
            <a:endParaRPr sz="1600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850" y="628175"/>
            <a:ext cx="1616275" cy="12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Convertir archivos a Kubernetes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9450" y="2078875"/>
            <a:ext cx="76887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Después</a:t>
            </a:r>
            <a:r>
              <a:rPr lang="es"/>
              <a:t> de tener el archivo docker-compose.yaml es posible obtener los archivos yaml que nos </a:t>
            </a:r>
            <a:r>
              <a:rPr lang="es"/>
              <a:t>ayudarán</a:t>
            </a:r>
            <a:r>
              <a:rPr lang="es"/>
              <a:t> a crear nuestros pods, a </a:t>
            </a:r>
            <a:r>
              <a:rPr lang="es"/>
              <a:t>través</a:t>
            </a:r>
            <a:r>
              <a:rPr lang="es"/>
              <a:t> de: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814200" y="2724400"/>
            <a:ext cx="19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Kompose convert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2662600"/>
            <a:ext cx="34385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Pods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729450" y="1850275"/>
            <a:ext cx="76887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Después</a:t>
            </a:r>
            <a:r>
              <a:rPr lang="es"/>
              <a:t> de obtener los archivo yaml basta con aplicar el siguiente </a:t>
            </a:r>
            <a:r>
              <a:rPr lang="es"/>
              <a:t>código</a:t>
            </a:r>
            <a:r>
              <a:rPr lang="es"/>
              <a:t> para crear un pod en kubernetes: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950" y="3333750"/>
            <a:ext cx="5785850" cy="12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1910950" y="2419950"/>
            <a:ext cx="417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kubectl apply -f &lt;nombre_archivo&gt;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27650" y="58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Comprobar en dashboard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3603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750" y="2743050"/>
            <a:ext cx="4717248" cy="2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funcionamiento del programa (Contenedores)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729450" y="2078875"/>
            <a:ext cx="76887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comprobar el funcionamiento del programa en el contenedor, decidimos realizar pruebas donde procedimos a ingresar una nueva entrada, modificarla y eliminarla (Como se muestra a </a:t>
            </a:r>
            <a:r>
              <a:rPr lang="es"/>
              <a:t>continuación</a:t>
            </a:r>
            <a:r>
              <a:rPr lang="es"/>
              <a:t>):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0" y="2771275"/>
            <a:ext cx="4096445" cy="20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10" y="1352272"/>
            <a:ext cx="5202413" cy="20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962" y="2849088"/>
            <a:ext cx="5289274" cy="20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825" y="2904976"/>
            <a:ext cx="4838174" cy="19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00" y="501800"/>
            <a:ext cx="5429002" cy="23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</a:t>
            </a:r>
            <a:r>
              <a:rPr lang="es"/>
              <a:t>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Para nuestro </a:t>
            </a:r>
            <a:r>
              <a:rPr lang="es" sz="1600"/>
              <a:t>proyecto</a:t>
            </a:r>
            <a:r>
              <a:rPr lang="es" sz="1600"/>
              <a:t> final de la materia de Computación Tolerante a Fallas decidimos implementar un bloc de notas  web, donde el usuario puede crear, editar y eliminar notas ingresadas desde su computadora y que se guardan en una base de datos, además para este proyecto pusimos a prueba los aprendizajes obtenidos durante el curso implementando herramientas vistas en cada clase como lo son docker, kubernetes, openshift, etc.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617250"/>
            <a:ext cx="6116251" cy="14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350" y="2006400"/>
            <a:ext cx="5739384" cy="27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OpenShift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727650" y="1979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Openshift es una plataforma de desarrollo, con características de Cloud Computing (PaaS) que ofrece la empresa de Red Hat.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Esta plataforma se desarrolla a partir de contenedores kubernetes que los desarrolladores utilizan para desplegar apps en diferentes lenguajes de programación. Su principal objetivo es mejorar la productividad de los desarrolladores y promover la innovación.</a:t>
            </a:r>
            <a:endParaRPr sz="1600"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451" y="868100"/>
            <a:ext cx="922698" cy="9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Preparación</a:t>
            </a:r>
            <a:r>
              <a:rPr lang="es"/>
              <a:t> para OpenShift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729450" y="1850275"/>
            <a:ext cx="76887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Antes de desplegar la </a:t>
            </a:r>
            <a:r>
              <a:rPr lang="es"/>
              <a:t>aplicación</a:t>
            </a:r>
            <a:r>
              <a:rPr lang="es"/>
              <a:t> en OpenShift es necesario subir nuestros archivos a un repositorio de git hub: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250" y="2358050"/>
            <a:ext cx="4866758" cy="19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1562700" y="4321975"/>
            <a:ext cx="517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https://github.com/jose-rubio-a/api-mongo.git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Agregar nuestra </a:t>
            </a:r>
            <a:r>
              <a:rPr lang="es"/>
              <a:t>aplicación</a:t>
            </a:r>
            <a:r>
              <a:rPr lang="es"/>
              <a:t> a OpenShift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729450" y="2078875"/>
            <a:ext cx="76887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vez tenemos nuestro repositorio de git hub es muy sencillo desplegarlo en OpenShift, simplemente basta con seguir los siguientes pasos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782875" y="2708750"/>
            <a:ext cx="219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Entrar a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página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principal desarrollador de OpenShift, y dar click en “Add”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74" y="2695075"/>
            <a:ext cx="2536374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3247475" y="3755450"/>
            <a:ext cx="219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Después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esto basta con dar click en “Import from git”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200" y="3449125"/>
            <a:ext cx="2337200" cy="14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150" y="1271261"/>
            <a:ext cx="4054101" cy="8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477450" y="1293625"/>
            <a:ext cx="340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Después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, basta con copiar y pegar el url de nuestro repositorio y empezar a configurar: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575" y="2214526"/>
            <a:ext cx="4098126" cy="11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200" y="3485025"/>
            <a:ext cx="5392925" cy="9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634000" y="2286000"/>
            <a:ext cx="207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Como la estrategia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importación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848900" y="3572475"/>
            <a:ext cx="20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Y el nombre: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</a:t>
            </a:r>
            <a:r>
              <a:rPr lang="es"/>
              <a:t> de la </a:t>
            </a:r>
            <a:r>
              <a:rPr lang="es"/>
              <a:t>aplicación</a:t>
            </a: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77650"/>
            <a:ext cx="5146074" cy="183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50" y="548255"/>
            <a:ext cx="5501274" cy="229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2922480"/>
            <a:ext cx="4906704" cy="199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729450" y="2078875"/>
            <a:ext cx="76887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 igual que con los contenedores decidimos pruebas pero ahora con OpenShift:</a:t>
            </a:r>
            <a:endParaRPr/>
          </a:p>
        </p:txBody>
      </p:sp>
      <p:sp>
        <p:nvSpPr>
          <p:cNvPr id="285" name="Google Shape;28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funcionamiento del programa (OpenShift)</a:t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555601"/>
            <a:ext cx="8045050" cy="21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62000"/>
            <a:ext cx="8374848" cy="2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637875"/>
            <a:ext cx="5236982" cy="20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de Errores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729450" y="1774075"/>
            <a:ext cx="76887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Durante la </a:t>
            </a:r>
            <a:r>
              <a:rPr lang="es"/>
              <a:t>elaboración</a:t>
            </a:r>
            <a:r>
              <a:rPr lang="es"/>
              <a:t> y pruebas nos encontramos constantemente con que la base de datos tardaba en contestar </a:t>
            </a:r>
            <a:r>
              <a:rPr lang="es"/>
              <a:t>ocasionando</a:t>
            </a:r>
            <a:r>
              <a:rPr lang="es"/>
              <a:t> un TimeOut, lo que nos </a:t>
            </a:r>
            <a:r>
              <a:rPr lang="es"/>
              <a:t>permitió comprobar el manejo de errores cuando se utiliza openshift o cuando se utilizaba la aplicación de manera local:</a:t>
            </a:r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00" y="2512075"/>
            <a:ext cx="3673157" cy="19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 rotWithShape="1">
          <a:blip r:embed="rId4">
            <a:alphaModFix/>
          </a:blip>
          <a:srcRect b="11808" l="0" r="0" t="0"/>
          <a:stretch/>
        </p:blipFill>
        <p:spPr>
          <a:xfrm>
            <a:off x="4776850" y="2512075"/>
            <a:ext cx="4214750" cy="19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/>
          <p:nvPr/>
        </p:nvSpPr>
        <p:spPr>
          <a:xfrm>
            <a:off x="1089425" y="4473775"/>
            <a:ext cx="33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Aplicación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 Base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5280425" y="4473775"/>
            <a:ext cx="33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Aplicación con OpenShift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9007" y="4274374"/>
            <a:ext cx="500967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01950"/>
            <a:ext cx="38424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Una </a:t>
            </a:r>
            <a:r>
              <a:rPr lang="es" sz="1400">
                <a:solidFill>
                  <a:srgbClr val="000000"/>
                </a:solidFill>
              </a:rPr>
              <a:t>consideración</a:t>
            </a:r>
            <a:r>
              <a:rPr lang="es" sz="1400">
                <a:solidFill>
                  <a:srgbClr val="000000"/>
                </a:solidFill>
              </a:rPr>
              <a:t> a tener antes de empezar </a:t>
            </a:r>
            <a:r>
              <a:rPr lang="es" sz="1400">
                <a:solidFill>
                  <a:srgbClr val="000000"/>
                </a:solidFill>
              </a:rPr>
              <a:t>consistió</a:t>
            </a:r>
            <a:r>
              <a:rPr lang="es" sz="1400">
                <a:solidFill>
                  <a:srgbClr val="000000"/>
                </a:solidFill>
              </a:rPr>
              <a:t> en utilizar un entorno virtual, de esta manera la </a:t>
            </a:r>
            <a:r>
              <a:rPr lang="es" sz="1400">
                <a:solidFill>
                  <a:srgbClr val="000000"/>
                </a:solidFill>
              </a:rPr>
              <a:t>aplicación</a:t>
            </a:r>
            <a:r>
              <a:rPr lang="es" sz="1400">
                <a:solidFill>
                  <a:srgbClr val="000000"/>
                </a:solidFill>
              </a:rPr>
              <a:t> </a:t>
            </a:r>
            <a:r>
              <a:rPr lang="es" sz="1400">
                <a:solidFill>
                  <a:srgbClr val="000000"/>
                </a:solidFill>
              </a:rPr>
              <a:t>quedaría</a:t>
            </a:r>
            <a:r>
              <a:rPr lang="es" sz="1400">
                <a:solidFill>
                  <a:srgbClr val="000000"/>
                </a:solidFill>
              </a:rPr>
              <a:t> aislada con las </a:t>
            </a:r>
            <a:r>
              <a:rPr lang="es" sz="1400">
                <a:solidFill>
                  <a:srgbClr val="000000"/>
                </a:solidFill>
              </a:rPr>
              <a:t>librerías</a:t>
            </a:r>
            <a:r>
              <a:rPr lang="es" sz="1400">
                <a:solidFill>
                  <a:srgbClr val="000000"/>
                </a:solidFill>
              </a:rPr>
              <a:t> necesarias para su </a:t>
            </a:r>
            <a:r>
              <a:rPr lang="es" sz="1400">
                <a:solidFill>
                  <a:srgbClr val="000000"/>
                </a:solidFill>
              </a:rPr>
              <a:t>ejecución</a:t>
            </a:r>
            <a:r>
              <a:rPr lang="es" sz="1400">
                <a:solidFill>
                  <a:srgbClr val="000000"/>
                </a:solidFill>
              </a:rPr>
              <a:t>. 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592825" y="2919400"/>
            <a:ext cx="37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pip install virtualenv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375550" y="2156100"/>
            <a:ext cx="45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Para esto es necesario el uso de virtualenv en caso de no tenerlo instalado con el siguiente comando es posible obtenerlo: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75900" y="3030150"/>
            <a:ext cx="384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Una vez instalado seremos capaz de inicializar un entorno con el comando 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continuación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Además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activarlo con el bat ubicado dentro de la carpeta del entorno en Scripts/activate.bat)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75350" y="4232675"/>
            <a:ext cx="37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virtualenv &lt;nombre_entorno&gt;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¿Qué es Kubernetes? (s. f.). Microsoft Azure. Recuperado 16 de mayo de 2022, de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https://azure.microsoft.com/es-es/topic/what-is-kubernetes/#overview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Docker. (2021, 14 septiembre). IBM. Recuperado 16 de mayo de 2022, de </a:t>
            </a:r>
            <a:r>
              <a:rPr lang="es" sz="1600" u="sng">
                <a:solidFill>
                  <a:schemeClr val="hlink"/>
                </a:solidFill>
                <a:hlinkClick r:id="rId4"/>
              </a:rPr>
              <a:t>https://www.ibm.com/mx-es/cloud/learn/docker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Muñoz, J. D. (2021, 7 septiembre). Qué es OpenShift. OpenWebinars.net. Recuperado 16 de mayo de 2022, de </a:t>
            </a:r>
            <a:r>
              <a:rPr lang="es" sz="1600" u="sng">
                <a:solidFill>
                  <a:schemeClr val="hlink"/>
                </a:solidFill>
                <a:hlinkClick r:id="rId5"/>
              </a:rPr>
              <a:t>https://openwebinars.net/blog/que-es-openshift/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1950" y="1489500"/>
            <a:ext cx="38502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vez activado el entorno seremos capaces de saber todas las </a:t>
            </a:r>
            <a:r>
              <a:rPr lang="es"/>
              <a:t>librerías</a:t>
            </a:r>
            <a:r>
              <a:rPr lang="es"/>
              <a:t> instaladas para su funcionamiento con el </a:t>
            </a:r>
            <a:r>
              <a:rPr lang="es"/>
              <a:t>código con el siguiente comando</a:t>
            </a:r>
            <a:r>
              <a:rPr lang="es"/>
              <a:t>: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70325" y="2795575"/>
            <a:ext cx="37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pip freeze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46" y="3312925"/>
            <a:ext cx="3524430" cy="14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142750" y="1489500"/>
            <a:ext cx="38502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la dockerizar </a:t>
            </a:r>
            <a:r>
              <a:rPr lang="es"/>
              <a:t>será</a:t>
            </a:r>
            <a:r>
              <a:rPr lang="es"/>
              <a:t> necesario tener estas resultado en un txt, por lo que con el siguiente </a:t>
            </a:r>
            <a:r>
              <a:rPr lang="es"/>
              <a:t>código</a:t>
            </a:r>
            <a:r>
              <a:rPr lang="es"/>
              <a:t> se creara: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058375" y="2759400"/>
            <a:ext cx="37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pip freeze &gt; </a:t>
            </a:r>
            <a:r>
              <a:rPr b="1" lang="es" sz="1600">
                <a:latin typeface="Lato"/>
                <a:ea typeface="Lato"/>
                <a:cs typeface="Lato"/>
                <a:sym typeface="Lato"/>
              </a:rPr>
              <a:t>requirements.txt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700" y="3221038"/>
            <a:ext cx="2510062" cy="1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 Base de Datos MongoDB Atlas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35775" y="1853850"/>
            <a:ext cx="38166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este proyecto decidimos utilizar una base de datos en la nube para que fuera posible conectarse con ella desde cualquier dispositivo.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75" y="3009300"/>
            <a:ext cx="4082548" cy="1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125" y="67900"/>
            <a:ext cx="2798000" cy="17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022" y="3068700"/>
            <a:ext cx="4021954" cy="19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674800" y="1853850"/>
            <a:ext cx="4082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Además de esto comprobamos que la base de datos funciona, agregando una entrada.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Docker es una plataforma de contenerización de código abierto. Permite a los desarrolladores empaquetar aplicaciones en contenedores: componentes ejecutables estandarizados que combinan el código fuente de la aplicación con las bibliotecas del sistema operativo (SO) y las dependencias necesarias para ejecutar dicho código en cualquier entorno. Los contenedores simplifican la entrega de aplicaciones distribuidas y se han vuelto cada vez más populares a medida que las organizaciones cambian al desarrollo nativo de la nube y entornos híbridos multinube. </a:t>
            </a:r>
            <a:endParaRPr sz="16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125" y="840000"/>
            <a:ext cx="215926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Elaboración</a:t>
            </a:r>
            <a:r>
              <a:rPr lang="es"/>
              <a:t> del dockerfile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2078875"/>
            <a:ext cx="76887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Ya cuando se tenia el codigo del programa procedimos a desarrollar el dockerfile, donde </a:t>
            </a:r>
            <a:r>
              <a:rPr lang="es"/>
              <a:t>prácticamente</a:t>
            </a:r>
            <a:r>
              <a:rPr lang="es"/>
              <a:t> se instala o escoge un sistema base que </a:t>
            </a:r>
            <a:r>
              <a:rPr lang="es"/>
              <a:t>tendrá</a:t>
            </a:r>
            <a:r>
              <a:rPr lang="es"/>
              <a:t> nuestro contenedor seguido de los pasos y comandos para poder hacer funcionar nuestro programa: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950" y="2985475"/>
            <a:ext cx="3411278" cy="18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828425" y="3282450"/>
            <a:ext cx="2305800" cy="10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</a:t>
            </a:r>
            <a:r>
              <a:rPr lang="es"/>
              <a:t> se </a:t>
            </a:r>
            <a:r>
              <a:rPr lang="es"/>
              <a:t>utiliza</a:t>
            </a:r>
            <a:r>
              <a:rPr lang="es"/>
              <a:t> requirements.txt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 la imagen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vez se tiene el dockerfile simplemente basta con correr el comando a </a:t>
            </a:r>
            <a:r>
              <a:rPr lang="es"/>
              <a:t>continuación</a:t>
            </a:r>
            <a:r>
              <a:rPr lang="es"/>
              <a:t> para crear la imagen: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797175" y="2735375"/>
            <a:ext cx="44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docker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build -t &lt;nombre_imagen&gt; .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" y="3454786"/>
            <a:ext cx="4270525" cy="127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325" y="2688475"/>
            <a:ext cx="4216973" cy="22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Subir la imagen a nuestro docker hub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Teniendo la imagen en nuestro docker local es posible hacer un push a nuestra cuenta de docker hub, para esto es necesario crear una cuenta en docker hub y </a:t>
            </a:r>
            <a:r>
              <a:rPr lang="es"/>
              <a:t>loguearse y saber el id de la imagen.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829850" y="2650300"/>
            <a:ext cx="316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Para saber el Id de nuestra imagen utilizamos el comando: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docker images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88186" t="0"/>
          <a:stretch/>
        </p:blipFill>
        <p:spPr>
          <a:xfrm>
            <a:off x="152400" y="3664600"/>
            <a:ext cx="1044175" cy="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-10" l="57475" r="0" t="0"/>
          <a:stretch/>
        </p:blipFill>
        <p:spPr>
          <a:xfrm>
            <a:off x="1009075" y="3664600"/>
            <a:ext cx="3758800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4963450" y="2740075"/>
            <a:ext cx="375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Posteriormente, es necesario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taguear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con el siguiente comando: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docker tag &lt;id&gt; &lt;nombre_repositorio&gt;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