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db070fa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db070fa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fdb070fa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fdb070fa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db070f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db070f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db070fa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db070fa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fdb070fa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fdb070fa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db070fa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fdb070fa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7e8759c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7e8759c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fdb070fa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fdb070fa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fdb070fa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fdb070f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db070fa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fdb070fa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3a8066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3a8066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db070fa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fdb070fa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db070fa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db070fa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db070fa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db070fa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://glslsandbox.com/" TargetMode="External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st.github.com/patriciogonzalezvivo/670c22f3966e662d2f83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GLSL Basic Exercises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(OpenGL Shading Language)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10 (per-tile hash)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25" y="2164500"/>
            <a:ext cx="39719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11 (per-tile color)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00" y="2164500"/>
            <a:ext cx="39909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12 (per tile displacement)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25" y="2164500"/>
            <a:ext cx="39719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13 (noise value - smoothstep, mix)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25" y="2164500"/>
            <a:ext cx="39719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14 (Fractional Brownian motion)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25" y="2164500"/>
            <a:ext cx="39719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15 (ridged fBm)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563" y="2164500"/>
            <a:ext cx="39528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account in ShaderToy.com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50" y="887150"/>
            <a:ext cx="5248300" cy="39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611075" y="887150"/>
            <a:ext cx="3313800" cy="4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an account in shader toy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be able to save your shaders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new shader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Keep your shader private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All this are tests, help maintaining the public gallery clean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(an alternative to ShaderToy is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http://glslsandbox.com/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5">
            <a:alphaModFix/>
          </a:blip>
          <a:srcRect b="0" l="0" r="67157" t="0"/>
          <a:stretch/>
        </p:blipFill>
        <p:spPr>
          <a:xfrm>
            <a:off x="5986942" y="2899850"/>
            <a:ext cx="2562076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550" y="2164500"/>
            <a:ext cx="39528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 (mix)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25" y="2164500"/>
            <a:ext cx="39719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 (mod)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550" y="2154975"/>
            <a:ext cx="39528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 4, 5, 6 (floor and mod)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69"/>
            <a:ext cx="3723675" cy="20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169" y="2229959"/>
            <a:ext cx="3723676" cy="208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0325" y="2540842"/>
            <a:ext cx="3723676" cy="208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7 (smoothstep)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25" y="2164500"/>
            <a:ext cx="39719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8 (smoothstep and mod)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25" y="2164500"/>
            <a:ext cx="39719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9 (custom hash function)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https://gist.github.com/patriciogonzalezvivo/670c22f3966e662d2f83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00" y="2469300"/>
            <a:ext cx="39909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