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A17181-2CEC-4E14-8622-652AE347FE0E}">
  <a:tblStyle styleId="{54A17181-2CEC-4E14-8622-652AE347F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be601bb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be601bb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be601bb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be601bb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be601bb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be601bb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be601bb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be601bb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be601bb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be601bb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be601bb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be601bb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be601bb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be601bb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be601bb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be601bb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be601bb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be601bb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and Cross products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dot product of two vectors A and B is defined as: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>
            <a:off x="6442850" y="2830875"/>
            <a:ext cx="1326900" cy="1067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446952" y="3898155"/>
            <a:ext cx="1586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6908250" y="3546000"/>
            <a:ext cx="115500" cy="346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7755125" y="24950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026993" y="3652498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061750" y="3714277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989875" y="34159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86075" y="27775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· B = |A| |B| cos 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886075" y="33481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dot(A, B) = length(A) * length(B) * cos(θ)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886075" y="3918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dot(A, B) =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7855658" y="25684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8137787" y="37114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1417073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16683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28875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4053215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005215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>
            <a:off x="1325129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1789886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2094686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1416443" y="3986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1667084" y="3986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6900050" y="2526075"/>
            <a:ext cx="1326900" cy="1067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6904152" y="3593355"/>
            <a:ext cx="968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7365450" y="3241200"/>
            <a:ext cx="115500" cy="346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8212325" y="21902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798393" y="3347698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518950" y="3409477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447075" y="31111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6075" y="4299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dot(A, B) =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8312858" y="22636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909187" y="34066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1416443" y="4367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1667084" y="4367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8212325" y="2538459"/>
            <a:ext cx="0" cy="1074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15"/>
          <p:cNvSpPr/>
          <p:nvPr/>
        </p:nvSpPr>
        <p:spPr>
          <a:xfrm rot="-5400000">
            <a:off x="7445675" y="3285550"/>
            <a:ext cx="245100" cy="1278600"/>
          </a:xfrm>
          <a:prstGeom prst="leftBrace">
            <a:avLst>
              <a:gd fmla="val 45463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2888180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786496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4183580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4420159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3413601" y="3673287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1668980" y="3673287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 txBox="1"/>
          <p:nvPr/>
        </p:nvSpPr>
        <p:spPr>
          <a:xfrm>
            <a:off x="6949850" y="4116575"/>
            <a:ext cx="122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dot(A, B)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7550858" y="4208589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7795416" y="4208589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471900" y="1919075"/>
            <a:ext cx="55899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result of the dot product is a </a:t>
            </a:r>
            <a:r>
              <a:rPr b="1"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scalar value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denotes the degree of projection of one vector onto the other.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If A is normalized (i.e. |A| == 1), dot(A, B) gives us the amount of B projected onto A.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71900" y="1919075"/>
            <a:ext cx="8222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cross product of two vectors A and B is defined as:</a:t>
            </a:r>
            <a:endParaRPr/>
          </a:p>
        </p:txBody>
      </p:sp>
      <p:pic>
        <p:nvPicPr>
          <p:cNvPr descr="cross product "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54" y="2715375"/>
            <a:ext cx="1442671" cy="15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886075" y="2853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⨉ B = |A| |B| sin θ N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>
            <a:off x="1005215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1433245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18980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22028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30410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6"/>
          <p:cNvSpPr txBox="1"/>
          <p:nvPr/>
        </p:nvSpPr>
        <p:spPr>
          <a:xfrm>
            <a:off x="886075" y="3348125"/>
            <a:ext cx="5864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cross(A, B) = length(A) * length(B) * cos(θ) * N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1645673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8969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31161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4281815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5605541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3985416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4610974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pic>
        <p:nvPicPr>
          <p:cNvPr descr="cross product "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99" y="2944150"/>
            <a:ext cx="1717675" cy="18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71900" y="1914561"/>
            <a:ext cx="7116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gives us a </a:t>
            </a:r>
            <a:r>
              <a:rPr b="1" lang="en"/>
              <a:t>vector </a:t>
            </a:r>
            <a:r>
              <a:rPr lang="en"/>
              <a:t>which is </a:t>
            </a:r>
            <a:r>
              <a:rPr b="1" lang="en"/>
              <a:t>perpendicular </a:t>
            </a:r>
            <a:r>
              <a:rPr lang="en"/>
              <a:t>to both A and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/>
              <a:t>Right Hand Rule</a:t>
            </a:r>
            <a:r>
              <a:rPr lang="en"/>
              <a:t> tells us the direction of the resulting vector.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5685753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6311311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ight hand rule"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30" y="2944150"/>
            <a:ext cx="1590895" cy="1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3985416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4610974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1388375" y="2938775"/>
            <a:ext cx="24816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ross product components"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00" y="2194250"/>
            <a:ext cx="3284175" cy="24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471900" y="1919075"/>
            <a:ext cx="4546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cross product of two vectors A and B can be computed as follows: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100" y="2207750"/>
            <a:ext cx="22764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71900" y="1919075"/>
            <a:ext cx="45468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magnitude of the resulting vector is the area of the parallelogram defined by A and B.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100" y="2207750"/>
            <a:ext cx="22764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71900" y="1919075"/>
            <a:ext cx="45468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magnitude of the resulting vector is the area of the parallelogram defined by A and B.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Most of the time we will be interested in the resulting vector direction, not magnitude, so </a:t>
            </a:r>
            <a:r>
              <a:rPr b="1"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remember to normalize the result before using it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vs. Cross product</a:t>
            </a:r>
            <a:endParaRPr/>
          </a:p>
        </p:txBody>
      </p:sp>
      <p:pic>
        <p:nvPicPr>
          <p:cNvPr descr="dot product |a| cos(theta)"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00" y="3489750"/>
            <a:ext cx="1292600" cy="113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product components"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775" y="3489749"/>
            <a:ext cx="1552927" cy="1139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1"/>
          <p:cNvGraphicFramePr/>
          <p:nvPr/>
        </p:nvGraphicFramePr>
        <p:xfrm>
          <a:off x="47190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{54A17181-2CEC-4E14-8622-652AE347FE0E}</a:tableStyleId>
              </a:tblPr>
              <a:tblGrid>
                <a:gridCol w="3859800"/>
                <a:gridCol w="4362300"/>
              </a:tblGrid>
              <a:tr h="148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Dot product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Result: A scalar value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Projection of a onto b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Normalize b to find the projection measure in the current base coordinates.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Cross product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Result: A third vector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Perpendicular to a and b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Area of the parallelogram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Right Hand Rule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