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bc2a3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9bc2a3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5dcca7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5dcca7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fc077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fc077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bc2a3b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bc2a3b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bc2a3b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bc2a3b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9bc2a3b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9bc2a3b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9bc2a3b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9bc2a3b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3b2804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3b2804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fdb070f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fdb070f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3b280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3b280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b2804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b2804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3b2804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3b2804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3b2804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3b2804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3ef3f0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3ef3f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3ef3f0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3ef3f0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fc077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fc077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Raycasting in GLSL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(Step-by-step exercises)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9 (hard shadows)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850" y="1919075"/>
            <a:ext cx="482830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9 ½ (1-bounce reflection)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62" y="1919075"/>
            <a:ext cx="4814082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10 (fresnel term)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925" y="1919075"/>
            <a:ext cx="482014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11 (1-bounce reflections)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60950" y="4236150"/>
            <a:ext cx="33912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mix(direct, reflection, fresnel) 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1919075"/>
            <a:ext cx="1608075" cy="9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637" y="1917746"/>
            <a:ext cx="1608074" cy="90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962" y="3040770"/>
            <a:ext cx="1608074" cy="904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3559711" y="4401810"/>
            <a:ext cx="1935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19500" y="2746850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direct</a:t>
            </a:r>
            <a:endParaRPr sz="1200"/>
          </a:p>
        </p:txBody>
      </p:sp>
      <p:sp>
        <p:nvSpPr>
          <p:cNvPr id="157" name="Google Shape;157;p25"/>
          <p:cNvSpPr txBox="1"/>
          <p:nvPr/>
        </p:nvSpPr>
        <p:spPr>
          <a:xfrm>
            <a:off x="2834100" y="2746850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reflection</a:t>
            </a:r>
            <a:endParaRPr sz="1200"/>
          </a:p>
        </p:txBody>
      </p:sp>
      <p:sp>
        <p:nvSpPr>
          <p:cNvPr id="158" name="Google Shape;158;p25"/>
          <p:cNvSpPr txBox="1"/>
          <p:nvPr/>
        </p:nvSpPr>
        <p:spPr>
          <a:xfrm>
            <a:off x="1157700" y="3889850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fresnel</a:t>
            </a:r>
            <a:endParaRPr sz="12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176" y="1920413"/>
            <a:ext cx="4841826" cy="270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12 (camera position)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25" y="1919075"/>
            <a:ext cx="486854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13 (mouse interaction)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1" y="1922151"/>
            <a:ext cx="3077159" cy="1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426" y="2417024"/>
            <a:ext cx="3077150" cy="171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843" y="2910254"/>
            <a:ext cx="3077149" cy="171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14 (anti-aliasing)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10185" t="0"/>
          <a:stretch/>
        </p:blipFill>
        <p:spPr>
          <a:xfrm>
            <a:off x="1093600" y="2158800"/>
            <a:ext cx="3088725" cy="22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75" y="2158800"/>
            <a:ext cx="3088731" cy="22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for it!!!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150" y="1919075"/>
            <a:ext cx="486368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(ray direction)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87" y="1919075"/>
            <a:ext cx="484181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(Sky gradient - ray Y component)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00" y="1919075"/>
            <a:ext cx="485399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(floor plane intersection)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87" y="1919075"/>
            <a:ext cx="484181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 (sphere intersection)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925" y="1919075"/>
            <a:ext cx="482015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(surface normals)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62" y="1919075"/>
            <a:ext cx="483227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 (arrays)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25" y="1919075"/>
            <a:ext cx="485755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7 (nearest intersection)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338" y="1919071"/>
            <a:ext cx="4845323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 (shading)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57" y="1919070"/>
            <a:ext cx="483228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