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dae887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dae887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8a65d4d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8a65d4d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a65d4d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a65d4d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a65d4d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8a65d4d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dae887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dae887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dae887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dae887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a65d4d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a65d4d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dae887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dae887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dae887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dae887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dae887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dae887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ae887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ae887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42f80d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42f80d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42f80d4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842f80d4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842f80d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842f80d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842f80d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842f80d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842f80d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842f80d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75bcc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75bcc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42f80d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842f80d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42f80d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842f80d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842f80d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842f80d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842f80d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842f80d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dae88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dae88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842f80d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842f80d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842f80d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842f80d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842f80d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842f80d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842f80d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842f80d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8a65d4d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8a65d4d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dae887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dae887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a65d4d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a65d4d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a65d4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a65d4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a65d4d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a65d4d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a65d4d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a65d4d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a65d4d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a65d4d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76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 engine overview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types (engine.h)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589925"/>
            <a:ext cx="5086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types (engine.h)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589925"/>
            <a:ext cx="5086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(engine.h)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450" y="133162"/>
            <a:ext cx="4465100" cy="4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OpenGL information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Retrieve OpenGL information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24817" l="0" r="0" t="0"/>
          <a:stretch/>
        </p:blipFill>
        <p:spPr>
          <a:xfrm>
            <a:off x="3819375" y="1350050"/>
            <a:ext cx="5105476" cy="31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4294967295" type="body"/>
          </p:nvPr>
        </p:nvSpPr>
        <p:spPr>
          <a:xfrm>
            <a:off x="325300" y="966125"/>
            <a:ext cx="33276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Dear ImGui, create a new window showing information about the OpenGL context.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retrieve the information only once in the </a:t>
            </a:r>
            <a:r>
              <a:rPr b="1" lang="en" sz="1400"/>
              <a:t>initialization </a:t>
            </a:r>
            <a:r>
              <a:rPr lang="en" sz="1400"/>
              <a:t>function.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 of printing this information as in the image, store it into some OpenGLInfo struct within our application and show it on a dialog when a certain button or menu action is pressed.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textured quad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50" y="347825"/>
            <a:ext cx="3822150" cy="21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406400" y="863600"/>
            <a:ext cx="4515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paint this quad we will need to prepare some OpenGL objects: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VBO 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 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buffer object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(an array in the GPU with the actual vertex data: 3D and texture coords)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EBO 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element buffer object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(an array in the GPU with the indices in the order they should be drawn)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VAO 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array object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(an object that links the vertex buffer with the program)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shader program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(the code that we will install in the GPU, that will position and paint the quad)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75" y="1406050"/>
            <a:ext cx="3897574" cy="2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 (GLSL code)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13" y="771450"/>
            <a:ext cx="492957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r>
              <a:rPr lang="en"/>
              <a:t> (VBO and EBO initialization)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8" y="786252"/>
            <a:ext cx="5672317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 b="50406" l="0" r="40807" t="0"/>
          <a:stretch/>
        </p:blipFill>
        <p:spPr>
          <a:xfrm>
            <a:off x="6279250" y="981925"/>
            <a:ext cx="2500175" cy="17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6279250" y="732400"/>
            <a:ext cx="25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shader (to have context)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 (VAO initialization)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437425"/>
            <a:ext cx="5560076" cy="1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536700" y="3263800"/>
            <a:ext cx="79815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Between glBindVertexArray(handle) and glBindVertexArray(0) VAOs record the state described by the function calls in the middle: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Enabled vertex attributes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Pointers into the buffers for those enabled vertex attributes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Bound element array buffers (indices)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50406" l="0" r="40807" t="0"/>
          <a:stretch/>
        </p:blipFill>
        <p:spPr>
          <a:xfrm>
            <a:off x="6279250" y="981925"/>
            <a:ext cx="2500175" cy="17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6279250" y="732400"/>
            <a:ext cx="25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shader (to have context)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 (Program initialization)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2263650"/>
            <a:ext cx="73056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 (Texture initialization)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571750"/>
            <a:ext cx="4819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really…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et’s paint a textured quad!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448863"/>
            <a:ext cx="6477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555750"/>
            <a:ext cx="84010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406400" y="1016000"/>
            <a:ext cx="8518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we perform the rendering call, the following pipeline will execute in the GPU: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525" y="3822702"/>
            <a:ext cx="1174500" cy="95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 rotWithShape="1">
          <a:blip r:embed="rId5">
            <a:alphaModFix/>
          </a:blip>
          <a:srcRect b="23075" l="26073" r="27332" t="23755"/>
          <a:stretch/>
        </p:blipFill>
        <p:spPr>
          <a:xfrm>
            <a:off x="7644950" y="3822700"/>
            <a:ext cx="806675" cy="6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3003425"/>
            <a:ext cx="4086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3109525"/>
            <a:ext cx="4562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Let’s paint a textured quad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3127900"/>
            <a:ext cx="6457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613" y="3240663"/>
            <a:ext cx="23907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version (platform.cpp)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791950" y="1006500"/>
            <a:ext cx="31329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use </a:t>
            </a: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OpenGL 4.3 Core profile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don’t use the compatibility profile to avoid calling deprecated OpenGL functions.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are newer OpenGL versions with more and more function calls. You can increase the version it if at some you require some newer functionality.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However, all the contents given in this subject can be implemented using 4.3 with no problem.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38250"/>
            <a:ext cx="50101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50" y="3226963"/>
            <a:ext cx="40767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3071538"/>
            <a:ext cx="4914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2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50" y="3377138"/>
            <a:ext cx="44100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r>
              <a:rPr lang="en"/>
              <a:t>Let’s paint a textured quad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50"/>
            <a:ext cx="8839198" cy="3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448863"/>
            <a:ext cx="6477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63" y="808287"/>
            <a:ext cx="4709875" cy="3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life cycle</a:t>
            </a:r>
            <a:r>
              <a:rPr lang="en"/>
              <a:t> (platform.cpp)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604625" y="1816750"/>
            <a:ext cx="4035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implement these functions in engine.cpp.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04625" y="2144575"/>
            <a:ext cx="40353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are the typical Application class functions. Just another way of doing it.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Feel free to modularize the code if you feel more comfortable… but we will not be implementing more modules than the render module.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604625" y="3396925"/>
            <a:ext cx="40353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are they for?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Init: to initialize one-time-load resources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Gui: to program our imgui controls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Update: to implement shortcuts and camera movement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Render: real-time opengl rendering code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71450"/>
            <a:ext cx="3162300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425" y="522676"/>
            <a:ext cx="2669962" cy="12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interface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utils (platform.h)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1938338"/>
            <a:ext cx="2962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493900" y="1292750"/>
            <a:ext cx="4035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Sized types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825" y="498700"/>
            <a:ext cx="3165425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utils (platform.h)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493900" y="759350"/>
            <a:ext cx="4035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38" y="1176350"/>
            <a:ext cx="4525026" cy="38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825" y="498700"/>
            <a:ext cx="3165425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utils (platform.h)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493900" y="759350"/>
            <a:ext cx="4035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Strings / File functions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1316650"/>
            <a:ext cx="42195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825" y="498700"/>
            <a:ext cx="3165425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utils (platform.h)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800150"/>
            <a:ext cx="52197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493900" y="1292750"/>
            <a:ext cx="4035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Macros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825" y="498700"/>
            <a:ext cx="3165425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