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a9f32e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a9f32e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a9f32e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a9f32e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a9f32e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a9f32e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a9f32e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a9f32e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ea9f32e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ea9f32e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a9f32e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a9f32e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a9f32e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a9f32e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ffee95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ffee95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a9f32e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ea9f32e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a9f32e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a9f32e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9e07ce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9e07ce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a9f32e8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a9f32e8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cffee95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cffee95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ffee95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ffee95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ffee957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ffee957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9e07ce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9e07ce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a9f32e8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a9f32e8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a9f32e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a9f32e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a9f32e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ea9f32e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ffee957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ffee957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23973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23973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a9f32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a9f32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a9f32e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a9f32e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a9f32e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a9f32e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a9f32e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a9f32e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239738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239738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Rendering of meshes and models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input vertex shader layout automatically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lines?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They fill the vertex shader input layout of a program after loading it…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Having to write this every time we load a program is very tedious…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Plus is redundant because this information is already contained in the shader…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Plus is error prone!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407552"/>
            <a:ext cx="66294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input vertex shader layout automatically</a:t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471900" y="1102700"/>
            <a:ext cx="82221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this, you can obtain the number of attributes in a program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With this, given its index</a:t>
            </a:r>
            <a:r>
              <a:rPr i="1" lang="en"/>
              <a:t> i</a:t>
            </a:r>
            <a:r>
              <a:rPr lang="en"/>
              <a:t>, you can obtain each attribute name, type, etc...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With this, given the attribute name, you can obtain each attribute location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0"/>
            <a:ext cx="54768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463" y="2357438"/>
            <a:ext cx="35718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600" y="4038600"/>
            <a:ext cx="55435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resources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materials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Within our application instance, we can maintain all the resources in an array...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88" y="2855075"/>
            <a:ext cx="2657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materials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88" y="2855075"/>
            <a:ext cx="26574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88" y="2044875"/>
            <a:ext cx="35909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materials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88" y="2855075"/>
            <a:ext cx="26574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313" y="2264525"/>
            <a:ext cx="29051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materials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88" y="2855075"/>
            <a:ext cx="26574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350" y="2826500"/>
            <a:ext cx="27432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our meshes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our meshes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148900"/>
            <a:ext cx="82867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our meshes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1215475"/>
            <a:ext cx="53244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VAOs, VBOs, and IBOs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our meshes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13" y="771450"/>
            <a:ext cx="833017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mesh creation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meshes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838075" y="1919075"/>
            <a:ext cx="38559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rendering engines have built-in meshes for different purposes: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Debugging placeholders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Rendering purposes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to generate some common meshes during the initialization of the application so they can be used later.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1829434"/>
            <a:ext cx="4045200" cy="31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a sphere mesh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539973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225" y="1627075"/>
            <a:ext cx="2469700" cy="2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models with Assimp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assimp loading functions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2183550"/>
            <a:ext cx="35242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the textured quad vertices to a mesh object and adapt your code to use VertexBufferLayouts, VertexInputLayouts, and VAOs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need to create a Model for this if you do not want, just a Mesh will be enough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Automatize the VertexShaderLayout creation when calling LoadProgram(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Assimp loading functions available in the Atenea campus and load / render the Patrick model with the shader at the beginning of the slides.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few embedded submeshes (e.g. a floor-aligned plane, a cube, a sphere…) with their vertex positions and normals and store it in the same buffer where the initial textured quad is stored.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460950" y="23655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says: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</a:t>
            </a:r>
            <a:r>
              <a:rPr lang="en" sz="3200"/>
              <a:t>lease, do your homework… I look very ugly like this :-(</a:t>
            </a:r>
            <a:endParaRPr sz="3200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01" y="2108101"/>
            <a:ext cx="3546001" cy="27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VBO (Vertex buffer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Buffers in the GPU that contain the actual geometry data (positions, normals…)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IBO / EBO (Index / element buffer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Buffers in the GPU with indices describing the order in which to render the VBO.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VAO (Vertex attribute object)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 object that contains the association between the</a:t>
            </a:r>
            <a:r>
              <a:rPr lang="en" sz="1400"/>
              <a:t> vertex attributes required by a vertex shader and the corresponding</a:t>
            </a:r>
            <a:r>
              <a:rPr lang="en" sz="1400"/>
              <a:t> vertex data in a VBO</a:t>
            </a:r>
            <a:r>
              <a:rPr lang="en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Shorter: it is a link between vertex shader attributes and the data in a vertex buffer object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shader to render model albedo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68" y="0"/>
            <a:ext cx="42826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6250"/>
            <a:ext cx="4564268" cy="35967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4943675" y="991700"/>
            <a:ext cx="20055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shader to render model albedo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68" y="0"/>
            <a:ext cx="42826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429508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4943675" y="991700"/>
            <a:ext cx="20055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structs to organize this VBO / EBO / shader / VAO stuff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0" y="1417600"/>
            <a:ext cx="40386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25" y="1417600"/>
            <a:ext cx="40576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04800" y="914400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attributes does the VBO contain?</a:t>
            </a:r>
            <a:endParaRPr sz="1600"/>
          </a:p>
        </p:txBody>
      </p:sp>
      <p:sp>
        <p:nvSpPr>
          <p:cNvPr id="104" name="Google Shape;104;p18"/>
          <p:cNvSpPr txBox="1"/>
          <p:nvPr/>
        </p:nvSpPr>
        <p:spPr>
          <a:xfrm>
            <a:off x="4876800" y="914400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attributes does the shader require?</a:t>
            </a:r>
            <a:endParaRPr sz="1600"/>
          </a:p>
        </p:txBody>
      </p:sp>
      <p:sp>
        <p:nvSpPr>
          <p:cNvPr id="105" name="Google Shape;105;p18"/>
          <p:cNvSpPr txBox="1"/>
          <p:nvPr/>
        </p:nvSpPr>
        <p:spPr>
          <a:xfrm>
            <a:off x="278225" y="3549050"/>
            <a:ext cx="83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do we relate the VBO with the shader attributes so the GPU can draw?</a:t>
            </a:r>
            <a:endParaRPr sz="16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4043750"/>
            <a:ext cx="2105707" cy="8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83" y="2985900"/>
            <a:ext cx="6537666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structs to organize this VBO / EBO / shader / VAO stuff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690" l="0" r="0" t="0"/>
          <a:stretch/>
        </p:blipFill>
        <p:spPr>
          <a:xfrm>
            <a:off x="278225" y="1417600"/>
            <a:ext cx="4057650" cy="19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04800" y="914400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attributes does the VBO contain?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structs to organize this VBO / EBO / shader / VAO stuff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0" y="1417600"/>
            <a:ext cx="40386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876800" y="914400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attributes does the shader require?</a:t>
            </a:r>
            <a:endParaRPr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4061750"/>
            <a:ext cx="66294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78225" y="3549050"/>
            <a:ext cx="83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we load a program, we should fill its vertex input layout with the attributes it requires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shader layout reflection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93102">
            <a:off x="7243411" y="428007"/>
            <a:ext cx="1463380" cy="145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