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6060d26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6060d26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6060d26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6060d26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6b400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6b400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6060d2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6060d2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6060d26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6060d2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6060d2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6060d2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6060d2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6060d2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6060d2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6060d2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6060d26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6060d26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6060d2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6060d2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ratchapixel.com/lessons/advanced-rendering/volume-rendering-for-artists" TargetMode="External"/><Relationship Id="rId4" Type="http://schemas.openxmlformats.org/officeDocument/2006/relationships/hyperlink" Target="https://www.scratchapixel.com/lessons/procedural-generation-virtual-worlds/simulating-sky" TargetMode="External"/><Relationship Id="rId5" Type="http://schemas.openxmlformats.org/officeDocument/2006/relationships/hyperlink" Target="https://www.alanzucconi.com/2017/10/10/atmospheric-scattering-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skies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depth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rendering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https://www.scratchapixel.com/lessons/advanced-rendering/volume-rendering-for-artists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Simulating sky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https://www.scratchapixel.com/lessons/procedural-generation-virtual-worlds/simulating-sky</a:t>
            </a:r>
            <a:endParaRPr sz="14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Atmospheric scattering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https://www.alanzucconi.com/2017/10/10/atmospheric-scattering-1/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Atmospheric effects difficult to recreate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sky is not a solid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priori, we cannot render a surface and decide each pixel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atmosphere is a set of layers of gases surrounding a planet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Atmospheric scattering phenomenon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attributed to Rayleigh (late 29th century)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Computer graphics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Nishita 1993, 1996 (volumetric rendering)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Preetham 1999 (analytical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Jensen 2011 (</a:t>
            </a:r>
            <a:r>
              <a:rPr lang="en"/>
              <a:t>night sky</a:t>
            </a:r>
            <a:r>
              <a:rPr lang="en"/>
              <a:t> model)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assumption: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Atmosphere density decreases exponentially with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 is the scale height (the atmosphere thickness)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approach is modeling the sky densities as a series of layers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675" y="1919075"/>
            <a:ext cx="19050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71" y="3117250"/>
            <a:ext cx="3459075" cy="5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scattering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Scattering of light by air molecules (small molecules)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Mie scattering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Scattering of light by aerosol (big molecules)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scattering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Scattering coefficient at height </a:t>
            </a:r>
            <a:r>
              <a:rPr b="1" lang="en"/>
              <a:t>h</a:t>
            </a:r>
            <a:r>
              <a:rPr lang="en"/>
              <a:t> for wavelength </a:t>
            </a:r>
            <a:r>
              <a:rPr b="1" lang="en"/>
              <a:t>lambda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</a:t>
            </a:r>
            <a:r>
              <a:rPr lang="en"/>
              <a:t>: molecular density at sea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</a:t>
            </a:r>
            <a:r>
              <a:rPr lang="en"/>
              <a:t>: index of refraction (IOR) of 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</a:t>
            </a:r>
            <a:r>
              <a:rPr b="1" baseline="-25000" lang="en"/>
              <a:t>R</a:t>
            </a:r>
            <a:r>
              <a:rPr lang="en"/>
              <a:t>: scale height (atmosphere thickness, we use 8km)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00" y="2460485"/>
            <a:ext cx="42195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scattering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Precomputed scattering coefficients at sea level for RGB peak wavelengths: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(680 nm):       3.8 e</a:t>
            </a:r>
            <a:r>
              <a:rPr baseline="30000" lang="en"/>
              <a:t>-6</a:t>
            </a:r>
            <a:r>
              <a:rPr lang="en"/>
              <a:t> m</a:t>
            </a:r>
            <a:r>
              <a:rPr baseline="30000" lang="en"/>
              <a:t>-1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(550 nm): 13.5 e</a:t>
            </a:r>
            <a:r>
              <a:rPr baseline="30000" lang="en"/>
              <a:t>-6</a:t>
            </a:r>
            <a:r>
              <a:rPr lang="en"/>
              <a:t> m</a:t>
            </a:r>
            <a:r>
              <a:rPr baseline="30000" lang="en"/>
              <a:t>-1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(440 nm):    33.1 e</a:t>
            </a:r>
            <a:r>
              <a:rPr baseline="30000" lang="en"/>
              <a:t>-6</a:t>
            </a:r>
            <a:r>
              <a:rPr lang="en"/>
              <a:t> m</a:t>
            </a:r>
            <a:r>
              <a:rPr baseline="30000" lang="en"/>
              <a:t>-1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just applying the exponential part of the equation (the right term) we can adjust these coefficients for any given altitude h.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50" y="2898679"/>
            <a:ext cx="2407400" cy="49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 flipH="1" rot="10800000">
            <a:off x="7209450" y="3319875"/>
            <a:ext cx="498600" cy="356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7708125" y="2878075"/>
            <a:ext cx="484500" cy="427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72275" y="4473850"/>
            <a:ext cx="64971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Extinction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coefficient = Scattering coefficient (absorption coefficient is zero)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 scattering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Scattering </a:t>
            </a:r>
            <a:r>
              <a:rPr lang="en"/>
              <a:t>coefficient at height </a:t>
            </a:r>
            <a:r>
              <a:rPr b="1" lang="en"/>
              <a:t>h</a:t>
            </a:r>
            <a:r>
              <a:rPr lang="en"/>
              <a:t> for wavelength </a:t>
            </a:r>
            <a:r>
              <a:rPr b="1" lang="en"/>
              <a:t>lambda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term is the Mie scattering at sea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modeled by any equation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are taken from measurements at sea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value: 210 e</a:t>
            </a:r>
            <a:r>
              <a:rPr baseline="30000" lang="en"/>
              <a:t>-5</a:t>
            </a:r>
            <a:r>
              <a:rPr lang="en"/>
              <a:t> m</a:t>
            </a:r>
            <a:r>
              <a:rPr baseline="30000" lang="en"/>
              <a:t>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</a:t>
            </a:r>
            <a:r>
              <a:rPr b="1" baseline="-25000" lang="en"/>
              <a:t>M</a:t>
            </a:r>
            <a:r>
              <a:rPr lang="en"/>
              <a:t>: scale height (aerosols layer thickness, we use 1.2km)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25" y="2383725"/>
            <a:ext cx="3644675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756975" y="4629275"/>
            <a:ext cx="625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xtinction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coefficient = Scattering coefficient + a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bsorption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coefficient 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functions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phase function (</a:t>
            </a:r>
            <a:r>
              <a:rPr b="1" lang="en"/>
              <a:t>mu</a:t>
            </a:r>
            <a:r>
              <a:rPr lang="en"/>
              <a:t> is the cosine between view dir and light dir)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Mie </a:t>
            </a:r>
            <a:r>
              <a:rPr lang="en"/>
              <a:t>phase function (</a:t>
            </a:r>
            <a:r>
              <a:rPr b="1" lang="en"/>
              <a:t>mu</a:t>
            </a:r>
            <a:r>
              <a:rPr lang="en"/>
              <a:t> is the cosine between view dir and light dir, </a:t>
            </a:r>
            <a:r>
              <a:rPr b="1" lang="en"/>
              <a:t>g</a:t>
            </a:r>
            <a:r>
              <a:rPr lang="en"/>
              <a:t> a.k.a. </a:t>
            </a:r>
            <a:r>
              <a:rPr b="1" lang="en"/>
              <a:t>mean cosine</a:t>
            </a:r>
            <a:r>
              <a:rPr lang="en"/>
              <a:t> controls anisotropy, e.g. 0.76)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16" y="2381900"/>
            <a:ext cx="2373545" cy="65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00" y="3994540"/>
            <a:ext cx="4125625" cy="80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