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e69514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e69514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e69514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e69514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e69514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e69514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ec6e6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ec6e6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785f8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785f8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hronos.org/opengl/wiki/Program_Introsp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transformations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50" y="1025250"/>
            <a:ext cx="68770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0008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94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gl-pipeline.png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4100" y="2657025"/>
            <a:ext cx="9144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353800" y="2105525"/>
            <a:ext cx="43314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glLoadIdentity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glMatrixMode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glPushMatrix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glPopMatrix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ANYMORE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program introspection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https://www.khronos.org/opengl/wiki/Program_Introspection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