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cd431e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cd431e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cd431e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cd431e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cd431e9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cd431e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cd431e9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cd431e9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cd431e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cd431e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7cd431e9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7cd431e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cd431e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cd431e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a16aaf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a16aaf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3a1b8e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3a1b8e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3a1b8e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3a1b8e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3a1b8e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3a1b8e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cd431e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cd431e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3a1b8e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3a1b8e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cd431e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cd431e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3a1b8e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3a1b8e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cd431e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cd431e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md.com/wordpress/media/2013/01/Chapter05-Filion-StarCraftII.pdf" TargetMode="External"/><Relationship Id="rId4" Type="http://schemas.openxmlformats.org/officeDocument/2006/relationships/hyperlink" Target="https://en.wikibooks.org/wiki/OpenGL_Programming/Depth_of_Fie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blur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71900" y="1919075"/>
            <a:ext cx="291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Gaussian blur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 nested loops in a shader?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Too expensive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Scales linearly with the size of the kernel</a:t>
            </a:r>
            <a:endParaRPr sz="140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725" y="2337475"/>
            <a:ext cx="2007264" cy="1993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aussian blur glsl"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5466" r="5502" t="0"/>
          <a:stretch/>
        </p:blipFill>
        <p:spPr>
          <a:xfrm>
            <a:off x="5923125" y="2337475"/>
            <a:ext cx="2592999" cy="1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Separable Gaussian blur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01" y="1919076"/>
            <a:ext cx="3003736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00" y="1919075"/>
            <a:ext cx="3806532" cy="2710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>
            <a:endCxn id="190" idx="1"/>
          </p:cNvCxnSpPr>
          <p:nvPr/>
        </p:nvCxnSpPr>
        <p:spPr>
          <a:xfrm flipH="1" rot="10800000">
            <a:off x="6957875" y="3026650"/>
            <a:ext cx="480900" cy="45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6829175" y="1878575"/>
            <a:ext cx="1515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 passes of this shader must be executed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438775" y="2708950"/>
            <a:ext cx="1515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texCoordsInc indicate the 1 pixel increment in horizontal or vertical direction, depending on the pass.</a:t>
            </a:r>
            <a:endParaRPr sz="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parts sharp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Unfocused parts blurred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Foreground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parts sharp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Unfocused parts blurred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Foreground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map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71900" y="1842875"/>
            <a:ext cx="320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Idea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Selective blur depending on the scene depth.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Focused objects sharp, unfocused objects blurred.</a:t>
            </a:r>
            <a:endParaRPr sz="1200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197" y="1919075"/>
            <a:ext cx="4414153" cy="27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3074900"/>
            <a:ext cx="3107925" cy="1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of field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75" y="2998700"/>
            <a:ext cx="3107925" cy="1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00" y="2886725"/>
            <a:ext cx="3637658" cy="20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899" y="1868299"/>
            <a:ext cx="6136224" cy="1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Starcraft 2: Effects and techniques: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https://developer.amd.com/wordpress/media/2013/01/Chapter05-Filion-StarCraftII.pdf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https://en.wikibooks.org/wiki/OpenGL_Programming/Depth_of_Field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descr="Resultado de imagen de thoughtful guy meme"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75" y="491825"/>
            <a:ext cx="4159849" cy="4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synthesis...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goal: Image synthesis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Geometry, transforms, materials, lights…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00" y="3339700"/>
            <a:ext cx="5095100" cy="1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plus render targets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39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Images can be rendered to textures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800" y="3055574"/>
            <a:ext cx="4782400" cy="1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Image synthesis + render to texture              post-processing effects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0" y="3053675"/>
            <a:ext cx="5113625" cy="17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4724907" y="2583957"/>
            <a:ext cx="5376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effects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cards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our game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 detection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Blurring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Depth of field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SSAO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n relacionada"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700" y="2003650"/>
            <a:ext cx="2148735" cy="14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SAO"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225" y="3629323"/>
            <a:ext cx="2480900" cy="125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037" y="1837375"/>
            <a:ext cx="1743925" cy="14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otion blur glsl"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4250" y="3421625"/>
            <a:ext cx="1891200" cy="1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543025" y="2284650"/>
            <a:ext cx="16494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program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640775" y="28768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640775" y="34864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03" y="3669048"/>
            <a:ext cx="1140643" cy="11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02" y="2752769"/>
            <a:ext cx="1152223" cy="1140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25350" y="3405799"/>
            <a:ext cx="192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Texture (rendered image)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2186907" y="4226565"/>
            <a:ext cx="120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2314101" y="3668275"/>
            <a:ext cx="868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Uniforms: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Texture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others...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286225" y="2284650"/>
            <a:ext cx="13872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368430" y="3257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Color attachment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368430" y="2876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68430" y="3638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289800" y="3179400"/>
            <a:ext cx="9048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pixels</a:t>
            </a:r>
            <a:endParaRPr sz="1000"/>
          </a:p>
        </p:txBody>
      </p:sp>
      <p:sp>
        <p:nvSpPr>
          <p:cNvPr id="119" name="Google Shape;119;p18"/>
          <p:cNvSpPr txBox="1"/>
          <p:nvPr/>
        </p:nvSpPr>
        <p:spPr>
          <a:xfrm>
            <a:off x="525350" y="2042100"/>
            <a:ext cx="25701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fragment shader is in charge of processing all the image pixels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280326" y="4530050"/>
            <a:ext cx="2187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Which fragments?</a:t>
            </a:r>
            <a:endParaRPr b="1"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205968" y="4058651"/>
            <a:ext cx="281100" cy="574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543025" y="2284650"/>
            <a:ext cx="16494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program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640775" y="28768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640775" y="3486475"/>
            <a:ext cx="1466100" cy="410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Fragment shader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503" y="3669048"/>
            <a:ext cx="1140643" cy="11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202" y="2752769"/>
            <a:ext cx="1152223" cy="1140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9"/>
          <p:cNvGrpSpPr/>
          <p:nvPr/>
        </p:nvGrpSpPr>
        <p:grpSpPr>
          <a:xfrm>
            <a:off x="901678" y="2092449"/>
            <a:ext cx="1152303" cy="1152303"/>
            <a:chOff x="901673" y="1830775"/>
            <a:chExt cx="1304100" cy="1304100"/>
          </a:xfrm>
        </p:grpSpPr>
        <p:sp>
          <p:nvSpPr>
            <p:cNvPr id="133" name="Google Shape;133;p19"/>
            <p:cNvSpPr/>
            <p:nvPr/>
          </p:nvSpPr>
          <p:spPr>
            <a:xfrm>
              <a:off x="901673" y="1830775"/>
              <a:ext cx="1304100" cy="1304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19"/>
            <p:cNvCxnSpPr/>
            <p:nvPr/>
          </p:nvCxnSpPr>
          <p:spPr>
            <a:xfrm flipH="1">
              <a:off x="910208" y="1844825"/>
              <a:ext cx="1282800" cy="128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9"/>
          <p:cNvSpPr txBox="1"/>
          <p:nvPr/>
        </p:nvSpPr>
        <p:spPr>
          <a:xfrm>
            <a:off x="302850" y="1823925"/>
            <a:ext cx="2400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Geometry (screen-filling quad)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25350" y="3405799"/>
            <a:ext cx="1923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Texture (rendered image)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17450" y="2526100"/>
            <a:ext cx="11796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glDrawArrays</a:t>
            </a:r>
            <a:endParaRPr sz="1000"/>
          </a:p>
        </p:txBody>
      </p:sp>
      <p:cxnSp>
        <p:nvCxnSpPr>
          <p:cNvPr id="138" name="Google Shape;138;p19"/>
          <p:cNvCxnSpPr/>
          <p:nvPr/>
        </p:nvCxnSpPr>
        <p:spPr>
          <a:xfrm>
            <a:off x="2186907" y="4226565"/>
            <a:ext cx="120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2314101" y="3668275"/>
            <a:ext cx="868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Uniforms: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Texture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165100" lvl="0" marL="200025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Char char="●"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others...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286225" y="2284650"/>
            <a:ext cx="1387200" cy="20769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368430" y="3257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Color attachment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368430" y="2876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368430" y="3638875"/>
            <a:ext cx="1233000" cy="238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...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289800" y="3179400"/>
            <a:ext cx="9048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pixels</a:t>
            </a:r>
            <a:endParaRPr sz="1000"/>
          </a:p>
        </p:txBody>
      </p:sp>
      <p:sp>
        <p:nvSpPr>
          <p:cNvPr id="145" name="Google Shape;145;p19"/>
          <p:cNvSpPr txBox="1"/>
          <p:nvPr/>
        </p:nvSpPr>
        <p:spPr>
          <a:xfrm>
            <a:off x="3543025" y="4401775"/>
            <a:ext cx="5418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Rendering a screen-filling quad, fragments are generated populating the whole viewport.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Screen-filling quad</a:t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846019" y="2253533"/>
            <a:ext cx="1914419" cy="1914419"/>
            <a:chOff x="901673" y="1830775"/>
            <a:chExt cx="1304100" cy="1304100"/>
          </a:xfrm>
        </p:grpSpPr>
        <p:sp>
          <p:nvSpPr>
            <p:cNvPr id="152" name="Google Shape;152;p20"/>
            <p:cNvSpPr/>
            <p:nvPr/>
          </p:nvSpPr>
          <p:spPr>
            <a:xfrm>
              <a:off x="901673" y="1830775"/>
              <a:ext cx="1304100" cy="1304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0"/>
            <p:cNvCxnSpPr/>
            <p:nvPr/>
          </p:nvCxnSpPr>
          <p:spPr>
            <a:xfrm flipH="1">
              <a:off x="910208" y="1844825"/>
              <a:ext cx="1282800" cy="128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20"/>
          <p:cNvSpPr txBox="1"/>
          <p:nvPr/>
        </p:nvSpPr>
        <p:spPr>
          <a:xfrm>
            <a:off x="1317746" y="1833225"/>
            <a:ext cx="16536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Geometry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25" y="2071475"/>
            <a:ext cx="2200475" cy="17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384548" y="1909425"/>
            <a:ext cx="8751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(1, 1, 0)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03348" y="4119225"/>
            <a:ext cx="875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(-1, -1, 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358875" y="2038350"/>
            <a:ext cx="25989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Geometry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Screen-filling quad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transformations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Coordinates already in NDC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80950" y="3867100"/>
            <a:ext cx="2200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If we remember, NDC is almost the final stage of the transformations pipeline. All the geometry within bounds of this cube will be visible (if not culled by other means).</a:t>
            </a:r>
            <a:endParaRPr sz="10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187" y="3316535"/>
            <a:ext cx="1749625" cy="140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outline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00" y="1881475"/>
            <a:ext cx="1929925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375" y="1881475"/>
            <a:ext cx="2969475" cy="30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156250" y="2664025"/>
            <a:ext cx="2011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Vertex shader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964850" y="4620790"/>
            <a:ext cx="1614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Fragment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shader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250" y="1881475"/>
            <a:ext cx="3239557" cy="30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00" y="3142300"/>
            <a:ext cx="1225176" cy="121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1"/>
          <p:cNvCxnSpPr>
            <a:stCxn id="171" idx="3"/>
          </p:cNvCxnSpPr>
          <p:nvPr/>
        </p:nvCxnSpPr>
        <p:spPr>
          <a:xfrm flipH="1" rot="10800000">
            <a:off x="1737676" y="2217325"/>
            <a:ext cx="705900" cy="153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