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a16a640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a16a640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a16a64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a16a64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a16a64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a16a64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a16a640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a16a64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a16a640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a16a64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a16a640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a16a640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a16a640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a16a64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a16a64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a16a64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77d03c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77d03c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a16a640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a16a640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77d03c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77d03c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a16a640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a16a640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a16a640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a16a640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a16a640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a16a640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a16a640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a16a640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5a16a640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5a16a640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a16a640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a16a640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77d03c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77d03c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a16a640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a16a640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77d03c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77d03c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a16a64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a16a64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a16a64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a16a64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a16a64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a16a64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a16a640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a16a640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16a64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16a64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a16a64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a16a64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jpg"/><Relationship Id="rId5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interaction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5" y="771450"/>
            <a:ext cx="5552600" cy="41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5803970" y="3560823"/>
            <a:ext cx="265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1453875" y="3769250"/>
            <a:ext cx="434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n relacionada"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975" y="1029425"/>
            <a:ext cx="2510625" cy="226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38" y="771450"/>
            <a:ext cx="4522528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2516775" y="1001825"/>
            <a:ext cx="4398300" cy="73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150" y="771450"/>
            <a:ext cx="43976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2516775" y="2068625"/>
            <a:ext cx="4398300" cy="136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00" y="771450"/>
            <a:ext cx="608220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1727452" y="2803301"/>
            <a:ext cx="5945100" cy="92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6"/>
          <p:cNvCxnSpPr/>
          <p:nvPr/>
        </p:nvCxnSpPr>
        <p:spPr>
          <a:xfrm rot="10800000">
            <a:off x="4288250" y="4386100"/>
            <a:ext cx="5376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/>
        </p:nvSpPr>
        <p:spPr>
          <a:xfrm>
            <a:off x="4862500" y="4471550"/>
            <a:ext cx="3518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fake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elta time :-P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5" y="771450"/>
            <a:ext cx="5552600" cy="41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5803975" y="4428675"/>
            <a:ext cx="1935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Derived matrices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803970" y="3560823"/>
            <a:ext cx="265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Navigation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>
            <a:off x="1453875" y="3769250"/>
            <a:ext cx="434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3598000" y="4644100"/>
            <a:ext cx="220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7"/>
          <p:cNvSpPr/>
          <p:nvPr/>
        </p:nvSpPr>
        <p:spPr>
          <a:xfrm>
            <a:off x="6496100" y="3988950"/>
            <a:ext cx="317700" cy="4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navigation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627" y="2864602"/>
            <a:ext cx="5773375" cy="16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37" y="1027325"/>
            <a:ext cx="2498775" cy="11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4318863" y="1268704"/>
            <a:ext cx="2656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time before rendering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camera matrices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2498409" y="1511642"/>
            <a:ext cx="1796100" cy="245700"/>
          </a:xfrm>
          <a:prstGeom prst="rightArrow">
            <a:avLst>
              <a:gd fmla="val 40333" name="adj1"/>
              <a:gd fmla="val 6451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5302300" y="1966575"/>
            <a:ext cx="256500" cy="830700"/>
          </a:xfrm>
          <a:prstGeom prst="downArrow">
            <a:avLst>
              <a:gd fmla="val 37525" name="adj1"/>
              <a:gd fmla="val 74897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146600" y="2649950"/>
            <a:ext cx="28158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 to confuse with the world matrix (also called model matrix) of any other entity in your scene: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This camera’s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worldMatrix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transforms from view space (camera’s local space) to world space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Inverse of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viewMatrix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 rot="10800000">
            <a:off x="2858900" y="3298350"/>
            <a:ext cx="525300" cy="122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selection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1009" l="0" r="67639" t="0"/>
          <a:stretch/>
        </p:blipFill>
        <p:spPr>
          <a:xfrm>
            <a:off x="188225" y="833625"/>
            <a:ext cx="1413725" cy="2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315" y="833625"/>
            <a:ext cx="1879115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7113" y="833625"/>
            <a:ext cx="525777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3933975" y="1502725"/>
            <a:ext cx="5050800" cy="98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selection: Ray creation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25" y="1296800"/>
            <a:ext cx="73056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6023100" y="101977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Left, right, bottom, and top, define the corners of near plane in view space.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31"/>
          <p:cNvCxnSpPr>
            <a:endCxn id="226" idx="1"/>
          </p:cNvCxnSpPr>
          <p:nvPr/>
        </p:nvCxnSpPr>
        <p:spPr>
          <a:xfrm flipH="1" rot="10800000">
            <a:off x="3604200" y="1416825"/>
            <a:ext cx="2418900" cy="78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1"/>
          <p:cNvSpPr txBox="1"/>
          <p:nvPr/>
        </p:nvSpPr>
        <p:spPr>
          <a:xfrm>
            <a:off x="6218299" y="177765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rayX and rayY obtained by interpolation between the corners of the near plane.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1"/>
          <p:cNvCxnSpPr>
            <a:endCxn id="228" idx="1"/>
          </p:cNvCxnSpPr>
          <p:nvPr/>
        </p:nvCxnSpPr>
        <p:spPr>
          <a:xfrm flipH="1" rot="10800000">
            <a:off x="5314699" y="2174700"/>
            <a:ext cx="903600" cy="31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navigation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navigation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inspection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transformations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selection</a:t>
            </a:r>
            <a:r>
              <a:rPr lang="en"/>
              <a:t>: Ray creation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1566863"/>
            <a:ext cx="58959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selection: Intersection tests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38" y="771450"/>
            <a:ext cx="623812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selection: More precise intersection tests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20433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2981025" y="1893275"/>
            <a:ext cx="495300" cy="495300"/>
          </a:xfrm>
          <a:prstGeom prst="mathMultiply">
            <a:avLst>
              <a:gd fmla="val 7399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4"/>
          <p:cNvCxnSpPr/>
          <p:nvPr/>
        </p:nvCxnSpPr>
        <p:spPr>
          <a:xfrm flipH="1" rot="10800000">
            <a:off x="3408650" y="1282325"/>
            <a:ext cx="1319400" cy="85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4"/>
          <p:cNvSpPr txBox="1"/>
          <p:nvPr/>
        </p:nvSpPr>
        <p:spPr>
          <a:xfrm>
            <a:off x="4850225" y="848725"/>
            <a:ext cx="40074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ray-box intersections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Selection errors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bounding box is bigger than the sphere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Even worse with other kinds of models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After finding ray-box intersection, </a:t>
            </a: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refine intersection test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Traverse all model triangles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Ray-triangle intersection test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selection: </a:t>
            </a:r>
            <a:r>
              <a:rPr lang="en"/>
              <a:t>More precise intersection tests</a:t>
            </a:r>
            <a:endParaRPr/>
          </a:p>
        </p:txBody>
      </p:sp>
      <p:pic>
        <p:nvPicPr>
          <p:cNvPr descr="fourpawns"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75" y="910200"/>
            <a:ext cx="2125825" cy="184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urpawnsPickingMode"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275" y="2834450"/>
            <a:ext cx="2150632" cy="18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7183800" y="3564832"/>
            <a:ext cx="186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Texture of identifiers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54300" y="995300"/>
            <a:ext cx="46488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Yet another solution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Pre-requisites: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Objects have identifiers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special selection texture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Size of the viewport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1-component (not RGBA)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Pixel type: unsigned integer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Steps on mouse click: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selection texture render target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 scene object identifiers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Download texture from GPU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i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glReadPixels() function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 identifier at the clicked pixel coords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 object with the given identifier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transformations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transformations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Guizmos</a:t>
            </a:r>
            <a:endParaRPr b="1"/>
          </a:p>
        </p:txBody>
      </p:sp>
      <p:pic>
        <p:nvPicPr>
          <p:cNvPr descr="Resultado de imagen de imguizmo"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925" y="2640763"/>
            <a:ext cx="23526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imguizmo"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75" y="2512188"/>
            <a:ext cx="17811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imguizmo"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4325" y="2640775"/>
            <a:ext cx="27908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descr="Resultado de imagen de thoughtful guy meme"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491825"/>
            <a:ext cx="4159849" cy="4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5" y="771450"/>
            <a:ext cx="5552600" cy="41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class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99326" y="1589525"/>
            <a:ext cx="1667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Utility methods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803975" y="4428675"/>
            <a:ext cx="1935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Derived matrices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03970" y="3064075"/>
            <a:ext cx="265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Camera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799325" y="1284725"/>
            <a:ext cx="2430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Extracts znear corners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799325" y="1970525"/>
            <a:ext cx="2942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Updates worldMatrix, viewMatrix,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projectionMatrix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>
            <a:endCxn id="85" idx="1"/>
          </p:cNvCxnSpPr>
          <p:nvPr/>
        </p:nvCxnSpPr>
        <p:spPr>
          <a:xfrm>
            <a:off x="1765525" y="2233025"/>
            <a:ext cx="403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241875" y="1501575"/>
            <a:ext cx="355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412925" y="3272500"/>
            <a:ext cx="338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2159250" y="2614500"/>
            <a:ext cx="244200" cy="1319400"/>
          </a:xfrm>
          <a:prstGeom prst="rightBrace">
            <a:avLst>
              <a:gd fmla="val 60042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3598000" y="4644100"/>
            <a:ext cx="220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1659300" y="695250"/>
            <a:ext cx="688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Scene interaction is closely related to the concept of camera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Qt events from the OpenGL widget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5" y="1179300"/>
            <a:ext cx="2963491" cy="380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775" y="1179300"/>
            <a:ext cx="2855525" cy="38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57825" y="739475"/>
            <a:ext cx="3518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OpenGLWidget 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515625" y="739475"/>
            <a:ext cx="2855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579675" y="2553425"/>
            <a:ext cx="1783800" cy="4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480550" y="2327450"/>
            <a:ext cx="186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Forward events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52450" y="4553850"/>
            <a:ext cx="2556600" cy="50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Enable this in OpenGLWidget constructor: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648" y="4860751"/>
            <a:ext cx="1389016" cy="1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interaction updates in your OpenGL widget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0" y="2016150"/>
            <a:ext cx="2937900" cy="1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225" y="2667750"/>
            <a:ext cx="4664975" cy="179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94475" y="807600"/>
            <a:ext cx="35187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OpenGLWidget 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Call frame… at each frame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8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Update rendering only after interactions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110325" y="1119825"/>
            <a:ext cx="46650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How?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Install a timer that calls the function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example, in the OpenGL widget’s constructor: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timer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is a data member of OpenGLWidget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frame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must be a slot of OpenGLWidget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2724475" y="1422925"/>
            <a:ext cx="140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110225" y="4269550"/>
            <a:ext cx="466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class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50" y="1835449"/>
            <a:ext cx="6318301" cy="31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929995" y="2410449"/>
            <a:ext cx="265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Called at each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class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71450"/>
            <a:ext cx="187911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651175" y="1062900"/>
            <a:ext cx="61575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operate in different states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a boolean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False: Nothing changed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True: Used interacted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caller (e.g. OpenGL widget) will update rendering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class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13" y="771450"/>
            <a:ext cx="525777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5836675" y="1478300"/>
            <a:ext cx="244200" cy="879600"/>
          </a:xfrm>
          <a:prstGeom prst="rightBrace">
            <a:avLst>
              <a:gd fmla="val 60042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268350" y="1402100"/>
            <a:ext cx="2809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Single left-click selection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will return true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 that the selection hint (outline, bounding box…) is rendered.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class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13" y="771450"/>
            <a:ext cx="525777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5836675" y="944900"/>
            <a:ext cx="244200" cy="457200"/>
          </a:xfrm>
          <a:prstGeom prst="rightBrace">
            <a:avLst>
              <a:gd fmla="val 60042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268350" y="792500"/>
            <a:ext cx="2809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Unity-like: mouse right click enters free navigation mode (WASD).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