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5a16aaf9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5a16aaf9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5a16aaf9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5a16aaf9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5a16aaf9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5a16aaf9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5a16aaf9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5a16aaf9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5a16aaf9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5a16aaf9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577d03cd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577d03cd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5a16aaf9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5a16aaf9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5a16aaf9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5a16aaf9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5a16aaf9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5a16aaf9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5a16aaf9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5a16aaf9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5a16aaf9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5a16aaf9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a16aaf9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a16aaf9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5a16aaf9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5a16aaf9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Editor background and grid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Graphics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fragment shader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759" y="783667"/>
            <a:ext cx="4204389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219900" y="879650"/>
            <a:ext cx="4300500" cy="29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 now?</a:t>
            </a:r>
            <a:endParaRPr b="1"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 several calls to </a:t>
            </a:r>
            <a:r>
              <a:rPr i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grid() </a:t>
            </a: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with different grid steps.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1.0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10.0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100.0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80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Decide alpha based on distances and grid steps.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r>
              <a:rPr lang="en"/>
              <a:t>pass in the renderer class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238" y="771450"/>
            <a:ext cx="5847535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shaders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4204389" cy="42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189" y="2079067"/>
            <a:ext cx="4482410" cy="2882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9199" y="909712"/>
            <a:ext cx="1722650" cy="87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6297375" y="909700"/>
            <a:ext cx="19188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Vertex shader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7060625" y="2079075"/>
            <a:ext cx="1962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Fragment </a:t>
            </a: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shader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  <p:pic>
        <p:nvPicPr>
          <p:cNvPr descr="Resultado de imagen de thoughtful guy meme"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875" y="491825"/>
            <a:ext cx="4159849" cy="41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9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visual hints of the editor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Procedural gradient-based background</a:t>
            </a:r>
            <a:endParaRPr sz="16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Horizon line perception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Procedural grid</a:t>
            </a:r>
            <a:endParaRPr sz="16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Improved perception of distances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 separated post-processing shaders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Screen-filling quad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Camera parameters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398" y="1919073"/>
            <a:ext cx="2270750" cy="30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/>
          <p:nvPr/>
        </p:nvSpPr>
        <p:spPr>
          <a:xfrm>
            <a:off x="5742150" y="3298275"/>
            <a:ext cx="2125800" cy="59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5742150" y="4212675"/>
            <a:ext cx="2125800" cy="23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pass in the renderer class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463" y="793025"/>
            <a:ext cx="4763074" cy="424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vertex shader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4036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Screen-filling quad is rendered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Bottom-left corner (-1, -1, 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Top-right corner (1, 1, 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forward texCoords in range [0, 1] to the fragment shader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025" y="2254963"/>
            <a:ext cx="399097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fragment shader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251750"/>
            <a:ext cx="1653925" cy="159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403175" y="759275"/>
            <a:ext cx="25968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Inputs: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2375" y="771450"/>
            <a:ext cx="4616127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fragment shader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58" y="1896821"/>
            <a:ext cx="35909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750" y="783667"/>
            <a:ext cx="4219650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fragment shader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759" y="783660"/>
            <a:ext cx="4204389" cy="42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38" y="1919275"/>
            <a:ext cx="54197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832" t="0"/>
          <a:stretch/>
        </p:blipFill>
        <p:spPr>
          <a:xfrm>
            <a:off x="4816250" y="786868"/>
            <a:ext cx="4184800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fragment shader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05" y="1918245"/>
            <a:ext cx="541972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