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fdae8865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fdae8865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fdae8865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fdae8865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83dc329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83dc329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83dc329c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83dc329c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hronos.org/registry/OpenGL-Refpages/gl4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hronos.org/registry/OpenGL/specs/gl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OpenGL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Graphics Programming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pages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1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OpenGL specification</a:t>
            </a:r>
            <a:r>
              <a:rPr lang="en"/>
              <a:t> has a big amount of functions to communicate with the graphics hardware. </a:t>
            </a:r>
            <a:r>
              <a:rPr b="1" lang="en"/>
              <a:t>To learn about the specific usage</a:t>
            </a:r>
            <a:r>
              <a:rPr lang="en"/>
              <a:t> and behaviour of any function, have a look at the </a:t>
            </a:r>
            <a:r>
              <a:rPr b="1" lang="en"/>
              <a:t>official reference pages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https://www.khronos.org/registry/OpenGL-Refpages/gl4/</a:t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471900" y="3826475"/>
            <a:ext cx="8222100" cy="857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NOTE: Don’t worry if the version in the reference pages is greater than yours. The core functionality remains the same from OpenGL 3.3.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Specifications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version of OpenGL has its own (and very detailed) specification.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can found the specification document of any version in the following link: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https://www.khronos.org/registry/OpenGL/specs/gl/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 pipeline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71900" y="2996475"/>
            <a:ext cx="8222100" cy="18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Graphics pipeline</a:t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Rendering of triangle meshes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Compute pipeline</a:t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General purpose computations</a:t>
            </a:r>
            <a:endParaRPr sz="1400"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33600"/>
            <a:ext cx="8839198" cy="3326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/>
          <p:nvPr/>
        </p:nvSpPr>
        <p:spPr>
          <a:xfrm rot="-5400000">
            <a:off x="4001900" y="-1279225"/>
            <a:ext cx="162900" cy="7774500"/>
          </a:xfrm>
          <a:prstGeom prst="leftBrace">
            <a:avLst>
              <a:gd fmla="val 28076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 rot="-5400000">
            <a:off x="8477900" y="2206175"/>
            <a:ext cx="162900" cy="803700"/>
          </a:xfrm>
          <a:prstGeom prst="leftBrace">
            <a:avLst>
              <a:gd fmla="val 28076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3715800" y="2613275"/>
            <a:ext cx="88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graphics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8135400" y="2613275"/>
            <a:ext cx="88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compute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 pipeline</a:t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33600"/>
            <a:ext cx="8839198" cy="3326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/>
          <p:nvPr/>
        </p:nvSpPr>
        <p:spPr>
          <a:xfrm rot="-5400000">
            <a:off x="4001900" y="-1279225"/>
            <a:ext cx="162900" cy="7774500"/>
          </a:xfrm>
          <a:prstGeom prst="leftBrace">
            <a:avLst>
              <a:gd fmla="val 28076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 rot="-5400000">
            <a:off x="8477900" y="2206175"/>
            <a:ext cx="162900" cy="803700"/>
          </a:xfrm>
          <a:prstGeom prst="leftBrace">
            <a:avLst>
              <a:gd fmla="val 28076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3715800" y="2613275"/>
            <a:ext cx="88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graphics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8135400" y="2613275"/>
            <a:ext cx="88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compute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