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dae887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dae887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7f69fe9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7f69fe9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7f69fe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7f69fe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75bcc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75bcc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07f69fe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07f69fe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7f69fe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7f69fe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76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Normalized Device Coordinates (</a:t>
            </a:r>
            <a:r>
              <a:rPr lang="en" sz="3600"/>
              <a:t>NDC)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clipping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 (Normalized Device Coordinates) and clipping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48247" l="0" r="15554" t="18628"/>
          <a:stretch/>
        </p:blipFill>
        <p:spPr>
          <a:xfrm>
            <a:off x="381000" y="1099800"/>
            <a:ext cx="4419599" cy="13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539975" y="1015050"/>
            <a:ext cx="770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Positions</a:t>
            </a:r>
            <a:endParaRPr sz="1000"/>
          </a:p>
        </p:txBody>
      </p:sp>
      <p:cxnSp>
        <p:nvCxnSpPr>
          <p:cNvPr id="76" name="Google Shape;76;p14"/>
          <p:cNvCxnSpPr>
            <a:endCxn id="75" idx="1"/>
          </p:cNvCxnSpPr>
          <p:nvPr/>
        </p:nvCxnSpPr>
        <p:spPr>
          <a:xfrm flipH="1" rot="10800000">
            <a:off x="1970275" y="1176000"/>
            <a:ext cx="569700" cy="216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425" y="2808499"/>
            <a:ext cx="2112456" cy="19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068300" y="1099800"/>
            <a:ext cx="36999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the previous example, we specified some coordinate values and the triangle appeared in the middle… why?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609500" y="3069125"/>
            <a:ext cx="24063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And the vertex shader was not transforming those coordinates...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246072" y="2698025"/>
            <a:ext cx="22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shader (VS)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850" y="3060750"/>
            <a:ext cx="2064250" cy="18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46072" y="750459"/>
            <a:ext cx="22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buffer object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 (Normalized Device Coordinates) and clipping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25" y="1651225"/>
            <a:ext cx="3712675" cy="30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406050" y="909375"/>
            <a:ext cx="5820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GPU works in Normalized device coordinates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173575" y="1651225"/>
            <a:ext cx="36246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Corners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(-1, -1, -1)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(1,  1,  1)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After all vertices are transformed, only geometry within this volume is visible.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Maps to the viewport.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Why NDC???</a:t>
            </a:r>
            <a:endParaRPr b="1"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 (Normalized Device Coordinates) and clipping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555750"/>
            <a:ext cx="84010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06400" y="1016000"/>
            <a:ext cx="85185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Remember the (simplified) rendering pipeline?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150" y="3675500"/>
            <a:ext cx="1174500" cy="10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1952129" y="2036350"/>
            <a:ext cx="1488900" cy="1246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043000" y="4174750"/>
            <a:ext cx="2391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Between these two stages, more stuff is happening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6"/>
          <p:cNvCxnSpPr>
            <a:stCxn id="99" idx="5"/>
          </p:cNvCxnSpPr>
          <p:nvPr/>
        </p:nvCxnSpPr>
        <p:spPr>
          <a:xfrm>
            <a:off x="3222985" y="3100048"/>
            <a:ext cx="957900" cy="101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98250" y="16350"/>
            <a:ext cx="54063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 (Normalized Device Coordinates) and clipping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3100" l="0" r="46420" t="0"/>
          <a:stretch/>
        </p:blipFill>
        <p:spPr>
          <a:xfrm>
            <a:off x="371475" y="1554804"/>
            <a:ext cx="4501324" cy="21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406400" y="1016000"/>
            <a:ext cx="4917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Remember the (simplified) rendering pipeline?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952129" y="2036350"/>
            <a:ext cx="1488900" cy="1246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043000" y="4174750"/>
            <a:ext cx="23913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Between these two stages, more stuff is happening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7"/>
          <p:cNvCxnSpPr>
            <a:stCxn id="109" idx="5"/>
          </p:cNvCxnSpPr>
          <p:nvPr/>
        </p:nvCxnSpPr>
        <p:spPr>
          <a:xfrm>
            <a:off x="3222985" y="3100048"/>
            <a:ext cx="957900" cy="1013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/>
          <p:nvPr/>
        </p:nvSpPr>
        <p:spPr>
          <a:xfrm>
            <a:off x="6198275" y="1071836"/>
            <a:ext cx="1609200" cy="481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Vertex shaders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198275" y="1661611"/>
            <a:ext cx="1609200" cy="481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Tessellation shaders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198275" y="2271211"/>
            <a:ext cx="1609200" cy="481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Geometry shaders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198275" y="2880811"/>
            <a:ext cx="1609200" cy="481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Clipping /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Face culling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198275" y="3490411"/>
            <a:ext cx="1609200" cy="481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Rasterization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198275" y="4100011"/>
            <a:ext cx="1609200" cy="4812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Fragment shaders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 rot="5400000">
            <a:off x="6401200" y="2694725"/>
            <a:ext cx="3901500" cy="4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Graphics pipeline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 rot="5400000">
            <a:off x="6785825" y="542925"/>
            <a:ext cx="434100" cy="4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 rot="5400000">
            <a:off x="6785825" y="4657725"/>
            <a:ext cx="434100" cy="4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209350" y="2752400"/>
            <a:ext cx="10029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NDCs are efficient for clipping</a:t>
            </a:r>
            <a:endParaRPr sz="12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 (Normalized Device Coordinates) and clipping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75" y="2222400"/>
            <a:ext cx="2223825" cy="24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225" y="2298600"/>
            <a:ext cx="2954518" cy="24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360950" y="909375"/>
            <a:ext cx="7564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clipping stage clips non-visible geometry so that only fragments belonging to the viewport are generated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312450" y="1704475"/>
            <a:ext cx="2223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Triangle parts outside the view frustum are removed...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842700" y="1552075"/>
            <a:ext cx="3293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But this actually happens after transforming and projecting all vertices, when they are in NDC (very efficient in GPUs).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 (Normalized Device Coordinates) and clipping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48247" l="0" r="15554" t="18628"/>
          <a:stretch/>
        </p:blipFill>
        <p:spPr>
          <a:xfrm>
            <a:off x="381000" y="1099800"/>
            <a:ext cx="4419599" cy="13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2539975" y="1015050"/>
            <a:ext cx="770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Positions</a:t>
            </a:r>
            <a:endParaRPr sz="1000"/>
          </a:p>
        </p:txBody>
      </p:sp>
      <p:cxnSp>
        <p:nvCxnSpPr>
          <p:cNvPr id="139" name="Google Shape;139;p19"/>
          <p:cNvCxnSpPr>
            <a:endCxn id="138" idx="1"/>
          </p:cNvCxnSpPr>
          <p:nvPr/>
        </p:nvCxnSpPr>
        <p:spPr>
          <a:xfrm flipH="1" rot="10800000">
            <a:off x="1970275" y="1176000"/>
            <a:ext cx="569700" cy="216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9"/>
          <p:cNvSpPr txBox="1"/>
          <p:nvPr/>
        </p:nvSpPr>
        <p:spPr>
          <a:xfrm>
            <a:off x="5068300" y="1099800"/>
            <a:ext cx="36999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positions are directly specified in normalized device coordinates NDC.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552125" y="3069125"/>
            <a:ext cx="23859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the VS does not transform vertex positions, the triangle appears directly as specified in the VBO.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46072" y="2698025"/>
            <a:ext cx="22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shader (VS)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50" y="3060750"/>
            <a:ext cx="2064250" cy="18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246072" y="750459"/>
            <a:ext cx="2293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buffer object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425" y="2202275"/>
            <a:ext cx="2165850" cy="17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400" y="2978249"/>
            <a:ext cx="2112456" cy="19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