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0b3bf9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0b3bf9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9e07ceb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9e07ceb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9e07ce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9e07ce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9e07ce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9e07ce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9e07ce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9e07ce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9e07ce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9e07ce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9e07ceb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9e07ceb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9e07ceb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9e07ceb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9e07ce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9e07ce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9e07ce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9e07ce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0b3bf9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0b3bf9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HyVc0X9JKpg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youtube.com/watch?v=HyVc0X9JKpg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visibility culling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depth buffer used for?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71900" y="1919075"/>
            <a:ext cx="82221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depth buffer is used to avoid rendering geometry that is supposedly occluded in front of its occluder objects...</a:t>
            </a:r>
            <a:endParaRPr/>
          </a:p>
        </p:txBody>
      </p:sp>
      <p:pic>
        <p:nvPicPr>
          <p:cNvPr id="143" name="Google Shape;143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199" y="2724575"/>
            <a:ext cx="2029300" cy="19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300500" y="2817550"/>
            <a:ext cx="43935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this example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the small cube is actually farther from the camera than the big cube.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However, the big cube is rendered first, and the small (farthest) cube is rendered last.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happens if the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depth testing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disabled...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173" y="3791448"/>
            <a:ext cx="916975" cy="9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3175" y="2724575"/>
            <a:ext cx="916975" cy="9205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34275" y="2726313"/>
            <a:ext cx="7689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Without depth testing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34275" y="3791388"/>
            <a:ext cx="7689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depth testing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 in the rendering pipeline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Depth testing is a per-fragment operation that usually takes place here: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925" y="2905250"/>
            <a:ext cx="7252150" cy="19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700" y="2418150"/>
            <a:ext cx="973826" cy="5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 flipH="1">
            <a:off x="5198600" y="2571750"/>
            <a:ext cx="598500" cy="58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 flipH="1" rot="-5400000">
            <a:off x="4178325" y="2647950"/>
            <a:ext cx="586500" cy="58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5745350" y="2494838"/>
            <a:ext cx="1563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Write to Z buffer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343950" y="2494850"/>
            <a:ext cx="973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Depth test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calls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71900" y="1919075"/>
            <a:ext cx="82221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modify the state of depth testing in OpenGL with the following calls: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" y="2475474"/>
            <a:ext cx="2274805" cy="23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650" y="3270075"/>
            <a:ext cx="2791368" cy="4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3032150" y="3436151"/>
            <a:ext cx="1661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Enables depth writing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032150" y="3728741"/>
            <a:ext cx="1796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Disables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depth writing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032150" y="2978950"/>
            <a:ext cx="1722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GL_LESS: Only fragments nearer to the camera will be processed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297700" y="2748585"/>
            <a:ext cx="1722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Sets the clear depth value to 1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5742150" y="3917525"/>
            <a:ext cx="2688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Clears the color (to blue) and the depth buffer (to 1)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24"/>
          <p:cNvCxnSpPr/>
          <p:nvPr/>
        </p:nvCxnSpPr>
        <p:spPr>
          <a:xfrm flipH="1" rot="10800000">
            <a:off x="6133100" y="2995960"/>
            <a:ext cx="3177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6133100" y="3683125"/>
            <a:ext cx="2931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>
            <a:endCxn id="171" idx="1"/>
          </p:cNvCxnSpPr>
          <p:nvPr/>
        </p:nvCxnSpPr>
        <p:spPr>
          <a:xfrm>
            <a:off x="2296850" y="318415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2590075" y="3635250"/>
            <a:ext cx="44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/>
          <p:nvPr/>
        </p:nvCxnSpPr>
        <p:spPr>
          <a:xfrm>
            <a:off x="2663375" y="3933925"/>
            <a:ext cx="36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Backface culling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backface culling?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the ability of the GPU to cull faces that are not oriented towards the camera.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050" y="2447900"/>
            <a:ext cx="4359900" cy="22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backface culling?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the ability of the GPU to cull faces that are not oriented towards the camera.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87" y="2398975"/>
            <a:ext cx="3301425" cy="20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006250" y="4449625"/>
            <a:ext cx="1431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Without backface culling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606450" y="4449625"/>
            <a:ext cx="1431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backface culling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025" y="2398975"/>
            <a:ext cx="2816675" cy="20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4847075" y="4449625"/>
            <a:ext cx="3628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Usually, the models we work with are well closed, so we could never see culled backfaces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OpenGL determine front / back?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4903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the winding order of triangles. By default, </a:t>
            </a:r>
            <a:r>
              <a:rPr b="1" lang="en">
                <a:solidFill>
                  <a:schemeClr val="accent3"/>
                </a:solidFill>
              </a:rPr>
              <a:t>clockwise </a:t>
            </a:r>
            <a:r>
              <a:rPr lang="en"/>
              <a:t>orientation of vertices determines </a:t>
            </a:r>
            <a:r>
              <a:rPr b="1" lang="en">
                <a:solidFill>
                  <a:schemeClr val="accent3"/>
                </a:solidFill>
              </a:rPr>
              <a:t>back faces</a:t>
            </a:r>
            <a:r>
              <a:rPr lang="en"/>
              <a:t>. Otherwise, if a triangle follows a </a:t>
            </a:r>
            <a:r>
              <a:rPr b="1" lang="en">
                <a:solidFill>
                  <a:schemeClr val="accent2"/>
                </a:solidFill>
              </a:rPr>
              <a:t>counter-clockwise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order of vertices as seen from the camera, it is a </a:t>
            </a:r>
            <a:r>
              <a:rPr b="1" lang="en">
                <a:solidFill>
                  <a:schemeClr val="accent2"/>
                </a:solidFill>
              </a:rPr>
              <a:t>front face</a:t>
            </a:r>
            <a:r>
              <a:rPr lang="en"/>
              <a:t>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325" y="1919076"/>
            <a:ext cx="2988600" cy="28480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208625" y="4402600"/>
            <a:ext cx="792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Clockwise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899275" y="1890990"/>
            <a:ext cx="1276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Counter clockwise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Backface culling in the rendering pipeline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happens after vertex have been transform, before rasterizing any fragments.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925" y="2910408"/>
            <a:ext cx="7252150" cy="19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 flipH="1" rot="-5400000">
            <a:off x="2563149" y="2877175"/>
            <a:ext cx="1086600" cy="586500"/>
          </a:xfrm>
          <a:prstGeom prst="bentArrow">
            <a:avLst>
              <a:gd fmla="val 25000" name="adj1"/>
              <a:gd fmla="val 24997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399699" y="2512225"/>
            <a:ext cx="1077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Face culling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calls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1919075"/>
            <a:ext cx="8222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can modify the state of face culling in OpenGL with the following calls: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963" y="2958188"/>
            <a:ext cx="227647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175450" y="3234208"/>
            <a:ext cx="170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Enables face culling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175450" y="3709734"/>
            <a:ext cx="170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Disables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face culling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175450" y="3386617"/>
            <a:ext cx="20478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Will cull only back faces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depth buffers? (also z-buffers)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71900" y="1919075"/>
            <a:ext cx="8222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a surface that stores depth information (instead of color or alpha…)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26136" l="5645" r="44573" t="17448"/>
          <a:stretch/>
        </p:blipFill>
        <p:spPr>
          <a:xfrm>
            <a:off x="471900" y="2537600"/>
            <a:ext cx="2877601" cy="20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409850" y="3328300"/>
            <a:ext cx="2643000" cy="339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973" y="2380000"/>
            <a:ext cx="2826550" cy="15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950" y="3279598"/>
            <a:ext cx="2826550" cy="1589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3708975" y="3901901"/>
            <a:ext cx="3000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 buffer (RGB)</a:t>
            </a:r>
            <a:endParaRPr b="1"/>
          </a:p>
        </p:txBody>
      </p:sp>
      <p:sp>
        <p:nvSpPr>
          <p:cNvPr id="136" name="Google Shape;136;p21"/>
          <p:cNvSpPr txBox="1"/>
          <p:nvPr/>
        </p:nvSpPr>
        <p:spPr>
          <a:xfrm>
            <a:off x="6925125" y="2958201"/>
            <a:ext cx="1924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Depth buffer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