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075a5a72b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075a5a72b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075a5a72b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075a5a72b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075a5a72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075a5a72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075a5a72b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075a5a72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075a5a72b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075a5a72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075a5a72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075a5a72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075a5a72b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075a5a72b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075a5a72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075a5a72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075a5a72b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075a5a72b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075a5a72b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075a5a72b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khronos.org/opengl/wiki/OpenGL_Error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.qt.io/qt-5/qopengldebuglogger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OpenGL - Error handling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Graphics Programming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OpenGL - Error handling</a:t>
            </a:r>
            <a:endParaRPr/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471900" y="1919075"/>
            <a:ext cx="4770300" cy="5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/>
              <a:t>If in paintGL() I use a program that does not exist...</a:t>
            </a:r>
            <a:endParaRPr b="1" sz="1400"/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6900" y="1984200"/>
            <a:ext cx="1419225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6038" y="2484500"/>
            <a:ext cx="6791934" cy="233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OpenGL - Error handling</a:t>
            </a:r>
            <a:endParaRPr/>
          </a:p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471900" y="1919075"/>
            <a:ext cx="3774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Other functions in the QOpenGL DebugLogger class: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Level of verbosity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disableMessages()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enableMessages()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Retrieve all logged messages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loggedMessages()</a:t>
            </a:r>
            <a:endParaRPr i="1"/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0925" y="1919075"/>
            <a:ext cx="4499201" cy="3028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OpenGL - Error handling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31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OpenGL programming can be very error prone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Most of the time, a </a:t>
            </a:r>
            <a:r>
              <a:rPr b="1" lang="en"/>
              <a:t>single failing call</a:t>
            </a:r>
            <a:r>
              <a:rPr lang="en"/>
              <a:t> to OpenGL can cause an entire portion of an application to stop working, with </a:t>
            </a:r>
            <a:r>
              <a:rPr b="1" lang="en"/>
              <a:t>nothing being drawn on the screen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Examples: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sending a transformation </a:t>
            </a:r>
            <a:r>
              <a:rPr lang="en"/>
              <a:t>matrix </a:t>
            </a:r>
            <a:r>
              <a:rPr lang="en"/>
              <a:t>properly.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attaching an output texture to a render target properly.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certain call failed and the following were assuming everything was ok.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OpenGL way...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OpenGL - Error handling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71900" y="1919075"/>
            <a:ext cx="4779600" cy="31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sure no errors are being returned by OpenGL: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every API call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some points in your application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Errors stack up,</a:t>
            </a:r>
            <a:r>
              <a:rPr lang="en"/>
              <a:t> so they have to be handled with the function </a:t>
            </a:r>
            <a:r>
              <a:rPr i="1" lang="en"/>
              <a:t>glGetError() </a:t>
            </a:r>
            <a:r>
              <a:rPr lang="en"/>
              <a:t> </a:t>
            </a:r>
            <a:r>
              <a:rPr b="1" lang="en"/>
              <a:t>using a loop</a:t>
            </a:r>
            <a:r>
              <a:rPr lang="en"/>
              <a:t>.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6775" y="2311523"/>
            <a:ext cx="3147225" cy="220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OpenGL - Error handling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4779600" cy="31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 list of all errors returned by </a:t>
            </a:r>
            <a:r>
              <a:rPr i="1" lang="en"/>
              <a:t>glGetError()</a:t>
            </a:r>
            <a:r>
              <a:rPr lang="en"/>
              <a:t> you can refer to the following page: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https://www.khronos.org/opengl/wiki/OpenGL_Error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6775" y="2311523"/>
            <a:ext cx="3147225" cy="220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OpenGL - Error handling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471900" y="1919075"/>
            <a:ext cx="41595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Error guards</a:t>
            </a:r>
            <a:endParaRPr b="1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Objects to check errors within a scope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 of constructor and destructor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3002725"/>
            <a:ext cx="4100100" cy="2039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9150" y="3614238"/>
            <a:ext cx="2905125" cy="105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4721675" y="1919075"/>
            <a:ext cx="4235700" cy="1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Usage</a:t>
            </a:r>
            <a:endParaRPr b="1"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Define an object at some point within a scope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The object will check for errors when created and destroyed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618800" y="4445925"/>
            <a:ext cx="4012500" cy="3054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252525" y="4781375"/>
            <a:ext cx="15711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glGetError() stuff...</a:t>
            </a:r>
            <a:endParaRPr sz="1200"/>
          </a:p>
        </p:txBody>
      </p:sp>
      <p:cxnSp>
        <p:nvCxnSpPr>
          <p:cNvPr id="105" name="Google Shape;105;p18"/>
          <p:cNvCxnSpPr>
            <a:stCxn id="103" idx="2"/>
            <a:endCxn id="104" idx="1"/>
          </p:cNvCxnSpPr>
          <p:nvPr/>
        </p:nvCxnSpPr>
        <p:spPr>
          <a:xfrm>
            <a:off x="2625050" y="4751325"/>
            <a:ext cx="627600" cy="182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Qt OpenGL way...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OpenGL - Error handling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QOpenGLDebugLogger</a:t>
            </a:r>
            <a:r>
              <a:rPr lang="en"/>
              <a:t> aims at addressing these issues.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access to the </a:t>
            </a:r>
            <a:r>
              <a:rPr i="1" lang="en"/>
              <a:t>OpenGL debug log</a:t>
            </a:r>
            <a:r>
              <a:rPr lang="en"/>
              <a:t>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Internal driver stuff.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Your OpenGL implementation needs to support it.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By exposing the </a:t>
            </a:r>
            <a:r>
              <a:rPr i="1" lang="en"/>
              <a:t>GL_KHR_debug</a:t>
            </a:r>
            <a:r>
              <a:rPr lang="en"/>
              <a:t> extension.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Messages from the OpenGL server will be either logged in an internal OpenGL log, or passed in "real-time" to listeners as they're generated from OpenGL.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OpenGL - Error handling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471900" y="1919075"/>
            <a:ext cx="1852200" cy="5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/>
              <a:t>In main.cpp...</a:t>
            </a:r>
            <a:endParaRPr b="1" sz="1400"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2335550"/>
            <a:ext cx="3328200" cy="125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6950" y="2317200"/>
            <a:ext cx="4836176" cy="129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4056950" y="1919075"/>
            <a:ext cx="4018200" cy="5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/>
              <a:t>In </a:t>
            </a:r>
            <a:r>
              <a:rPr b="1" i="1" lang="en" sz="1400"/>
              <a:t>OpenGLWidget::initializeGL()</a:t>
            </a:r>
            <a:endParaRPr b="1" i="1" sz="1400"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4038" y="4152686"/>
            <a:ext cx="5162000" cy="70281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4056950" y="3747875"/>
            <a:ext cx="4018200" cy="5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/>
              <a:t>Slot to capture logged messages...</a:t>
            </a:r>
            <a:endParaRPr b="1" i="1" sz="1400"/>
          </a:p>
        </p:txBody>
      </p:sp>
      <p:sp>
        <p:nvSpPr>
          <p:cNvPr id="128" name="Google Shape;128;p21"/>
          <p:cNvSpPr/>
          <p:nvPr/>
        </p:nvSpPr>
        <p:spPr>
          <a:xfrm>
            <a:off x="525900" y="2773725"/>
            <a:ext cx="3274200" cy="3054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525910" y="3900225"/>
            <a:ext cx="3274200" cy="8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At the beginning of our application, we ask for a debugging context that logs messages.</a:t>
            </a:r>
            <a:endParaRPr sz="1200"/>
          </a:p>
        </p:txBody>
      </p:sp>
      <p:cxnSp>
        <p:nvCxnSpPr>
          <p:cNvPr id="130" name="Google Shape;130;p21"/>
          <p:cNvCxnSpPr>
            <a:stCxn id="128" idx="2"/>
            <a:endCxn id="129" idx="0"/>
          </p:cNvCxnSpPr>
          <p:nvPr/>
        </p:nvCxnSpPr>
        <p:spPr>
          <a:xfrm>
            <a:off x="2163000" y="3079125"/>
            <a:ext cx="0" cy="821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